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hangesInfos/changesInfo1.xml" ContentType="application/vnd.ms-powerpoint.changesinfo+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5" r:id="rId4"/>
  </p:sldMasterIdLst>
  <p:notesMasterIdLst>
    <p:notesMasterId r:id="rId42"/>
  </p:notesMasterIdLst>
  <p:sldIdLst>
    <p:sldId id="362" r:id="rId5"/>
    <p:sldId id="363" r:id="rId6"/>
    <p:sldId id="258" r:id="rId7"/>
    <p:sldId id="260" r:id="rId8"/>
    <p:sldId id="366" r:id="rId9"/>
    <p:sldId id="364" r:id="rId10"/>
    <p:sldId id="377" r:id="rId11"/>
    <p:sldId id="388" r:id="rId12"/>
    <p:sldId id="389" r:id="rId13"/>
    <p:sldId id="360" r:id="rId14"/>
    <p:sldId id="390" r:id="rId15"/>
    <p:sldId id="391" r:id="rId16"/>
    <p:sldId id="392" r:id="rId17"/>
    <p:sldId id="393" r:id="rId18"/>
    <p:sldId id="394" r:id="rId19"/>
    <p:sldId id="395" r:id="rId20"/>
    <p:sldId id="369" r:id="rId21"/>
    <p:sldId id="371" r:id="rId22"/>
    <p:sldId id="372" r:id="rId23"/>
    <p:sldId id="399" r:id="rId24"/>
    <p:sldId id="373" r:id="rId25"/>
    <p:sldId id="367" r:id="rId26"/>
    <p:sldId id="400" r:id="rId27"/>
    <p:sldId id="401" r:id="rId28"/>
    <p:sldId id="402" r:id="rId29"/>
    <p:sldId id="376" r:id="rId30"/>
    <p:sldId id="368" r:id="rId31"/>
    <p:sldId id="374" r:id="rId32"/>
    <p:sldId id="375" r:id="rId33"/>
    <p:sldId id="378" r:id="rId34"/>
    <p:sldId id="380" r:id="rId35"/>
    <p:sldId id="382" r:id="rId36"/>
    <p:sldId id="383" r:id="rId37"/>
    <p:sldId id="403" r:id="rId38"/>
    <p:sldId id="404" r:id="rId39"/>
    <p:sldId id="405"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6"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D01B4-09BC-4097-B4DF-32E355B341D6}" v="2" dt="2020-08-18T17:18:23.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450" autoAdjust="0"/>
    <p:restoredTop sz="94310" autoAdjust="0"/>
  </p:normalViewPr>
  <p:slideViewPr>
    <p:cSldViewPr snapToGrid="0" showGuides="1">
      <p:cViewPr varScale="1">
        <p:scale>
          <a:sx n="83" d="100"/>
          <a:sy n="83" d="100"/>
        </p:scale>
        <p:origin x="-547" y="-67"/>
      </p:cViewPr>
      <p:guideLst>
        <p:guide orient="horz" pos="2136"/>
        <p:guide pos="3792"/>
      </p:guideLst>
    </p:cSldViewPr>
  </p:slideViewPr>
  <p:outlineViewPr>
    <p:cViewPr>
      <p:scale>
        <a:sx n="33" d="100"/>
        <a:sy n="33" d="100"/>
      </p:scale>
      <p:origin x="0" y="338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vin" userId="3d14913c2782c416" providerId="LiveId" clId="{2B3B46D0-6807-4440-9DFD-0ACC78191CF9}"/>
    <pc:docChg chg="undo custSel addSld delSld modSld">
      <pc:chgData name="Clivin" userId="3d14913c2782c416" providerId="LiveId" clId="{2B3B46D0-6807-4440-9DFD-0ACC78191CF9}" dt="2020-08-19T07:20:08.414" v="630"/>
      <pc:docMkLst>
        <pc:docMk/>
      </pc:docMkLst>
      <pc:sldChg chg="modSp mod">
        <pc:chgData name="Clivin" userId="3d14913c2782c416" providerId="LiveId" clId="{2B3B46D0-6807-4440-9DFD-0ACC78191CF9}" dt="2020-08-19T07:09:29.830" v="106" actId="20577"/>
        <pc:sldMkLst>
          <pc:docMk/>
          <pc:sldMk cId="141078548" sldId="260"/>
        </pc:sldMkLst>
        <pc:spChg chg="mod">
          <ac:chgData name="Clivin" userId="3d14913c2782c416" providerId="LiveId" clId="{2B3B46D0-6807-4440-9DFD-0ACC78191CF9}" dt="2020-08-19T07:09:29.830" v="106" actId="20577"/>
          <ac:spMkLst>
            <pc:docMk/>
            <pc:sldMk cId="141078548" sldId="260"/>
            <ac:spMk id="18" creationId="{00000000-0000-0000-0000-000000000000}"/>
          </ac:spMkLst>
        </pc:spChg>
      </pc:sldChg>
      <pc:sldChg chg="addSp delSp modSp new mod">
        <pc:chgData name="Clivin" userId="3d14913c2782c416" providerId="LiveId" clId="{2B3B46D0-6807-4440-9DFD-0ACC78191CF9}" dt="2020-08-19T07:20:08.414" v="630"/>
        <pc:sldMkLst>
          <pc:docMk/>
          <pc:sldMk cId="334346395" sldId="368"/>
        </pc:sldMkLst>
        <pc:spChg chg="add del mod">
          <ac:chgData name="Clivin" userId="3d14913c2782c416" providerId="LiveId" clId="{2B3B46D0-6807-4440-9DFD-0ACC78191CF9}" dt="2020-08-19T07:10:40.671" v="109" actId="931"/>
          <ac:spMkLst>
            <pc:docMk/>
            <pc:sldMk cId="334346395" sldId="368"/>
            <ac:spMk id="2" creationId="{CA9C8CA3-4A03-421C-8746-D5BDC4D9882E}"/>
          </ac:spMkLst>
        </pc:spChg>
        <pc:spChg chg="mod">
          <ac:chgData name="Clivin" userId="3d14913c2782c416" providerId="LiveId" clId="{2B3B46D0-6807-4440-9DFD-0ACC78191CF9}" dt="2020-08-19T07:10:55.064" v="125" actId="20577"/>
          <ac:spMkLst>
            <pc:docMk/>
            <pc:sldMk cId="334346395" sldId="368"/>
            <ac:spMk id="3" creationId="{C30E7C93-9A5C-4702-8F5A-5B20A96A6DAF}"/>
          </ac:spMkLst>
        </pc:spChg>
        <pc:spChg chg="add mod">
          <ac:chgData name="Clivin" userId="3d14913c2782c416" providerId="LiveId" clId="{2B3B46D0-6807-4440-9DFD-0ACC78191CF9}" dt="2020-08-19T07:20:08.414" v="630"/>
          <ac:spMkLst>
            <pc:docMk/>
            <pc:sldMk cId="334346395" sldId="368"/>
            <ac:spMk id="8" creationId="{F1ABE631-F3D0-4A5A-AC6E-A7205F303BF1}"/>
          </ac:spMkLst>
        </pc:spChg>
        <pc:picChg chg="add del mod">
          <ac:chgData name="Clivin" userId="3d14913c2782c416" providerId="LiveId" clId="{2B3B46D0-6807-4440-9DFD-0ACC78191CF9}" dt="2020-08-19T07:04:48.699" v="8" actId="931"/>
          <ac:picMkLst>
            <pc:docMk/>
            <pc:sldMk cId="334346395" sldId="368"/>
            <ac:picMk id="5" creationId="{D9F9BF0F-1BA2-460F-B089-439AF6EBC1EB}"/>
          </ac:picMkLst>
        </pc:picChg>
        <pc:picChg chg="add mod">
          <ac:chgData name="Clivin" userId="3d14913c2782c416" providerId="LiveId" clId="{2B3B46D0-6807-4440-9DFD-0ACC78191CF9}" dt="2020-08-19T07:10:48.217" v="110" actId="1076"/>
          <ac:picMkLst>
            <pc:docMk/>
            <pc:sldMk cId="334346395" sldId="368"/>
            <ac:picMk id="7" creationId="{456149E0-A936-4979-BC8E-3CA19C34960D}"/>
          </ac:picMkLst>
        </pc:picChg>
      </pc:sldChg>
      <pc:sldChg chg="new del">
        <pc:chgData name="Clivin" userId="3d14913c2782c416" providerId="LiveId" clId="{2B3B46D0-6807-4440-9DFD-0ACC78191CF9}" dt="2020-08-19T07:01:41.259" v="1" actId="47"/>
        <pc:sldMkLst>
          <pc:docMk/>
          <pc:sldMk cId="2394323724" sldId="368"/>
        </pc:sldMkLst>
      </pc:sldChg>
    </pc:docChg>
  </pc:docChgLst>
  <pc:docChgLst>
    <pc:chgData name="Arjun Nair" userId="e991f98daa63d009" providerId="LiveId" clId="{A2BD01B4-09BC-4097-B4DF-32E355B341D6}"/>
    <pc:docChg chg="custSel addSld delSld modSld">
      <pc:chgData name="Arjun Nair" userId="e991f98daa63d009" providerId="LiveId" clId="{A2BD01B4-09BC-4097-B4DF-32E355B341D6}" dt="2020-08-18T21:38:30.192" v="1426" actId="47"/>
      <pc:docMkLst>
        <pc:docMk/>
      </pc:docMkLst>
      <pc:sldChg chg="modSp mod">
        <pc:chgData name="Arjun Nair" userId="e991f98daa63d009" providerId="LiveId" clId="{A2BD01B4-09BC-4097-B4DF-32E355B341D6}" dt="2020-08-18T17:16:58.177" v="109" actId="14100"/>
        <pc:sldMkLst>
          <pc:docMk/>
          <pc:sldMk cId="141078548" sldId="260"/>
        </pc:sldMkLst>
        <pc:spChg chg="mod">
          <ac:chgData name="Arjun Nair" userId="e991f98daa63d009" providerId="LiveId" clId="{A2BD01B4-09BC-4097-B4DF-32E355B341D6}" dt="2020-08-18T17:15:26.239" v="102" actId="20577"/>
          <ac:spMkLst>
            <pc:docMk/>
            <pc:sldMk cId="141078548" sldId="260"/>
            <ac:spMk id="18" creationId="{00000000-0000-0000-0000-000000000000}"/>
          </ac:spMkLst>
        </pc:spChg>
        <pc:picChg chg="mod">
          <ac:chgData name="Arjun Nair" userId="e991f98daa63d009" providerId="LiveId" clId="{A2BD01B4-09BC-4097-B4DF-32E355B341D6}" dt="2020-08-18T17:16:58.177" v="109" actId="14100"/>
          <ac:picMkLst>
            <pc:docMk/>
            <pc:sldMk cId="141078548" sldId="260"/>
            <ac:picMk id="20" creationId="{00000000-0000-0000-0000-000000000000}"/>
          </ac:picMkLst>
        </pc:picChg>
      </pc:sldChg>
      <pc:sldChg chg="modSp mod">
        <pc:chgData name="Arjun Nair" userId="e991f98daa63d009" providerId="LiveId" clId="{A2BD01B4-09BC-4097-B4DF-32E355B341D6}" dt="2020-08-18T17:16:39.535" v="107" actId="1076"/>
        <pc:sldMkLst>
          <pc:docMk/>
          <pc:sldMk cId="1136374141" sldId="360"/>
        </pc:sldMkLst>
        <pc:spChg chg="mod">
          <ac:chgData name="Arjun Nair" userId="e991f98daa63d009" providerId="LiveId" clId="{A2BD01B4-09BC-4097-B4DF-32E355B341D6}" dt="2020-08-18T17:05:05.483" v="1" actId="313"/>
          <ac:spMkLst>
            <pc:docMk/>
            <pc:sldMk cId="1136374141" sldId="360"/>
            <ac:spMk id="24" creationId="{00000000-0000-0000-0000-000000000000}"/>
          </ac:spMkLst>
        </pc:spChg>
        <pc:picChg chg="mod">
          <ac:chgData name="Arjun Nair" userId="e991f98daa63d009" providerId="LiveId" clId="{A2BD01B4-09BC-4097-B4DF-32E355B341D6}" dt="2020-08-18T17:16:39.535" v="107" actId="1076"/>
          <ac:picMkLst>
            <pc:docMk/>
            <pc:sldMk cId="1136374141" sldId="360"/>
            <ac:picMk id="23" creationId="{00000000-0000-0000-0000-000000000000}"/>
          </ac:picMkLst>
        </pc:picChg>
      </pc:sldChg>
      <pc:sldChg chg="modSp mod">
        <pc:chgData name="Arjun Nair" userId="e991f98daa63d009" providerId="LiveId" clId="{A2BD01B4-09BC-4097-B4DF-32E355B341D6}" dt="2020-08-18T17:17:35.188" v="113" actId="14100"/>
        <pc:sldMkLst>
          <pc:docMk/>
          <pc:sldMk cId="21735319" sldId="363"/>
        </pc:sldMkLst>
        <pc:spChg chg="mod">
          <ac:chgData name="Arjun Nair" userId="e991f98daa63d009" providerId="LiveId" clId="{A2BD01B4-09BC-4097-B4DF-32E355B341D6}" dt="2020-08-18T17:17:35.188" v="113" actId="14100"/>
          <ac:spMkLst>
            <pc:docMk/>
            <pc:sldMk cId="21735319" sldId="363"/>
            <ac:spMk id="39" creationId="{4AE759A5-DD0F-4F9F-AF96-F4F8F3F058CB}"/>
          </ac:spMkLst>
        </pc:spChg>
        <pc:grpChg chg="mod">
          <ac:chgData name="Arjun Nair" userId="e991f98daa63d009" providerId="LiveId" clId="{A2BD01B4-09BC-4097-B4DF-32E355B341D6}" dt="2020-08-18T17:17:17.220" v="110" actId="1076"/>
          <ac:grpSpMkLst>
            <pc:docMk/>
            <pc:sldMk cId="21735319" sldId="363"/>
            <ac:grpSpMk id="40" creationId="{BD52AC8D-27A0-4AB9-8171-BDD06A95C914}"/>
          </ac:grpSpMkLst>
        </pc:grpChg>
      </pc:sldChg>
      <pc:sldChg chg="del">
        <pc:chgData name="Arjun Nair" userId="e991f98daa63d009" providerId="LiveId" clId="{A2BD01B4-09BC-4097-B4DF-32E355B341D6}" dt="2020-08-18T21:38:30.192" v="1426" actId="47"/>
        <pc:sldMkLst>
          <pc:docMk/>
          <pc:sldMk cId="0" sldId="365"/>
        </pc:sldMkLst>
      </pc:sldChg>
      <pc:sldChg chg="addSp delSp modSp new mod">
        <pc:chgData name="Arjun Nair" userId="e991f98daa63d009" providerId="LiveId" clId="{A2BD01B4-09BC-4097-B4DF-32E355B341D6}" dt="2020-08-18T20:25:53.287" v="1425" actId="20577"/>
        <pc:sldMkLst>
          <pc:docMk/>
          <pc:sldMk cId="3151911855" sldId="367"/>
        </pc:sldMkLst>
        <pc:spChg chg="mod">
          <ac:chgData name="Arjun Nair" userId="e991f98daa63d009" providerId="LiveId" clId="{A2BD01B4-09BC-4097-B4DF-32E355B341D6}" dt="2020-08-18T17:13:37.078" v="43" actId="20577"/>
          <ac:spMkLst>
            <pc:docMk/>
            <pc:sldMk cId="3151911855" sldId="367"/>
            <ac:spMk id="2" creationId="{389D83BB-2BBD-420B-BDD2-E9732AEBCF98}"/>
          </ac:spMkLst>
        </pc:spChg>
        <pc:spChg chg="add del mod">
          <ac:chgData name="Arjun Nair" userId="e991f98daa63d009" providerId="LiveId" clId="{A2BD01B4-09BC-4097-B4DF-32E355B341D6}" dt="2020-08-18T17:16:12.412" v="105"/>
          <ac:spMkLst>
            <pc:docMk/>
            <pc:sldMk cId="3151911855" sldId="367"/>
            <ac:spMk id="3" creationId="{2EA90FF8-177B-4A36-B648-4B3DAFE91C03}"/>
          </ac:spMkLst>
        </pc:spChg>
        <pc:spChg chg="add mod">
          <ac:chgData name="Arjun Nair" userId="e991f98daa63d009" providerId="LiveId" clId="{A2BD01B4-09BC-4097-B4DF-32E355B341D6}" dt="2020-08-18T20:25:53.287" v="1425" actId="20577"/>
          <ac:spMkLst>
            <pc:docMk/>
            <pc:sldMk cId="3151911855" sldId="367"/>
            <ac:spMk id="4" creationId="{B627E375-7CDB-47F7-9ED5-A7B72D9F98F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66E2A-35F7-4D92-BFC9-59E40A34BD2F}" type="datetimeFigureOut">
              <a:rPr lang="en-US" smtClean="0"/>
              <a:pPr/>
              <a:t>11/20/2020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8B5A7-30AE-49EF-830F-6FD1A042E70D}" type="slidenum">
              <a:rPr lang="en-US" smtClean="0"/>
              <a:pPr/>
              <a:t>‹#›</a:t>
            </a:fld>
            <a:endParaRPr lang="en-US"/>
          </a:p>
        </p:txBody>
      </p:sp>
    </p:spTree>
    <p:extLst>
      <p:ext uri="{BB962C8B-B14F-4D97-AF65-F5344CB8AC3E}">
        <p14:creationId xmlns="" xmlns:p14="http://schemas.microsoft.com/office/powerpoint/2010/main" val="10004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8B5A7-30AE-49EF-830F-6FD1A042E70D}" type="slidenum">
              <a:rPr lang="en-US" smtClean="0"/>
              <a:pPr/>
              <a:t>1</a:t>
            </a:fld>
            <a:endParaRPr lang="en-US"/>
          </a:p>
        </p:txBody>
      </p:sp>
    </p:spTree>
    <p:extLst>
      <p:ext uri="{BB962C8B-B14F-4D97-AF65-F5344CB8AC3E}">
        <p14:creationId xmlns="" xmlns:p14="http://schemas.microsoft.com/office/powerpoint/2010/main" val="108289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4">
            <a:lumMod val="75000"/>
            <a:alpha val="92000"/>
          </a:schemeClr>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 xmlns:a16="http://schemas.microsoft.com/office/drawing/2014/main" id="{F139AE99-C8B8-4AA5-B2FC-08DFDBC7FE12}"/>
              </a:ext>
            </a:extLst>
          </p:cNvPr>
          <p:cNvGrpSpPr/>
          <p:nvPr userDrawn="1"/>
        </p:nvGrpSpPr>
        <p:grpSpPr>
          <a:xfrm>
            <a:off x="440055" y="-626286"/>
            <a:ext cx="10844549" cy="6364329"/>
            <a:chOff x="2687161" y="3731096"/>
            <a:chExt cx="5158677" cy="3027467"/>
          </a:xfrm>
          <a:solidFill>
            <a:schemeClr val="bg1">
              <a:alpha val="20000"/>
            </a:schemeClr>
          </a:solidFill>
          <a:scene3d>
            <a:camera prst="perspectiveRelaxed">
              <a:rot lat="19200000" lon="0" rev="0"/>
            </a:camera>
            <a:lightRig rig="threePt" dir="t"/>
          </a:scene3d>
        </p:grpSpPr>
        <p:sp>
          <p:nvSpPr>
            <p:cNvPr id="49" name="Freeform: Shape 48">
              <a:extLst>
                <a:ext uri="{FF2B5EF4-FFF2-40B4-BE49-F238E27FC236}">
                  <a16:creationId xmlns="" xmlns:a16="http://schemas.microsoft.com/office/drawing/2014/main" id="{F1863B91-A981-4F88-8F42-216F8AA58E5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A2445EC6-101C-494F-B2C6-FF1A5DB1B58A}"/>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477EC0E0-BF10-436A-AF9C-E060BEEA952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1B4A0592-61EB-45D9-BFFE-B238BC4096DD}"/>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12500E6B-347C-42F5-A075-38B2B3EE8B5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60B50ACD-80FC-4FA9-9F19-DA103415D73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C22B071C-FD46-4A2F-8B39-982BCD02A10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488AF241-0D00-4694-9E05-A44CB48492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6E9985F5-CDF2-4396-9A4E-7630ECBE3650}"/>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DEDB9139-572A-4D04-91EA-863B158EBDDC}"/>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6F818629-7089-442B-97F6-88AFA6B98F05}"/>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98E4F43A-1962-493E-B996-5D63B7DC189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3C7AA214-8018-44B1-B0B6-306187D4817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E20A57D2-969A-4032-B473-39790BDE348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48B499DA-2D1E-428D-B31B-7140F6F57E50}"/>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969E09F7-3012-4515-A81E-761DF3045B4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7BCA472E-F31F-4BF3-BA07-497A1323EC3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2AD936A9-B210-4629-BA74-B0A261324514}"/>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3165E9E9-B407-43E1-B254-421326C4E49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39995349-4B2F-4DC5-944A-764344F80B6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8C93104F-1B3C-4B6C-B7F7-7CADEC5079B8}"/>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C8695BB8-D9F5-4997-A95B-04B865C09CC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25DE1224-1F3B-4FFF-8026-8B55F12B52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11B4C74B-01D9-46C3-8CDF-A7038521CAB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EB282614-4FAA-40BE-B8B0-79237134DEA0}"/>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D9F28D89-C342-4CB3-B41A-EE6DE1FF5EF5}"/>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2F8C0D26-8F7B-4801-A9A7-CC001F3922C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9B5B6BB8-D848-477A-8849-BB8C345A960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F870BA9C-1F83-4B39-A36F-E64FAACD22D5}"/>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369DE843-F484-42A8-85F3-B8288A53B16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BB38AAE9-FEB4-49B6-BC45-1AFB0516642D}"/>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89009178-16D0-4E78-BB94-FDFC76A5457C}"/>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16AD5FCD-60F0-439D-96D5-D3FDF8A72BE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C8A36982-2D33-442D-9D92-AF4B10B0773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D2039CB7-1CF5-4E22-9BB0-A136ECC5E3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C4CCE255-66A2-4241-9B6D-F5E15BBBC27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12FDC23D-A2A7-4A94-90C5-87ACF5F410A9}"/>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D70B94B9-F8D4-44B0-BFDA-39F9BFBDCA3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98010F4A-0403-4FEF-9C4E-6FA45A17E51D}"/>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38731CAF-6DD3-4665-8A4D-026EA0BBCA64}"/>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4D1F1EC3-D9A0-4C20-9843-3F84EA9C9CA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E3DF5131-95CC-420F-9FFA-3EF0988542C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0D26D8C6-D5A5-41E5-AB62-8514B018600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1E3488EB-FD81-46BC-80ED-855718E2830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40E5489D-080E-450F-BE6E-99BB6668064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8C889902-CCF1-4E29-BE48-E2990EDF1D3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5CEA26C6-3D38-4BCB-9194-B35F121D1D9A}"/>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F4A82E7B-60D7-4FB9-8734-EE6663D15983}"/>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AF6436FC-F12A-422E-805E-44E0136B492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E4ACDE09-EC43-42B3-A7D7-35202C3D9B6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70BCB081-A2C6-4910-9F52-DB56486DCA5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A98FE6FF-CA6E-464D-975D-317F4753E37B}"/>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198FF5D0-A51E-4935-9520-D1031CA21FE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80D073C2-84D2-4236-B1A8-BD4616255812}"/>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7CE39851-E516-48CD-9E06-E367FC9C69E5}"/>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626A9213-82CE-443F-9A98-B9380245235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685A1F5E-C317-4F88-A08B-59229C1C0F51}"/>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FA4B1FA1-540F-485D-AE0D-8A77BACE3BE4}"/>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D8603AC5-9D3B-4B8B-9C9B-2BDE338CA87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94022EBB-A770-4E36-BB09-9967AED290F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FACB193B-9E28-4664-8A81-F39AB1B1B10B}"/>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46A287B9-4BF3-4F9F-8F2C-CDE9D0D1C4CD}"/>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3A6D9B0D-F454-4C34-BD3A-623CCA78A4B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493FD1DA-56FD-4F0A-B308-CA8C9B13B9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8BB54DF6-8A83-4312-A6BA-E77A88CA77F5}"/>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54D83E71-A00E-406C-B9F3-0E8214CD373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5CB994AE-110B-443D-90A9-71953934401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 xmlns:a16="http://schemas.microsoft.com/office/drawing/2014/main" id="{C3DC7153-852C-4CF4-87FE-38CD3311380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 xmlns:a16="http://schemas.microsoft.com/office/drawing/2014/main" id="{A7790841-781E-4536-8B5D-F17590C3D4E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 xmlns:a16="http://schemas.microsoft.com/office/drawing/2014/main" id="{67402540-20E1-411A-965F-27A7B0E5E1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 xmlns:a16="http://schemas.microsoft.com/office/drawing/2014/main" id="{1BC7B744-2017-4F1B-9341-870A79FCE17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 xmlns:a16="http://schemas.microsoft.com/office/drawing/2014/main" id="{115A76AB-B221-4B57-9A3F-E4E3FCB490D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5C4E52E7-5C29-42FB-9C42-E2487ED2100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8A06CE31-B4A3-4F16-BDC5-2A595363C01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C509036C-5B97-445C-80E3-5B18B2B5424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A5060E28-E662-437C-9E72-E414EDE46F1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 xmlns:a16="http://schemas.microsoft.com/office/drawing/2014/main" id="{384FC3CE-A4AA-4FE3-83CA-4CCD111D753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 xmlns:a16="http://schemas.microsoft.com/office/drawing/2014/main" id="{785829AE-B677-43FE-BF3F-0C5A115758C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 xmlns:a16="http://schemas.microsoft.com/office/drawing/2014/main" id="{9A1B21D8-CB81-4E00-AF46-ED26BFF6596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 xmlns:a16="http://schemas.microsoft.com/office/drawing/2014/main" id="{3937A93A-DCD6-431D-B055-C5B3F744A54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 xmlns:a16="http://schemas.microsoft.com/office/drawing/2014/main" id="{73601657-0605-423D-8906-B8B9A75BF14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 xmlns:a16="http://schemas.microsoft.com/office/drawing/2014/main" id="{77260706-F526-43A9-B519-7F92696F806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 xmlns:a16="http://schemas.microsoft.com/office/drawing/2014/main" id="{419BF2D1-1DC5-4DDB-BCEA-509ADC7241DE}"/>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 xmlns:a16="http://schemas.microsoft.com/office/drawing/2014/main" id="{140DCFAA-1B8A-4CFF-93C1-868740DE0FB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 xmlns:a16="http://schemas.microsoft.com/office/drawing/2014/main" id="{454C07ED-4270-41C1-A952-6BB0771268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 xmlns:a16="http://schemas.microsoft.com/office/drawing/2014/main" id="{51DDEBF4-10B8-4094-8B08-427D686B13D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 xmlns:a16="http://schemas.microsoft.com/office/drawing/2014/main" id="{D4B6FF97-B1AF-4538-89FF-F2F3C672218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 xmlns:a16="http://schemas.microsoft.com/office/drawing/2014/main" id="{0E434E1A-0EA4-4C6A-9CB3-3D6EA5D1DA57}"/>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 xmlns:a16="http://schemas.microsoft.com/office/drawing/2014/main" id="{2A84A5F0-2440-4D91-87B9-42813365A744}"/>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 xmlns:a16="http://schemas.microsoft.com/office/drawing/2014/main" id="{0309F9EC-7FDD-4C60-ADCC-ECEEC7F8410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 xmlns:a16="http://schemas.microsoft.com/office/drawing/2014/main" id="{79A9E432-551C-4889-94FF-84DE26D39A6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 xmlns:a16="http://schemas.microsoft.com/office/drawing/2014/main" id="{B8F33FBB-AF37-4444-A430-F922791D64E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 xmlns:a16="http://schemas.microsoft.com/office/drawing/2014/main" id="{12CFF555-BE2B-4252-A512-A96BDF20DBA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 xmlns:a16="http://schemas.microsoft.com/office/drawing/2014/main" id="{3E37D8DB-5153-4478-B25C-05517010749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 xmlns:a16="http://schemas.microsoft.com/office/drawing/2014/main" id="{707AA293-F9DC-4596-B17B-C3CB8358B36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 xmlns:a16="http://schemas.microsoft.com/office/drawing/2014/main" id="{3AF3166C-F00F-4E79-9F2B-BB96EC6FD18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 xmlns:a16="http://schemas.microsoft.com/office/drawing/2014/main" id="{F0EC9767-635E-4C93-821C-3E44B49D0997}"/>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 xmlns:a16="http://schemas.microsoft.com/office/drawing/2014/main" id="{7B9283E5-012D-41B3-8178-96570644CB58}"/>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 xmlns:a16="http://schemas.microsoft.com/office/drawing/2014/main" id="{740EF785-885E-4E20-A6AD-E6771E9D8719}"/>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 xmlns:a16="http://schemas.microsoft.com/office/drawing/2014/main" id="{C91FF1CB-30D9-4671-AD00-BF20349B2CB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 xmlns:a16="http://schemas.microsoft.com/office/drawing/2014/main" id="{1EDDBD52-B4F8-4DAE-AAAF-D4516C20A4B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 xmlns:a16="http://schemas.microsoft.com/office/drawing/2014/main" id="{729FACD9-FB3D-460F-942D-04E9E28D1882}"/>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 xmlns:a16="http://schemas.microsoft.com/office/drawing/2014/main" id="{D6E73448-C0E6-4B17-9DDC-07B3341F023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 xmlns:a16="http://schemas.microsoft.com/office/drawing/2014/main" id="{8C33133D-5574-4D5D-BD93-44F2F348D35B}"/>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 xmlns:a16="http://schemas.microsoft.com/office/drawing/2014/main" id="{83494610-CDB6-4E01-8B34-9C2391F9A137}"/>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 xmlns:a16="http://schemas.microsoft.com/office/drawing/2014/main" id="{A62146F9-92E5-4C63-AF2C-72086AD2F77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 xmlns:a16="http://schemas.microsoft.com/office/drawing/2014/main" id="{45E5A67F-5589-423E-8831-1E36C6D82118}"/>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 xmlns:a16="http://schemas.microsoft.com/office/drawing/2014/main" id="{29DBDA3E-3ACA-4896-9FAF-89C79B06F545}"/>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 xmlns:a16="http://schemas.microsoft.com/office/drawing/2014/main" id="{EFEDABBC-67B2-4AAE-ABC5-DBD0B463D82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 xmlns:a16="http://schemas.microsoft.com/office/drawing/2014/main" id="{BC36965B-3B73-4B09-B655-E8313F8B8BD2}"/>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 xmlns:a16="http://schemas.microsoft.com/office/drawing/2014/main" id="{C5FD79F1-78E8-4EC6-9E6A-EEE6BC3DD97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 xmlns:a16="http://schemas.microsoft.com/office/drawing/2014/main" id="{7E4E1FA0-1880-442C-AF17-49C9BD6F186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6" name="Group 5">
            <a:extLst>
              <a:ext uri="{FF2B5EF4-FFF2-40B4-BE49-F238E27FC236}">
                <a16:creationId xmlns="" xmlns:a16="http://schemas.microsoft.com/office/drawing/2014/main" id="{5F6D9F32-1281-4182-900F-642E26ED575C}"/>
              </a:ext>
            </a:extLst>
          </p:cNvPr>
          <p:cNvGrpSpPr/>
          <p:nvPr userDrawn="1"/>
        </p:nvGrpSpPr>
        <p:grpSpPr>
          <a:xfrm>
            <a:off x="-23692" y="5484341"/>
            <a:ext cx="12323006" cy="1539441"/>
            <a:chOff x="-23692" y="5484341"/>
            <a:chExt cx="12323006" cy="1539441"/>
          </a:xfrm>
        </p:grpSpPr>
        <p:grpSp>
          <p:nvGrpSpPr>
            <p:cNvPr id="161" name="Group 160">
              <a:extLst>
                <a:ext uri="{FF2B5EF4-FFF2-40B4-BE49-F238E27FC236}">
                  <a16:creationId xmlns="" xmlns:a16="http://schemas.microsoft.com/office/drawing/2014/main" id="{7935A2A0-16CA-4CBE-80A5-D2F7B98D8663}"/>
                </a:ext>
              </a:extLst>
            </p:cNvPr>
            <p:cNvGrpSpPr/>
            <p:nvPr userDrawn="1"/>
          </p:nvGrpSpPr>
          <p:grpSpPr>
            <a:xfrm flipH="1">
              <a:off x="6016853" y="5590194"/>
              <a:ext cx="1134060" cy="1293698"/>
              <a:chOff x="4455074" y="2905667"/>
              <a:chExt cx="1518776" cy="1732569"/>
            </a:xfrm>
          </p:grpSpPr>
          <p:sp>
            <p:nvSpPr>
              <p:cNvPr id="162" name="Freeform: Shape 161">
                <a:extLst>
                  <a:ext uri="{FF2B5EF4-FFF2-40B4-BE49-F238E27FC236}">
                    <a16:creationId xmlns="" xmlns:a16="http://schemas.microsoft.com/office/drawing/2014/main" id="{08513AF1-A7FA-46C1-93A4-9AB517C12821}"/>
                  </a:ext>
                </a:extLst>
              </p:cNvPr>
              <p:cNvSpPr/>
              <p:nvPr/>
            </p:nvSpPr>
            <p:spPr>
              <a:xfrm>
                <a:off x="4455074" y="2905667"/>
                <a:ext cx="1518776" cy="1732569"/>
              </a:xfrm>
              <a:custGeom>
                <a:avLst/>
                <a:gdLst>
                  <a:gd name="connsiteX0" fmla="*/ 139508 w 1518776"/>
                  <a:gd name="connsiteY0" fmla="*/ 623343 h 1732569"/>
                  <a:gd name="connsiteX1" fmla="*/ 119778 w 1518776"/>
                  <a:gd name="connsiteY1" fmla="*/ 737965 h 1732569"/>
                  <a:gd name="connsiteX2" fmla="*/ 139508 w 1518776"/>
                  <a:gd name="connsiteY2" fmla="*/ 623343 h 1732569"/>
                  <a:gd name="connsiteX3" fmla="*/ 130582 w 1518776"/>
                  <a:gd name="connsiteY3" fmla="*/ 586231 h 1732569"/>
                  <a:gd name="connsiteX4" fmla="*/ 95819 w 1518776"/>
                  <a:gd name="connsiteY4" fmla="*/ 771318 h 1732569"/>
                  <a:gd name="connsiteX5" fmla="*/ 113201 w 1518776"/>
                  <a:gd name="connsiteY5" fmla="*/ 744072 h 1732569"/>
                  <a:gd name="connsiteX6" fmla="*/ 133870 w 1518776"/>
                  <a:gd name="connsiteY6" fmla="*/ 600794 h 1732569"/>
                  <a:gd name="connsiteX7" fmla="*/ 130582 w 1518776"/>
                  <a:gd name="connsiteY7" fmla="*/ 586231 h 1732569"/>
                  <a:gd name="connsiteX8" fmla="*/ 772971 w 1518776"/>
                  <a:gd name="connsiteY8" fmla="*/ 214 h 1732569"/>
                  <a:gd name="connsiteX9" fmla="*/ 909452 w 1518776"/>
                  <a:gd name="connsiteY9" fmla="*/ 45531 h 1732569"/>
                  <a:gd name="connsiteX10" fmla="*/ 1003875 w 1518776"/>
                  <a:gd name="connsiteY10" fmla="*/ 129150 h 1732569"/>
                  <a:gd name="connsiteX11" fmla="*/ 1047563 w 1518776"/>
                  <a:gd name="connsiteY11" fmla="*/ 175187 h 1732569"/>
                  <a:gd name="connsiteX12" fmla="*/ 999177 w 1518776"/>
                  <a:gd name="connsiteY12" fmla="*/ 129620 h 1732569"/>
                  <a:gd name="connsiteX13" fmla="*/ 984614 w 1518776"/>
                  <a:gd name="connsiteY13" fmla="*/ 123982 h 1732569"/>
                  <a:gd name="connsiteX14" fmla="*/ 1009981 w 1518776"/>
                  <a:gd name="connsiteY14" fmla="*/ 152638 h 1732569"/>
                  <a:gd name="connsiteX15" fmla="*/ 1112860 w 1518776"/>
                  <a:gd name="connsiteY15" fmla="*/ 304373 h 1732569"/>
                  <a:gd name="connsiteX16" fmla="*/ 1127893 w 1518776"/>
                  <a:gd name="connsiteY16" fmla="*/ 340544 h 1732569"/>
                  <a:gd name="connsiteX17" fmla="*/ 1206343 w 1518776"/>
                  <a:gd name="connsiteY17" fmla="*/ 414767 h 1732569"/>
                  <a:gd name="connsiteX18" fmla="*/ 1256139 w 1518776"/>
                  <a:gd name="connsiteY18" fmla="*/ 420404 h 1732569"/>
                  <a:gd name="connsiteX19" fmla="*/ 1378277 w 1518776"/>
                  <a:gd name="connsiteY19" fmla="*/ 449059 h 1732569"/>
                  <a:gd name="connsiteX20" fmla="*/ 1443105 w 1518776"/>
                  <a:gd name="connsiteY20" fmla="*/ 520464 h 1732569"/>
                  <a:gd name="connsiteX21" fmla="*/ 1468941 w 1518776"/>
                  <a:gd name="connsiteY21" fmla="*/ 584822 h 1732569"/>
                  <a:gd name="connsiteX22" fmla="*/ 1518267 w 1518776"/>
                  <a:gd name="connsiteY22" fmla="*/ 762862 h 1732569"/>
                  <a:gd name="connsiteX23" fmla="*/ 1486323 w 1518776"/>
                  <a:gd name="connsiteY23" fmla="*/ 899094 h 1732569"/>
                  <a:gd name="connsiteX24" fmla="*/ 1436528 w 1518776"/>
                  <a:gd name="connsiteY24" fmla="*/ 1013717 h 1732569"/>
                  <a:gd name="connsiteX25" fmla="*/ 1483504 w 1518776"/>
                  <a:gd name="connsiteY25" fmla="*/ 895337 h 1732569"/>
                  <a:gd name="connsiteX26" fmla="*/ 1506053 w 1518776"/>
                  <a:gd name="connsiteY26" fmla="*/ 730918 h 1732569"/>
                  <a:gd name="connsiteX27" fmla="*/ 1485383 w 1518776"/>
                  <a:gd name="connsiteY27" fmla="*/ 644952 h 1732569"/>
                  <a:gd name="connsiteX28" fmla="*/ 1496658 w 1518776"/>
                  <a:gd name="connsiteY28" fmla="*/ 731858 h 1732569"/>
                  <a:gd name="connsiteX29" fmla="*/ 1476458 w 1518776"/>
                  <a:gd name="connsiteY29" fmla="*/ 815476 h 1732569"/>
                  <a:gd name="connsiteX30" fmla="*/ 1460955 w 1518776"/>
                  <a:gd name="connsiteY30" fmla="*/ 858224 h 1732569"/>
                  <a:gd name="connsiteX31" fmla="*/ 1432300 w 1518776"/>
                  <a:gd name="connsiteY31" fmla="*/ 956405 h 1732569"/>
                  <a:gd name="connsiteX32" fmla="*/ 1400826 w 1518776"/>
                  <a:gd name="connsiteY32" fmla="*/ 1030158 h 1732569"/>
                  <a:gd name="connsiteX33" fmla="*/ 1428542 w 1518776"/>
                  <a:gd name="connsiteY33" fmla="*/ 954057 h 1732569"/>
                  <a:gd name="connsiteX34" fmla="*/ 1429012 w 1518776"/>
                  <a:gd name="connsiteY34" fmla="*/ 952648 h 1732569"/>
                  <a:gd name="connsiteX35" fmla="*/ 1449681 w 1518776"/>
                  <a:gd name="connsiteY35" fmla="*/ 870439 h 1732569"/>
                  <a:gd name="connsiteX36" fmla="*/ 1390022 w 1518776"/>
                  <a:gd name="connsiteY36" fmla="*/ 996805 h 1732569"/>
                  <a:gd name="connsiteX37" fmla="*/ 1397067 w 1518776"/>
                  <a:gd name="connsiteY37" fmla="*/ 973317 h 1732569"/>
                  <a:gd name="connsiteX38" fmla="*/ 1405054 w 1518776"/>
                  <a:gd name="connsiteY38" fmla="*/ 944661 h 1732569"/>
                  <a:gd name="connsiteX39" fmla="*/ 1390022 w 1518776"/>
                  <a:gd name="connsiteY39" fmla="*/ 962043 h 1732569"/>
                  <a:gd name="connsiteX40" fmla="*/ 1368881 w 1518776"/>
                  <a:gd name="connsiteY40" fmla="*/ 982243 h 1732569"/>
                  <a:gd name="connsiteX41" fmla="*/ 1360896 w 1518776"/>
                  <a:gd name="connsiteY41" fmla="*/ 996805 h 1732569"/>
                  <a:gd name="connsiteX42" fmla="*/ 1346333 w 1518776"/>
                  <a:gd name="connsiteY42" fmla="*/ 1034387 h 1732569"/>
                  <a:gd name="connsiteX43" fmla="*/ 1355258 w 1518776"/>
                  <a:gd name="connsiteY43" fmla="*/ 990699 h 1732569"/>
                  <a:gd name="connsiteX44" fmla="*/ 1255669 w 1518776"/>
                  <a:gd name="connsiteY44" fmla="*/ 997745 h 1732569"/>
                  <a:gd name="connsiteX45" fmla="*/ 1189432 w 1518776"/>
                  <a:gd name="connsiteY45" fmla="*/ 1000093 h 1732569"/>
                  <a:gd name="connsiteX46" fmla="*/ 1172520 w 1518776"/>
                  <a:gd name="connsiteY46" fmla="*/ 1009489 h 1732569"/>
                  <a:gd name="connsiteX47" fmla="*/ 1031591 w 1518776"/>
                  <a:gd name="connsiteY47" fmla="*/ 1076665 h 1732569"/>
                  <a:gd name="connsiteX48" fmla="*/ 1018908 w 1518776"/>
                  <a:gd name="connsiteY48" fmla="*/ 1083711 h 1732569"/>
                  <a:gd name="connsiteX49" fmla="*/ 955019 w 1518776"/>
                  <a:gd name="connsiteY49" fmla="*/ 1129279 h 1732569"/>
                  <a:gd name="connsiteX50" fmla="*/ 939517 w 1518776"/>
                  <a:gd name="connsiteY50" fmla="*/ 1146660 h 1732569"/>
                  <a:gd name="connsiteX51" fmla="*/ 939047 w 1518776"/>
                  <a:gd name="connsiteY51" fmla="*/ 1304031 h 1732569"/>
                  <a:gd name="connsiteX52" fmla="*/ 964415 w 1518776"/>
                  <a:gd name="connsiteY52" fmla="*/ 1361343 h 1732569"/>
                  <a:gd name="connsiteX53" fmla="*/ 1074340 w 1518776"/>
                  <a:gd name="connsiteY53" fmla="*/ 1497574 h 1732569"/>
                  <a:gd name="connsiteX54" fmla="*/ 1233589 w 1518776"/>
                  <a:gd name="connsiteY54" fmla="*/ 1731518 h 1732569"/>
                  <a:gd name="connsiteX55" fmla="*/ 1233994 w 1518776"/>
                  <a:gd name="connsiteY55" fmla="*/ 1732569 h 1732569"/>
                  <a:gd name="connsiteX56" fmla="*/ 220261 w 1518776"/>
                  <a:gd name="connsiteY56" fmla="*/ 1732569 h 1732569"/>
                  <a:gd name="connsiteX57" fmla="*/ 270514 w 1518776"/>
                  <a:gd name="connsiteY57" fmla="*/ 1646607 h 1732569"/>
                  <a:gd name="connsiteX58" fmla="*/ 366404 w 1518776"/>
                  <a:gd name="connsiteY58" fmla="*/ 1525291 h 1732569"/>
                  <a:gd name="connsiteX59" fmla="*/ 455659 w 1518776"/>
                  <a:gd name="connsiteY59" fmla="*/ 1419123 h 1732569"/>
                  <a:gd name="connsiteX60" fmla="*/ 485724 w 1518776"/>
                  <a:gd name="connsiteY60" fmla="*/ 1365570 h 1732569"/>
                  <a:gd name="connsiteX61" fmla="*/ 458008 w 1518776"/>
                  <a:gd name="connsiteY61" fmla="*/ 1200684 h 1732569"/>
                  <a:gd name="connsiteX62" fmla="*/ 419018 w 1518776"/>
                  <a:gd name="connsiteY62" fmla="*/ 1193636 h 1732569"/>
                  <a:gd name="connsiteX63" fmla="*/ 239567 w 1518776"/>
                  <a:gd name="connsiteY63" fmla="*/ 1205381 h 1732569"/>
                  <a:gd name="connsiteX64" fmla="*/ 169573 w 1518776"/>
                  <a:gd name="connsiteY64" fmla="*/ 1166390 h 1732569"/>
                  <a:gd name="connsiteX65" fmla="*/ 159708 w 1518776"/>
                  <a:gd name="connsiteY65" fmla="*/ 1114716 h 1732569"/>
                  <a:gd name="connsiteX66" fmla="*/ 164405 w 1518776"/>
                  <a:gd name="connsiteY66" fmla="*/ 1096395 h 1732569"/>
                  <a:gd name="connsiteX67" fmla="*/ 150782 w 1518776"/>
                  <a:gd name="connsiteY67" fmla="*/ 1066330 h 1732569"/>
                  <a:gd name="connsiteX68" fmla="*/ 144205 w 1518776"/>
                  <a:gd name="connsiteY68" fmla="*/ 1008080 h 1732569"/>
                  <a:gd name="connsiteX69" fmla="*/ 147024 w 1518776"/>
                  <a:gd name="connsiteY69" fmla="*/ 1004791 h 1732569"/>
                  <a:gd name="connsiteX70" fmla="*/ 112261 w 1518776"/>
                  <a:gd name="connsiteY70" fmla="*/ 982712 h 1732569"/>
                  <a:gd name="connsiteX71" fmla="*/ 112261 w 1518776"/>
                  <a:gd name="connsiteY71" fmla="*/ 942313 h 1732569"/>
                  <a:gd name="connsiteX72" fmla="*/ 86425 w 1518776"/>
                  <a:gd name="connsiteY72" fmla="*/ 885471 h 1732569"/>
                  <a:gd name="connsiteX73" fmla="*/ 48373 w 1518776"/>
                  <a:gd name="connsiteY73" fmla="*/ 847420 h 1732569"/>
                  <a:gd name="connsiteX74" fmla="*/ 53541 w 1518776"/>
                  <a:gd name="connsiteY74" fmla="*/ 822053 h 1732569"/>
                  <a:gd name="connsiteX75" fmla="*/ 61527 w 1518776"/>
                  <a:gd name="connsiteY75" fmla="*/ 814536 h 1732569"/>
                  <a:gd name="connsiteX76" fmla="*/ 92531 w 1518776"/>
                  <a:gd name="connsiteY76" fmla="*/ 737495 h 1732569"/>
                  <a:gd name="connsiteX77" fmla="*/ 108503 w 1518776"/>
                  <a:gd name="connsiteY77" fmla="*/ 611128 h 1732569"/>
                  <a:gd name="connsiteX78" fmla="*/ 139508 w 1518776"/>
                  <a:gd name="connsiteY78" fmla="*/ 482413 h 1732569"/>
                  <a:gd name="connsiteX79" fmla="*/ 162056 w 1518776"/>
                  <a:gd name="connsiteY79" fmla="*/ 397385 h 1732569"/>
                  <a:gd name="connsiteX80" fmla="*/ 154541 w 1518776"/>
                  <a:gd name="connsiteY80" fmla="*/ 364972 h 1732569"/>
                  <a:gd name="connsiteX81" fmla="*/ 76559 w 1518776"/>
                  <a:gd name="connsiteY81" fmla="*/ 759104 h 1732569"/>
                  <a:gd name="connsiteX82" fmla="*/ 73271 w 1518776"/>
                  <a:gd name="connsiteY82" fmla="*/ 734676 h 1732569"/>
                  <a:gd name="connsiteX83" fmla="*/ 71393 w 1518776"/>
                  <a:gd name="connsiteY83" fmla="*/ 709309 h 1732569"/>
                  <a:gd name="connsiteX84" fmla="*/ 71393 w 1518776"/>
                  <a:gd name="connsiteY84" fmla="*/ 629919 h 1732569"/>
                  <a:gd name="connsiteX85" fmla="*/ 108503 w 1518776"/>
                  <a:gd name="connsiteY85" fmla="*/ 406781 h 1732569"/>
                  <a:gd name="connsiteX86" fmla="*/ 55420 w 1518776"/>
                  <a:gd name="connsiteY86" fmla="*/ 616295 h 1732569"/>
                  <a:gd name="connsiteX87" fmla="*/ 49783 w 1518776"/>
                  <a:gd name="connsiteY87" fmla="*/ 667500 h 1732569"/>
                  <a:gd name="connsiteX88" fmla="*/ 48843 w 1518776"/>
                  <a:gd name="connsiteY88" fmla="*/ 769439 h 1732569"/>
                  <a:gd name="connsiteX89" fmla="*/ 45555 w 1518776"/>
                  <a:gd name="connsiteY89" fmla="*/ 591398 h 1732569"/>
                  <a:gd name="connsiteX90" fmla="*/ 98638 w 1518776"/>
                  <a:gd name="connsiteY90" fmla="*/ 377185 h 1732569"/>
                  <a:gd name="connsiteX91" fmla="*/ 14080 w 1518776"/>
                  <a:gd name="connsiteY91" fmla="*/ 550059 h 1732569"/>
                  <a:gd name="connsiteX92" fmla="*/ 10322 w 1518776"/>
                  <a:gd name="connsiteY92" fmla="*/ 648710 h 1732569"/>
                  <a:gd name="connsiteX93" fmla="*/ 1398 w 1518776"/>
                  <a:gd name="connsiteY93" fmla="*/ 543952 h 1732569"/>
                  <a:gd name="connsiteX94" fmla="*/ 30993 w 1518776"/>
                  <a:gd name="connsiteY94" fmla="*/ 436376 h 1732569"/>
                  <a:gd name="connsiteX95" fmla="*/ 168164 w 1518776"/>
                  <a:gd name="connsiteY95" fmla="*/ 257866 h 1732569"/>
                  <a:gd name="connsiteX96" fmla="*/ 178498 w 1518776"/>
                  <a:gd name="connsiteY96" fmla="*/ 226391 h 1732569"/>
                  <a:gd name="connsiteX97" fmla="*/ 179908 w 1518776"/>
                  <a:gd name="connsiteY97" fmla="*/ 212298 h 1732569"/>
                  <a:gd name="connsiteX98" fmla="*/ 220307 w 1518776"/>
                  <a:gd name="connsiteY98" fmla="*/ 162033 h 1732569"/>
                  <a:gd name="connsiteX99" fmla="*/ 297349 w 1518776"/>
                  <a:gd name="connsiteY99" fmla="*/ 133378 h 1732569"/>
                  <a:gd name="connsiteX100" fmla="*/ 335869 w 1518776"/>
                  <a:gd name="connsiteY100" fmla="*/ 123982 h 1732569"/>
                  <a:gd name="connsiteX101" fmla="*/ 373451 w 1518776"/>
                  <a:gd name="connsiteY101" fmla="*/ 78885 h 1732569"/>
                  <a:gd name="connsiteX102" fmla="*/ 453310 w 1518776"/>
                  <a:gd name="connsiteY102" fmla="*/ 22043 h 1732569"/>
                  <a:gd name="connsiteX103" fmla="*/ 629003 w 1518776"/>
                  <a:gd name="connsiteY103" fmla="*/ 6541 h 1732569"/>
                  <a:gd name="connsiteX104" fmla="*/ 723425 w 1518776"/>
                  <a:gd name="connsiteY104" fmla="*/ 1374 h 1732569"/>
                  <a:gd name="connsiteX105" fmla="*/ 772971 w 1518776"/>
                  <a:gd name="connsiteY105" fmla="*/ 214 h 17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518776" h="1732569">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163" name="Freeform: Shape 162">
                <a:extLst>
                  <a:ext uri="{FF2B5EF4-FFF2-40B4-BE49-F238E27FC236}">
                    <a16:creationId xmlns="" xmlns:a16="http://schemas.microsoft.com/office/drawing/2014/main" id="{7492D368-F4D0-4972-95AC-BB47AB376083}"/>
                  </a:ext>
                </a:extLst>
              </p:cNvPr>
              <p:cNvSpPr/>
              <p:nvPr/>
            </p:nvSpPr>
            <p:spPr>
              <a:xfrm rot="19871696" flipH="1">
                <a:off x="4470574" y="3553719"/>
                <a:ext cx="634360" cy="482048"/>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 xmlns:a16="http://schemas.microsoft.com/office/drawing/2014/main" id="{1FED1DE2-7F1B-41C1-84B4-0CFE0629A531}"/>
                </a:ext>
              </a:extLst>
            </p:cNvPr>
            <p:cNvGrpSpPr/>
            <p:nvPr userDrawn="1"/>
          </p:nvGrpSpPr>
          <p:grpSpPr>
            <a:xfrm>
              <a:off x="7880691" y="5572195"/>
              <a:ext cx="1254002" cy="1330318"/>
              <a:chOff x="3140187" y="2915769"/>
              <a:chExt cx="1679407" cy="1781612"/>
            </a:xfrm>
          </p:grpSpPr>
          <p:sp>
            <p:nvSpPr>
              <p:cNvPr id="201" name="Freeform: Shape 200">
                <a:extLst>
                  <a:ext uri="{FF2B5EF4-FFF2-40B4-BE49-F238E27FC236}">
                    <a16:creationId xmlns="" xmlns:a16="http://schemas.microsoft.com/office/drawing/2014/main" id="{6D079E7F-168B-4917-9ECE-3C5178395DA8}"/>
                  </a:ext>
                </a:extLst>
              </p:cNvPr>
              <p:cNvSpPr/>
              <p:nvPr/>
            </p:nvSpPr>
            <p:spPr>
              <a:xfrm rot="4053326" flipH="1">
                <a:off x="3089085" y="2966871"/>
                <a:ext cx="1781612" cy="1679407"/>
              </a:xfrm>
              <a:custGeom>
                <a:avLst/>
                <a:gdLst>
                  <a:gd name="connsiteX0" fmla="*/ 280147 w 1781612"/>
                  <a:gd name="connsiteY0" fmla="*/ 933943 h 1679407"/>
                  <a:gd name="connsiteX1" fmla="*/ 276912 w 1781612"/>
                  <a:gd name="connsiteY1" fmla="*/ 937141 h 1679407"/>
                  <a:gd name="connsiteX2" fmla="*/ 273397 w 1781612"/>
                  <a:gd name="connsiteY2" fmla="*/ 937142 h 1679407"/>
                  <a:gd name="connsiteX3" fmla="*/ 1738079 w 1781612"/>
                  <a:gd name="connsiteY3" fmla="*/ 462963 h 1679407"/>
                  <a:gd name="connsiteX4" fmla="*/ 1686202 w 1781612"/>
                  <a:gd name="connsiteY4" fmla="*/ 379914 h 1679407"/>
                  <a:gd name="connsiteX5" fmla="*/ 1652353 w 1781612"/>
                  <a:gd name="connsiteY5" fmla="*/ 319812 h 1679407"/>
                  <a:gd name="connsiteX6" fmla="*/ 1626440 w 1781612"/>
                  <a:gd name="connsiteY6" fmla="*/ 269729 h 1679407"/>
                  <a:gd name="connsiteX7" fmla="*/ 1586470 w 1781612"/>
                  <a:gd name="connsiteY7" fmla="*/ 223553 h 1679407"/>
                  <a:gd name="connsiteX8" fmla="*/ 1514969 w 1781612"/>
                  <a:gd name="connsiteY8" fmla="*/ 142436 h 1679407"/>
                  <a:gd name="connsiteX9" fmla="*/ 1479665 w 1781612"/>
                  <a:gd name="connsiteY9" fmla="*/ 105254 h 1679407"/>
                  <a:gd name="connsiteX10" fmla="*/ 1461850 w 1781612"/>
                  <a:gd name="connsiteY10" fmla="*/ 101217 h 1679407"/>
                  <a:gd name="connsiteX11" fmla="*/ 1417727 w 1781612"/>
                  <a:gd name="connsiteY11" fmla="*/ 77177 h 1679407"/>
                  <a:gd name="connsiteX12" fmla="*/ 1396605 w 1781612"/>
                  <a:gd name="connsiteY12" fmla="*/ 61681 h 1679407"/>
                  <a:gd name="connsiteX13" fmla="*/ 1371222 w 1781612"/>
                  <a:gd name="connsiteY13" fmla="*/ 37023 h 1679407"/>
                  <a:gd name="connsiteX14" fmla="*/ 1293065 w 1781612"/>
                  <a:gd name="connsiteY14" fmla="*/ 1873 h 1679407"/>
                  <a:gd name="connsiteX15" fmla="*/ 1216911 w 1781612"/>
                  <a:gd name="connsiteY15" fmla="*/ 29057 h 1679407"/>
                  <a:gd name="connsiteX16" fmla="*/ 1142778 w 1781612"/>
                  <a:gd name="connsiteY16" fmla="*/ 47331 h 1679407"/>
                  <a:gd name="connsiteX17" fmla="*/ 1029850 w 1781612"/>
                  <a:gd name="connsiteY17" fmla="*/ 109652 h 1679407"/>
                  <a:gd name="connsiteX18" fmla="*/ 987058 w 1781612"/>
                  <a:gd name="connsiteY18" fmla="*/ 124479 h 1679407"/>
                  <a:gd name="connsiteX19" fmla="*/ 943281 w 1781612"/>
                  <a:gd name="connsiteY19" fmla="*/ 131165 h 1679407"/>
                  <a:gd name="connsiteX20" fmla="*/ 897994 w 1781612"/>
                  <a:gd name="connsiteY20" fmla="*/ 156046 h 1679407"/>
                  <a:gd name="connsiteX21" fmla="*/ 835828 w 1781612"/>
                  <a:gd name="connsiteY21" fmla="*/ 180301 h 1679407"/>
                  <a:gd name="connsiteX22" fmla="*/ 805895 w 1781612"/>
                  <a:gd name="connsiteY22" fmla="*/ 186016 h 1679407"/>
                  <a:gd name="connsiteX23" fmla="*/ 735986 w 1781612"/>
                  <a:gd name="connsiteY23" fmla="*/ 181176 h 1679407"/>
                  <a:gd name="connsiteX24" fmla="*/ 671368 w 1781612"/>
                  <a:gd name="connsiteY24" fmla="*/ 190297 h 1679407"/>
                  <a:gd name="connsiteX25" fmla="*/ 656825 w 1781612"/>
                  <a:gd name="connsiteY25" fmla="*/ 187282 h 1679407"/>
                  <a:gd name="connsiteX26" fmla="*/ 653200 w 1781612"/>
                  <a:gd name="connsiteY26" fmla="*/ 191153 h 1679407"/>
                  <a:gd name="connsiteX27" fmla="*/ 615869 w 1781612"/>
                  <a:gd name="connsiteY27" fmla="*/ 198500 h 1679407"/>
                  <a:gd name="connsiteX28" fmla="*/ 453624 w 1781612"/>
                  <a:gd name="connsiteY28" fmla="*/ 289742 h 1679407"/>
                  <a:gd name="connsiteX29" fmla="*/ 325653 w 1781612"/>
                  <a:gd name="connsiteY29" fmla="*/ 435210 h 1679407"/>
                  <a:gd name="connsiteX30" fmla="*/ 300881 w 1781612"/>
                  <a:gd name="connsiteY30" fmla="*/ 464914 h 1679407"/>
                  <a:gd name="connsiteX31" fmla="*/ 304287 w 1781612"/>
                  <a:gd name="connsiteY31" fmla="*/ 521446 h 1679407"/>
                  <a:gd name="connsiteX32" fmla="*/ 360919 w 1781612"/>
                  <a:gd name="connsiteY32" fmla="*/ 628649 h 1679407"/>
                  <a:gd name="connsiteX33" fmla="*/ 398827 w 1781612"/>
                  <a:gd name="connsiteY33" fmla="*/ 752612 h 1679407"/>
                  <a:gd name="connsiteX34" fmla="*/ 387733 w 1781612"/>
                  <a:gd name="connsiteY34" fmla="*/ 780939 h 1679407"/>
                  <a:gd name="connsiteX35" fmla="*/ 371039 w 1781612"/>
                  <a:gd name="connsiteY35" fmla="*/ 796859 h 1679407"/>
                  <a:gd name="connsiteX36" fmla="*/ 340693 w 1781612"/>
                  <a:gd name="connsiteY36" fmla="*/ 816518 h 1679407"/>
                  <a:gd name="connsiteX37" fmla="*/ 278951 w 1781612"/>
                  <a:gd name="connsiteY37" fmla="*/ 856745 h 1679407"/>
                  <a:gd name="connsiteX38" fmla="*/ 183811 w 1781612"/>
                  <a:gd name="connsiteY38" fmla="*/ 898893 h 1679407"/>
                  <a:gd name="connsiteX39" fmla="*/ 91768 w 1781612"/>
                  <a:gd name="connsiteY39" fmla="*/ 882883 h 1679407"/>
                  <a:gd name="connsiteX40" fmla="*/ 0 w 1781612"/>
                  <a:gd name="connsiteY40" fmla="*/ 861536 h 1679407"/>
                  <a:gd name="connsiteX41" fmla="*/ 337847 w 1781612"/>
                  <a:gd name="connsiteY41" fmla="*/ 1679407 h 1679407"/>
                  <a:gd name="connsiteX42" fmla="*/ 625479 w 1781612"/>
                  <a:gd name="connsiteY42" fmla="*/ 1367497 h 1679407"/>
                  <a:gd name="connsiteX43" fmla="*/ 822233 w 1781612"/>
                  <a:gd name="connsiteY43" fmla="*/ 1281491 h 1679407"/>
                  <a:gd name="connsiteX44" fmla="*/ 1080965 w 1781612"/>
                  <a:gd name="connsiteY44" fmla="*/ 1174613 h 1679407"/>
                  <a:gd name="connsiteX45" fmla="*/ 1116479 w 1781612"/>
                  <a:gd name="connsiteY45" fmla="*/ 1182764 h 1679407"/>
                  <a:gd name="connsiteX46" fmla="*/ 1149675 w 1781612"/>
                  <a:gd name="connsiteY46" fmla="*/ 1191847 h 1679407"/>
                  <a:gd name="connsiteX47" fmla="*/ 1221146 w 1781612"/>
                  <a:gd name="connsiteY47" fmla="*/ 1205065 h 1679407"/>
                  <a:gd name="connsiteX48" fmla="*/ 1364820 w 1781612"/>
                  <a:gd name="connsiteY48" fmla="*/ 1202229 h 1679407"/>
                  <a:gd name="connsiteX49" fmla="*/ 1456037 w 1781612"/>
                  <a:gd name="connsiteY49" fmla="*/ 1173573 h 1679407"/>
                  <a:gd name="connsiteX50" fmla="*/ 1610678 w 1781612"/>
                  <a:gd name="connsiteY50" fmla="*/ 1073126 h 1679407"/>
                  <a:gd name="connsiteX51" fmla="*/ 1670815 w 1781612"/>
                  <a:gd name="connsiteY51" fmla="*/ 1006018 h 1679407"/>
                  <a:gd name="connsiteX52" fmla="*/ 1706980 w 1781612"/>
                  <a:gd name="connsiteY52" fmla="*/ 938364 h 1679407"/>
                  <a:gd name="connsiteX53" fmla="*/ 1744663 w 1781612"/>
                  <a:gd name="connsiteY53" fmla="*/ 860587 h 1679407"/>
                  <a:gd name="connsiteX54" fmla="*/ 1773428 w 1781612"/>
                  <a:gd name="connsiteY54" fmla="*/ 750875 h 1679407"/>
                  <a:gd name="connsiteX55" fmla="*/ 1761594 w 1781612"/>
                  <a:gd name="connsiteY55" fmla="*/ 546331 h 1679407"/>
                  <a:gd name="connsiteX56" fmla="*/ 1738079 w 1781612"/>
                  <a:gd name="connsiteY56" fmla="*/ 462963 h 167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81612" h="1679407">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2" name="Freeform: Shape 201">
                <a:extLst>
                  <a:ext uri="{FF2B5EF4-FFF2-40B4-BE49-F238E27FC236}">
                    <a16:creationId xmlns="" xmlns:a16="http://schemas.microsoft.com/office/drawing/2014/main" id="{E0CD6200-47CE-47F5-AC95-0698F6FD8127}"/>
                  </a:ext>
                </a:extLst>
              </p:cNvPr>
              <p:cNvSpPr/>
              <p:nvPr/>
            </p:nvSpPr>
            <p:spPr>
              <a:xfrm rot="1430240">
                <a:off x="4013422" y="3585076"/>
                <a:ext cx="744568" cy="56579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 xmlns:a16="http://schemas.microsoft.com/office/drawing/2014/main" id="{3CBA329F-909A-4EBA-B20E-86B3E32F99A3}"/>
                </a:ext>
              </a:extLst>
            </p:cNvPr>
            <p:cNvGrpSpPr/>
            <p:nvPr userDrawn="1"/>
          </p:nvGrpSpPr>
          <p:grpSpPr>
            <a:xfrm>
              <a:off x="5387748" y="5666389"/>
              <a:ext cx="1141111" cy="1294794"/>
              <a:chOff x="6169355" y="2853093"/>
              <a:chExt cx="1709117" cy="1939300"/>
            </a:xfrm>
          </p:grpSpPr>
          <p:sp>
            <p:nvSpPr>
              <p:cNvPr id="204" name="Freeform: Shape 203">
                <a:extLst>
                  <a:ext uri="{FF2B5EF4-FFF2-40B4-BE49-F238E27FC236}">
                    <a16:creationId xmlns="" xmlns:a16="http://schemas.microsoft.com/office/drawing/2014/main" id="{04654D33-0B1A-4440-9BD4-3D5EE3AF0CFD}"/>
                  </a:ext>
                </a:extLst>
              </p:cNvPr>
              <p:cNvSpPr/>
              <p:nvPr/>
            </p:nvSpPr>
            <p:spPr>
              <a:xfrm rot="19208073">
                <a:off x="6180111" y="2853093"/>
                <a:ext cx="1698361" cy="1939300"/>
              </a:xfrm>
              <a:custGeom>
                <a:avLst/>
                <a:gdLst>
                  <a:gd name="connsiteX0" fmla="*/ 255028 w 1698361"/>
                  <a:gd name="connsiteY0" fmla="*/ 447348 h 1939300"/>
                  <a:gd name="connsiteX1" fmla="*/ 247865 w 1698361"/>
                  <a:gd name="connsiteY1" fmla="*/ 458388 h 1939300"/>
                  <a:gd name="connsiteX2" fmla="*/ 245944 w 1698361"/>
                  <a:gd name="connsiteY2" fmla="*/ 465171 h 1939300"/>
                  <a:gd name="connsiteX3" fmla="*/ 251154 w 1698361"/>
                  <a:gd name="connsiteY3" fmla="*/ 457479 h 1939300"/>
                  <a:gd name="connsiteX4" fmla="*/ 251477 w 1698361"/>
                  <a:gd name="connsiteY4" fmla="*/ 455872 h 1939300"/>
                  <a:gd name="connsiteX5" fmla="*/ 1274835 w 1698361"/>
                  <a:gd name="connsiteY5" fmla="*/ 140890 h 1939300"/>
                  <a:gd name="connsiteX6" fmla="*/ 1342487 w 1698361"/>
                  <a:gd name="connsiteY6" fmla="*/ 198993 h 1939300"/>
                  <a:gd name="connsiteX7" fmla="*/ 1431029 w 1698361"/>
                  <a:gd name="connsiteY7" fmla="*/ 304522 h 1939300"/>
                  <a:gd name="connsiteX8" fmla="*/ 1490037 w 1698361"/>
                  <a:gd name="connsiteY8" fmla="*/ 428751 h 1939300"/>
                  <a:gd name="connsiteX9" fmla="*/ 1509573 w 1698361"/>
                  <a:gd name="connsiteY9" fmla="*/ 513057 h 1939300"/>
                  <a:gd name="connsiteX10" fmla="*/ 1574577 w 1698361"/>
                  <a:gd name="connsiteY10" fmla="*/ 538432 h 1939300"/>
                  <a:gd name="connsiteX11" fmla="*/ 1600347 w 1698361"/>
                  <a:gd name="connsiteY11" fmla="*/ 597965 h 1939300"/>
                  <a:gd name="connsiteX12" fmla="*/ 1600712 w 1698361"/>
                  <a:gd name="connsiteY12" fmla="*/ 602016 h 1939300"/>
                  <a:gd name="connsiteX13" fmla="*/ 1604441 w 1698361"/>
                  <a:gd name="connsiteY13" fmla="*/ 607807 h 1939300"/>
                  <a:gd name="connsiteX14" fmla="*/ 1697168 w 1698361"/>
                  <a:gd name="connsiteY14" fmla="*/ 737175 h 1939300"/>
                  <a:gd name="connsiteX15" fmla="*/ 1692309 w 1698361"/>
                  <a:gd name="connsiteY15" fmla="*/ 754532 h 1939300"/>
                  <a:gd name="connsiteX16" fmla="*/ 1631688 w 1698361"/>
                  <a:gd name="connsiteY16" fmla="*/ 865587 h 1939300"/>
                  <a:gd name="connsiteX17" fmla="*/ 1578231 w 1698361"/>
                  <a:gd name="connsiteY17" fmla="*/ 916777 h 1939300"/>
                  <a:gd name="connsiteX18" fmla="*/ 1530814 w 1698361"/>
                  <a:gd name="connsiteY18" fmla="*/ 979969 h 1939300"/>
                  <a:gd name="connsiteX19" fmla="*/ 1488750 w 1698361"/>
                  <a:gd name="connsiteY19" fmla="*/ 1005337 h 1939300"/>
                  <a:gd name="connsiteX20" fmla="*/ 1372529 w 1698361"/>
                  <a:gd name="connsiteY20" fmla="*/ 1004111 h 1939300"/>
                  <a:gd name="connsiteX21" fmla="*/ 1320770 w 1698361"/>
                  <a:gd name="connsiteY21" fmla="*/ 993008 h 1939300"/>
                  <a:gd name="connsiteX22" fmla="*/ 1263086 w 1698361"/>
                  <a:gd name="connsiteY22" fmla="*/ 1062081 h 1939300"/>
                  <a:gd name="connsiteX23" fmla="*/ 1113520 w 1698361"/>
                  <a:gd name="connsiteY23" fmla="*/ 1150788 h 1939300"/>
                  <a:gd name="connsiteX24" fmla="*/ 1025330 w 1698361"/>
                  <a:gd name="connsiteY24" fmla="*/ 1159587 h 1939300"/>
                  <a:gd name="connsiteX25" fmla="*/ 947417 w 1698361"/>
                  <a:gd name="connsiteY25" fmla="*/ 1204806 h 1939300"/>
                  <a:gd name="connsiteX26" fmla="*/ 889240 w 1698361"/>
                  <a:gd name="connsiteY26" fmla="*/ 1343065 h 1939300"/>
                  <a:gd name="connsiteX27" fmla="*/ 745851 w 1698361"/>
                  <a:gd name="connsiteY27" fmla="*/ 1922580 h 1939300"/>
                  <a:gd name="connsiteX28" fmla="*/ 738044 w 1698361"/>
                  <a:gd name="connsiteY28" fmla="*/ 1939300 h 1939300"/>
                  <a:gd name="connsiteX29" fmla="*/ 0 w 1698361"/>
                  <a:gd name="connsiteY29" fmla="*/ 1322955 h 1939300"/>
                  <a:gd name="connsiteX30" fmla="*/ 4988 w 1698361"/>
                  <a:gd name="connsiteY30" fmla="*/ 1321237 h 1939300"/>
                  <a:gd name="connsiteX31" fmla="*/ 238795 w 1698361"/>
                  <a:gd name="connsiteY31" fmla="*/ 1282774 h 1939300"/>
                  <a:gd name="connsiteX32" fmla="*/ 340530 w 1698361"/>
                  <a:gd name="connsiteY32" fmla="*/ 1200698 h 1939300"/>
                  <a:gd name="connsiteX33" fmla="*/ 374919 w 1698361"/>
                  <a:gd name="connsiteY33" fmla="*/ 1162163 h 1939300"/>
                  <a:gd name="connsiteX34" fmla="*/ 396880 w 1698361"/>
                  <a:gd name="connsiteY34" fmla="*/ 1125692 h 1939300"/>
                  <a:gd name="connsiteX35" fmla="*/ 419877 w 1698361"/>
                  <a:gd name="connsiteY35" fmla="*/ 1053344 h 1939300"/>
                  <a:gd name="connsiteX36" fmla="*/ 424581 w 1698361"/>
                  <a:gd name="connsiteY36" fmla="*/ 1022480 h 1939300"/>
                  <a:gd name="connsiteX37" fmla="*/ 373553 w 1698361"/>
                  <a:gd name="connsiteY37" fmla="*/ 915623 h 1939300"/>
                  <a:gd name="connsiteX38" fmla="*/ 157170 w 1698361"/>
                  <a:gd name="connsiteY38" fmla="*/ 750981 h 1939300"/>
                  <a:gd name="connsiteX39" fmla="*/ 146267 w 1698361"/>
                  <a:gd name="connsiteY39" fmla="*/ 662106 h 1939300"/>
                  <a:gd name="connsiteX40" fmla="*/ 179890 w 1698361"/>
                  <a:gd name="connsiteY40" fmla="*/ 507091 h 1939300"/>
                  <a:gd name="connsiteX41" fmla="*/ 259531 w 1698361"/>
                  <a:gd name="connsiteY41" fmla="*/ 370695 h 1939300"/>
                  <a:gd name="connsiteX42" fmla="*/ 348365 w 1698361"/>
                  <a:gd name="connsiteY42" fmla="*/ 297656 h 1939300"/>
                  <a:gd name="connsiteX43" fmla="*/ 459573 w 1698361"/>
                  <a:gd name="connsiteY43" fmla="*/ 262573 h 1939300"/>
                  <a:gd name="connsiteX44" fmla="*/ 549854 w 1698361"/>
                  <a:gd name="connsiteY44" fmla="*/ 215369 h 1939300"/>
                  <a:gd name="connsiteX45" fmla="*/ 648666 w 1698361"/>
                  <a:gd name="connsiteY45" fmla="*/ 110510 h 1939300"/>
                  <a:gd name="connsiteX46" fmla="*/ 789419 w 1698361"/>
                  <a:gd name="connsiteY46" fmla="*/ 47100 h 1939300"/>
                  <a:gd name="connsiteX47" fmla="*/ 820470 w 1698361"/>
                  <a:gd name="connsiteY47" fmla="*/ 38767 h 1939300"/>
                  <a:gd name="connsiteX48" fmla="*/ 849378 w 1698361"/>
                  <a:gd name="connsiteY48" fmla="*/ 16331 h 1939300"/>
                  <a:gd name="connsiteX49" fmla="*/ 1005640 w 1698361"/>
                  <a:gd name="connsiteY49" fmla="*/ 15127 h 1939300"/>
                  <a:gd name="connsiteX50" fmla="*/ 1106144 w 1698361"/>
                  <a:gd name="connsiteY50" fmla="*/ 52481 h 1939300"/>
                  <a:gd name="connsiteX51" fmla="*/ 1189922 w 1698361"/>
                  <a:gd name="connsiteY51" fmla="*/ 85505 h 1939300"/>
                  <a:gd name="connsiteX52" fmla="*/ 1274835 w 1698361"/>
                  <a:gd name="connsiteY52" fmla="*/ 140890 h 19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98361" h="1939300">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Freeform: Shape 204">
                <a:extLst>
                  <a:ext uri="{FF2B5EF4-FFF2-40B4-BE49-F238E27FC236}">
                    <a16:creationId xmlns="" xmlns:a16="http://schemas.microsoft.com/office/drawing/2014/main" id="{BCAC0AA2-8034-465E-AC0A-A122E2F8878C}"/>
                  </a:ext>
                </a:extLst>
              </p:cNvPr>
              <p:cNvSpPr/>
              <p:nvPr/>
            </p:nvSpPr>
            <p:spPr>
              <a:xfrm rot="20169760" flipH="1">
                <a:off x="6169355" y="3468604"/>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 xmlns:a16="http://schemas.microsoft.com/office/drawing/2014/main" id="{EC899AF1-3F05-4014-9AFE-309838495581}"/>
                </a:ext>
              </a:extLst>
            </p:cNvPr>
            <p:cNvGrpSpPr/>
            <p:nvPr userDrawn="1"/>
          </p:nvGrpSpPr>
          <p:grpSpPr>
            <a:xfrm flipH="1">
              <a:off x="1447766" y="5614779"/>
              <a:ext cx="1121551" cy="1253899"/>
              <a:chOff x="1295588" y="2958968"/>
              <a:chExt cx="1502023" cy="1679269"/>
            </a:xfrm>
          </p:grpSpPr>
          <p:sp>
            <p:nvSpPr>
              <p:cNvPr id="207" name="Freeform: Shape 206">
                <a:extLst>
                  <a:ext uri="{FF2B5EF4-FFF2-40B4-BE49-F238E27FC236}">
                    <a16:creationId xmlns="" xmlns:a16="http://schemas.microsoft.com/office/drawing/2014/main" id="{640A39DB-3CD7-4CE6-A745-1F5BCDE6CEE0}"/>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08" name="Freeform: Shape 207">
                <a:extLst>
                  <a:ext uri="{FF2B5EF4-FFF2-40B4-BE49-F238E27FC236}">
                    <a16:creationId xmlns="" xmlns:a16="http://schemas.microsoft.com/office/drawing/2014/main" id="{FCD53E8B-0BD9-4E18-BDCE-502D3C9A2C3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 xmlns:a16="http://schemas.microsoft.com/office/drawing/2014/main" id="{C9231813-4827-4004-B2AE-925593D24278}"/>
                </a:ext>
              </a:extLst>
            </p:cNvPr>
            <p:cNvGrpSpPr/>
            <p:nvPr userDrawn="1"/>
          </p:nvGrpSpPr>
          <p:grpSpPr>
            <a:xfrm>
              <a:off x="2081810" y="5642201"/>
              <a:ext cx="913339" cy="1231410"/>
              <a:chOff x="1782683" y="2146699"/>
              <a:chExt cx="1512207" cy="2038836"/>
            </a:xfrm>
          </p:grpSpPr>
          <p:sp>
            <p:nvSpPr>
              <p:cNvPr id="210" name="Freeform: Shape 209">
                <a:extLst>
                  <a:ext uri="{FF2B5EF4-FFF2-40B4-BE49-F238E27FC236}">
                    <a16:creationId xmlns="" xmlns:a16="http://schemas.microsoft.com/office/drawing/2014/main" id="{6457D4C6-B6CE-4F7C-B07E-280AAB8173AF}"/>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11" name="Freeform: Shape 210">
                <a:extLst>
                  <a:ext uri="{FF2B5EF4-FFF2-40B4-BE49-F238E27FC236}">
                    <a16:creationId xmlns="" xmlns:a16="http://schemas.microsoft.com/office/drawing/2014/main" id="{8EC8FAF5-7C8F-40C4-B1F5-5BB160BB6938}"/>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 xmlns:a16="http://schemas.microsoft.com/office/drawing/2014/main" id="{A7C105CE-E89D-4886-9DA0-C20E10F860B6}"/>
                </a:ext>
              </a:extLst>
            </p:cNvPr>
            <p:cNvGrpSpPr/>
            <p:nvPr userDrawn="1"/>
          </p:nvGrpSpPr>
          <p:grpSpPr>
            <a:xfrm rot="20203962">
              <a:off x="4331093" y="5484341"/>
              <a:ext cx="1196030" cy="1539441"/>
              <a:chOff x="4686592" y="2694762"/>
              <a:chExt cx="1601769" cy="2061678"/>
            </a:xfrm>
          </p:grpSpPr>
          <p:sp>
            <p:nvSpPr>
              <p:cNvPr id="213" name="Freeform: Shape 212">
                <a:extLst>
                  <a:ext uri="{FF2B5EF4-FFF2-40B4-BE49-F238E27FC236}">
                    <a16:creationId xmlns="" xmlns:a16="http://schemas.microsoft.com/office/drawing/2014/main" id="{1BE8A0F4-E2FA-4279-BDA3-0F3F28413814}"/>
                  </a:ext>
                </a:extLst>
              </p:cNvPr>
              <p:cNvSpPr/>
              <p:nvPr/>
            </p:nvSpPr>
            <p:spPr>
              <a:xfrm>
                <a:off x="4686592" y="2694762"/>
                <a:ext cx="1601769" cy="2061678"/>
              </a:xfrm>
              <a:custGeom>
                <a:avLst/>
                <a:gdLst>
                  <a:gd name="connsiteX0" fmla="*/ 1147789 w 1718175"/>
                  <a:gd name="connsiteY0" fmla="*/ 0 h 1761496"/>
                  <a:gd name="connsiteX1" fmla="*/ 1177755 w 1718175"/>
                  <a:gd name="connsiteY1" fmla="*/ 0 h 1761496"/>
                  <a:gd name="connsiteX2" fmla="*/ 1323984 w 1718175"/>
                  <a:gd name="connsiteY2" fmla="*/ 20976 h 1761496"/>
                  <a:gd name="connsiteX3" fmla="*/ 1403090 w 1718175"/>
                  <a:gd name="connsiteY3" fmla="*/ 64726 h 1761496"/>
                  <a:gd name="connsiteX4" fmla="*/ 1493586 w 1718175"/>
                  <a:gd name="connsiteY4" fmla="*/ 136641 h 1761496"/>
                  <a:gd name="connsiteX5" fmla="*/ 1583481 w 1718175"/>
                  <a:gd name="connsiteY5" fmla="*/ 209156 h 1761496"/>
                  <a:gd name="connsiteX6" fmla="*/ 1591271 w 1718175"/>
                  <a:gd name="connsiteY6" fmla="*/ 218145 h 1761496"/>
                  <a:gd name="connsiteX7" fmla="*/ 1692551 w 1718175"/>
                  <a:gd name="connsiteY7" fmla="*/ 380553 h 1761496"/>
                  <a:gd name="connsiteX8" fmla="*/ 1716521 w 1718175"/>
                  <a:gd name="connsiteY8" fmla="*/ 463258 h 1761496"/>
                  <a:gd name="connsiteX9" fmla="*/ 1710530 w 1718175"/>
                  <a:gd name="connsiteY9" fmla="*/ 498017 h 1761496"/>
                  <a:gd name="connsiteX10" fmla="*/ 1659591 w 1718175"/>
                  <a:gd name="connsiteY10" fmla="*/ 665219 h 1761496"/>
                  <a:gd name="connsiteX11" fmla="*/ 1646405 w 1718175"/>
                  <a:gd name="connsiteY11" fmla="*/ 777888 h 1761496"/>
                  <a:gd name="connsiteX12" fmla="*/ 1632621 w 1718175"/>
                  <a:gd name="connsiteY12" fmla="*/ 816843 h 1761496"/>
                  <a:gd name="connsiteX13" fmla="*/ 1607451 w 1718175"/>
                  <a:gd name="connsiteY13" fmla="*/ 933705 h 1761496"/>
                  <a:gd name="connsiteX14" fmla="*/ 1616440 w 1718175"/>
                  <a:gd name="connsiteY14" fmla="*/ 1067950 h 1761496"/>
                  <a:gd name="connsiteX15" fmla="*/ 1545125 w 1718175"/>
                  <a:gd name="connsiteY15" fmla="*/ 1138665 h 1761496"/>
                  <a:gd name="connsiteX16" fmla="*/ 1490589 w 1718175"/>
                  <a:gd name="connsiteY16" fmla="*/ 1180615 h 1761496"/>
                  <a:gd name="connsiteX17" fmla="*/ 1485195 w 1718175"/>
                  <a:gd name="connsiteY17" fmla="*/ 1194399 h 1761496"/>
                  <a:gd name="connsiteX18" fmla="*/ 1400096 w 1718175"/>
                  <a:gd name="connsiteY18" fmla="*/ 1260921 h 1761496"/>
                  <a:gd name="connsiteX19" fmla="*/ 1350354 w 1718175"/>
                  <a:gd name="connsiteY19" fmla="*/ 1308865 h 1761496"/>
                  <a:gd name="connsiteX20" fmla="*/ 1243079 w 1718175"/>
                  <a:gd name="connsiteY20" fmla="*/ 1353215 h 1761496"/>
                  <a:gd name="connsiteX21" fmla="*/ 1138800 w 1718175"/>
                  <a:gd name="connsiteY21" fmla="*/ 1301075 h 1761496"/>
                  <a:gd name="connsiteX22" fmla="*/ 1071080 w 1718175"/>
                  <a:gd name="connsiteY22" fmla="*/ 1305871 h 1761496"/>
                  <a:gd name="connsiteX23" fmla="*/ 1068083 w 1718175"/>
                  <a:gd name="connsiteY23" fmla="*/ 1359206 h 1761496"/>
                  <a:gd name="connsiteX24" fmla="*/ 1144194 w 1718175"/>
                  <a:gd name="connsiteY24" fmla="*/ 1435316 h 1761496"/>
                  <a:gd name="connsiteX25" fmla="*/ 1159774 w 1718175"/>
                  <a:gd name="connsiteY25" fmla="*/ 1504836 h 1761496"/>
                  <a:gd name="connsiteX26" fmla="*/ 1149590 w 1718175"/>
                  <a:gd name="connsiteY26" fmla="*/ 1526410 h 1761496"/>
                  <a:gd name="connsiteX27" fmla="*/ 1128614 w 1718175"/>
                  <a:gd name="connsiteY27" fmla="*/ 1649267 h 1761496"/>
                  <a:gd name="connsiteX28" fmla="*/ 1157109 w 1718175"/>
                  <a:gd name="connsiteY28" fmla="*/ 1761496 h 1761496"/>
                  <a:gd name="connsiteX29" fmla="*/ 0 w 1718175"/>
                  <a:gd name="connsiteY29" fmla="*/ 1761496 h 1761496"/>
                  <a:gd name="connsiteX30" fmla="*/ 4331 w 1718175"/>
                  <a:gd name="connsiteY30" fmla="*/ 1746952 h 1761496"/>
                  <a:gd name="connsiteX31" fmla="*/ 39090 w 1718175"/>
                  <a:gd name="connsiteY31" fmla="*/ 1699007 h 1761496"/>
                  <a:gd name="connsiteX32" fmla="*/ 239856 w 1718175"/>
                  <a:gd name="connsiteY32" fmla="*/ 1423931 h 1761496"/>
                  <a:gd name="connsiteX33" fmla="*/ 371701 w 1718175"/>
                  <a:gd name="connsiteY33" fmla="*/ 1246539 h 1761496"/>
                  <a:gd name="connsiteX34" fmla="*/ 423240 w 1718175"/>
                  <a:gd name="connsiteY34" fmla="*/ 1184210 h 1761496"/>
                  <a:gd name="connsiteX35" fmla="*/ 516732 w 1718175"/>
                  <a:gd name="connsiteY35" fmla="*/ 1010414 h 1761496"/>
                  <a:gd name="connsiteX36" fmla="*/ 588047 w 1718175"/>
                  <a:gd name="connsiteY36" fmla="*/ 975655 h 1761496"/>
                  <a:gd name="connsiteX37" fmla="*/ 632993 w 1718175"/>
                  <a:gd name="connsiteY37" fmla="*/ 962473 h 1761496"/>
                  <a:gd name="connsiteX38" fmla="*/ 670152 w 1718175"/>
                  <a:gd name="connsiteY38" fmla="*/ 831225 h 1761496"/>
                  <a:gd name="connsiteX39" fmla="*/ 688728 w 1718175"/>
                  <a:gd name="connsiteY39" fmla="*/ 647841 h 1761496"/>
                  <a:gd name="connsiteX40" fmla="*/ 716897 w 1718175"/>
                  <a:gd name="connsiteY40" fmla="*/ 474042 h 1761496"/>
                  <a:gd name="connsiteX41" fmla="*/ 795404 w 1718175"/>
                  <a:gd name="connsiteY41" fmla="*/ 250506 h 1761496"/>
                  <a:gd name="connsiteX42" fmla="*/ 889494 w 1718175"/>
                  <a:gd name="connsiteY42" fmla="*/ 124055 h 1761496"/>
                  <a:gd name="connsiteX43" fmla="*/ 1047708 w 1718175"/>
                  <a:gd name="connsiteY43" fmla="*/ 34761 h 1761496"/>
                  <a:gd name="connsiteX44" fmla="*/ 1147789 w 1718175"/>
                  <a:gd name="connsiteY44" fmla="*/ 0 h 1761496"/>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4331 w 1718175"/>
                  <a:gd name="connsiteY30" fmla="*/ 1746952 h 2061678"/>
                  <a:gd name="connsiteX31" fmla="*/ 39090 w 1718175"/>
                  <a:gd name="connsiteY31" fmla="*/ 1699007 h 2061678"/>
                  <a:gd name="connsiteX32" fmla="*/ 239856 w 1718175"/>
                  <a:gd name="connsiteY32" fmla="*/ 1423931 h 2061678"/>
                  <a:gd name="connsiteX33" fmla="*/ 371701 w 1718175"/>
                  <a:gd name="connsiteY33" fmla="*/ 1246539 h 2061678"/>
                  <a:gd name="connsiteX34" fmla="*/ 423240 w 1718175"/>
                  <a:gd name="connsiteY34" fmla="*/ 1184210 h 2061678"/>
                  <a:gd name="connsiteX35" fmla="*/ 516732 w 1718175"/>
                  <a:gd name="connsiteY35" fmla="*/ 1010414 h 2061678"/>
                  <a:gd name="connsiteX36" fmla="*/ 588047 w 1718175"/>
                  <a:gd name="connsiteY36" fmla="*/ 975655 h 2061678"/>
                  <a:gd name="connsiteX37" fmla="*/ 632993 w 1718175"/>
                  <a:gd name="connsiteY37" fmla="*/ 962473 h 2061678"/>
                  <a:gd name="connsiteX38" fmla="*/ 670152 w 1718175"/>
                  <a:gd name="connsiteY38" fmla="*/ 831225 h 2061678"/>
                  <a:gd name="connsiteX39" fmla="*/ 688728 w 1718175"/>
                  <a:gd name="connsiteY39" fmla="*/ 647841 h 2061678"/>
                  <a:gd name="connsiteX40" fmla="*/ 716897 w 1718175"/>
                  <a:gd name="connsiteY40" fmla="*/ 474042 h 2061678"/>
                  <a:gd name="connsiteX41" fmla="*/ 795404 w 1718175"/>
                  <a:gd name="connsiteY41" fmla="*/ 250506 h 2061678"/>
                  <a:gd name="connsiteX42" fmla="*/ 889494 w 1718175"/>
                  <a:gd name="connsiteY42" fmla="*/ 124055 h 2061678"/>
                  <a:gd name="connsiteX43" fmla="*/ 1047708 w 1718175"/>
                  <a:gd name="connsiteY43" fmla="*/ 34761 h 2061678"/>
                  <a:gd name="connsiteX44" fmla="*/ 1147789 w 1718175"/>
                  <a:gd name="connsiteY44" fmla="*/ 0 h 2061678"/>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39090 w 1718175"/>
                  <a:gd name="connsiteY30" fmla="*/ 1699007 h 2061678"/>
                  <a:gd name="connsiteX31" fmla="*/ 239856 w 1718175"/>
                  <a:gd name="connsiteY31" fmla="*/ 1423931 h 2061678"/>
                  <a:gd name="connsiteX32" fmla="*/ 371701 w 1718175"/>
                  <a:gd name="connsiteY32" fmla="*/ 1246539 h 2061678"/>
                  <a:gd name="connsiteX33" fmla="*/ 423240 w 1718175"/>
                  <a:gd name="connsiteY33" fmla="*/ 1184210 h 2061678"/>
                  <a:gd name="connsiteX34" fmla="*/ 516732 w 1718175"/>
                  <a:gd name="connsiteY34" fmla="*/ 1010414 h 2061678"/>
                  <a:gd name="connsiteX35" fmla="*/ 588047 w 1718175"/>
                  <a:gd name="connsiteY35" fmla="*/ 975655 h 2061678"/>
                  <a:gd name="connsiteX36" fmla="*/ 632993 w 1718175"/>
                  <a:gd name="connsiteY36" fmla="*/ 962473 h 2061678"/>
                  <a:gd name="connsiteX37" fmla="*/ 670152 w 1718175"/>
                  <a:gd name="connsiteY37" fmla="*/ 831225 h 2061678"/>
                  <a:gd name="connsiteX38" fmla="*/ 688728 w 1718175"/>
                  <a:gd name="connsiteY38" fmla="*/ 647841 h 2061678"/>
                  <a:gd name="connsiteX39" fmla="*/ 716897 w 1718175"/>
                  <a:gd name="connsiteY39" fmla="*/ 474042 h 2061678"/>
                  <a:gd name="connsiteX40" fmla="*/ 795404 w 1718175"/>
                  <a:gd name="connsiteY40" fmla="*/ 250506 h 2061678"/>
                  <a:gd name="connsiteX41" fmla="*/ 889494 w 1718175"/>
                  <a:gd name="connsiteY41" fmla="*/ 124055 h 2061678"/>
                  <a:gd name="connsiteX42" fmla="*/ 1047708 w 1718175"/>
                  <a:gd name="connsiteY42" fmla="*/ 34761 h 2061678"/>
                  <a:gd name="connsiteX43" fmla="*/ 1147789 w 1718175"/>
                  <a:gd name="connsiteY43" fmla="*/ 0 h 2061678"/>
                  <a:gd name="connsiteX0" fmla="*/ 1108699 w 1679085"/>
                  <a:gd name="connsiteY0" fmla="*/ 0 h 2061678"/>
                  <a:gd name="connsiteX1" fmla="*/ 1138665 w 1679085"/>
                  <a:gd name="connsiteY1" fmla="*/ 0 h 2061678"/>
                  <a:gd name="connsiteX2" fmla="*/ 1284894 w 1679085"/>
                  <a:gd name="connsiteY2" fmla="*/ 20976 h 2061678"/>
                  <a:gd name="connsiteX3" fmla="*/ 1364000 w 1679085"/>
                  <a:gd name="connsiteY3" fmla="*/ 64726 h 2061678"/>
                  <a:gd name="connsiteX4" fmla="*/ 1454496 w 1679085"/>
                  <a:gd name="connsiteY4" fmla="*/ 136641 h 2061678"/>
                  <a:gd name="connsiteX5" fmla="*/ 1544391 w 1679085"/>
                  <a:gd name="connsiteY5" fmla="*/ 209156 h 2061678"/>
                  <a:gd name="connsiteX6" fmla="*/ 1552181 w 1679085"/>
                  <a:gd name="connsiteY6" fmla="*/ 218145 h 2061678"/>
                  <a:gd name="connsiteX7" fmla="*/ 1653461 w 1679085"/>
                  <a:gd name="connsiteY7" fmla="*/ 380553 h 2061678"/>
                  <a:gd name="connsiteX8" fmla="*/ 1677431 w 1679085"/>
                  <a:gd name="connsiteY8" fmla="*/ 463258 h 2061678"/>
                  <a:gd name="connsiteX9" fmla="*/ 1671440 w 1679085"/>
                  <a:gd name="connsiteY9" fmla="*/ 498017 h 2061678"/>
                  <a:gd name="connsiteX10" fmla="*/ 1620501 w 1679085"/>
                  <a:gd name="connsiteY10" fmla="*/ 665219 h 2061678"/>
                  <a:gd name="connsiteX11" fmla="*/ 1607315 w 1679085"/>
                  <a:gd name="connsiteY11" fmla="*/ 777888 h 2061678"/>
                  <a:gd name="connsiteX12" fmla="*/ 1593531 w 1679085"/>
                  <a:gd name="connsiteY12" fmla="*/ 816843 h 2061678"/>
                  <a:gd name="connsiteX13" fmla="*/ 1568361 w 1679085"/>
                  <a:gd name="connsiteY13" fmla="*/ 933705 h 2061678"/>
                  <a:gd name="connsiteX14" fmla="*/ 1577350 w 1679085"/>
                  <a:gd name="connsiteY14" fmla="*/ 1067950 h 2061678"/>
                  <a:gd name="connsiteX15" fmla="*/ 1506035 w 1679085"/>
                  <a:gd name="connsiteY15" fmla="*/ 1138665 h 2061678"/>
                  <a:gd name="connsiteX16" fmla="*/ 1451499 w 1679085"/>
                  <a:gd name="connsiteY16" fmla="*/ 1180615 h 2061678"/>
                  <a:gd name="connsiteX17" fmla="*/ 1446105 w 1679085"/>
                  <a:gd name="connsiteY17" fmla="*/ 1194399 h 2061678"/>
                  <a:gd name="connsiteX18" fmla="*/ 1361006 w 1679085"/>
                  <a:gd name="connsiteY18" fmla="*/ 1260921 h 2061678"/>
                  <a:gd name="connsiteX19" fmla="*/ 1311264 w 1679085"/>
                  <a:gd name="connsiteY19" fmla="*/ 1308865 h 2061678"/>
                  <a:gd name="connsiteX20" fmla="*/ 1203989 w 1679085"/>
                  <a:gd name="connsiteY20" fmla="*/ 1353215 h 2061678"/>
                  <a:gd name="connsiteX21" fmla="*/ 1099710 w 1679085"/>
                  <a:gd name="connsiteY21" fmla="*/ 1301075 h 2061678"/>
                  <a:gd name="connsiteX22" fmla="*/ 1031990 w 1679085"/>
                  <a:gd name="connsiteY22" fmla="*/ 1305871 h 2061678"/>
                  <a:gd name="connsiteX23" fmla="*/ 1028993 w 1679085"/>
                  <a:gd name="connsiteY23" fmla="*/ 1359206 h 2061678"/>
                  <a:gd name="connsiteX24" fmla="*/ 1105104 w 1679085"/>
                  <a:gd name="connsiteY24" fmla="*/ 1435316 h 2061678"/>
                  <a:gd name="connsiteX25" fmla="*/ 1120684 w 1679085"/>
                  <a:gd name="connsiteY25" fmla="*/ 1504836 h 2061678"/>
                  <a:gd name="connsiteX26" fmla="*/ 1110500 w 1679085"/>
                  <a:gd name="connsiteY26" fmla="*/ 1526410 h 2061678"/>
                  <a:gd name="connsiteX27" fmla="*/ 1089524 w 1679085"/>
                  <a:gd name="connsiteY27" fmla="*/ 1649267 h 2061678"/>
                  <a:gd name="connsiteX28" fmla="*/ 1131136 w 1679085"/>
                  <a:gd name="connsiteY28" fmla="*/ 2061678 h 2061678"/>
                  <a:gd name="connsiteX29" fmla="*/ 0 w 1679085"/>
                  <a:gd name="connsiteY29" fmla="*/ 1699007 h 2061678"/>
                  <a:gd name="connsiteX30" fmla="*/ 200766 w 1679085"/>
                  <a:gd name="connsiteY30" fmla="*/ 1423931 h 2061678"/>
                  <a:gd name="connsiteX31" fmla="*/ 332611 w 1679085"/>
                  <a:gd name="connsiteY31" fmla="*/ 1246539 h 2061678"/>
                  <a:gd name="connsiteX32" fmla="*/ 384150 w 1679085"/>
                  <a:gd name="connsiteY32" fmla="*/ 1184210 h 2061678"/>
                  <a:gd name="connsiteX33" fmla="*/ 477642 w 1679085"/>
                  <a:gd name="connsiteY33" fmla="*/ 1010414 h 2061678"/>
                  <a:gd name="connsiteX34" fmla="*/ 548957 w 1679085"/>
                  <a:gd name="connsiteY34" fmla="*/ 975655 h 2061678"/>
                  <a:gd name="connsiteX35" fmla="*/ 593903 w 1679085"/>
                  <a:gd name="connsiteY35" fmla="*/ 962473 h 2061678"/>
                  <a:gd name="connsiteX36" fmla="*/ 631062 w 1679085"/>
                  <a:gd name="connsiteY36" fmla="*/ 831225 h 2061678"/>
                  <a:gd name="connsiteX37" fmla="*/ 649638 w 1679085"/>
                  <a:gd name="connsiteY37" fmla="*/ 647841 h 2061678"/>
                  <a:gd name="connsiteX38" fmla="*/ 677807 w 1679085"/>
                  <a:gd name="connsiteY38" fmla="*/ 474042 h 2061678"/>
                  <a:gd name="connsiteX39" fmla="*/ 756314 w 1679085"/>
                  <a:gd name="connsiteY39" fmla="*/ 250506 h 2061678"/>
                  <a:gd name="connsiteX40" fmla="*/ 850404 w 1679085"/>
                  <a:gd name="connsiteY40" fmla="*/ 124055 h 2061678"/>
                  <a:gd name="connsiteX41" fmla="*/ 1008618 w 1679085"/>
                  <a:gd name="connsiteY41" fmla="*/ 34761 h 2061678"/>
                  <a:gd name="connsiteX42" fmla="*/ 1108699 w 1679085"/>
                  <a:gd name="connsiteY42" fmla="*/ 0 h 2061678"/>
                  <a:gd name="connsiteX0" fmla="*/ 1031383 w 1601769"/>
                  <a:gd name="connsiteY0" fmla="*/ 0 h 2061678"/>
                  <a:gd name="connsiteX1" fmla="*/ 1061349 w 1601769"/>
                  <a:gd name="connsiteY1" fmla="*/ 0 h 2061678"/>
                  <a:gd name="connsiteX2" fmla="*/ 1207578 w 1601769"/>
                  <a:gd name="connsiteY2" fmla="*/ 20976 h 2061678"/>
                  <a:gd name="connsiteX3" fmla="*/ 1286684 w 1601769"/>
                  <a:gd name="connsiteY3" fmla="*/ 64726 h 2061678"/>
                  <a:gd name="connsiteX4" fmla="*/ 1377180 w 1601769"/>
                  <a:gd name="connsiteY4" fmla="*/ 136641 h 2061678"/>
                  <a:gd name="connsiteX5" fmla="*/ 1467075 w 1601769"/>
                  <a:gd name="connsiteY5" fmla="*/ 209156 h 2061678"/>
                  <a:gd name="connsiteX6" fmla="*/ 1474865 w 1601769"/>
                  <a:gd name="connsiteY6" fmla="*/ 218145 h 2061678"/>
                  <a:gd name="connsiteX7" fmla="*/ 1576145 w 1601769"/>
                  <a:gd name="connsiteY7" fmla="*/ 380553 h 2061678"/>
                  <a:gd name="connsiteX8" fmla="*/ 1600115 w 1601769"/>
                  <a:gd name="connsiteY8" fmla="*/ 463258 h 2061678"/>
                  <a:gd name="connsiteX9" fmla="*/ 1594124 w 1601769"/>
                  <a:gd name="connsiteY9" fmla="*/ 498017 h 2061678"/>
                  <a:gd name="connsiteX10" fmla="*/ 1543185 w 1601769"/>
                  <a:gd name="connsiteY10" fmla="*/ 665219 h 2061678"/>
                  <a:gd name="connsiteX11" fmla="*/ 1529999 w 1601769"/>
                  <a:gd name="connsiteY11" fmla="*/ 777888 h 2061678"/>
                  <a:gd name="connsiteX12" fmla="*/ 1516215 w 1601769"/>
                  <a:gd name="connsiteY12" fmla="*/ 816843 h 2061678"/>
                  <a:gd name="connsiteX13" fmla="*/ 1491045 w 1601769"/>
                  <a:gd name="connsiteY13" fmla="*/ 933705 h 2061678"/>
                  <a:gd name="connsiteX14" fmla="*/ 1500034 w 1601769"/>
                  <a:gd name="connsiteY14" fmla="*/ 1067950 h 2061678"/>
                  <a:gd name="connsiteX15" fmla="*/ 1428719 w 1601769"/>
                  <a:gd name="connsiteY15" fmla="*/ 1138665 h 2061678"/>
                  <a:gd name="connsiteX16" fmla="*/ 1374183 w 1601769"/>
                  <a:gd name="connsiteY16" fmla="*/ 1180615 h 2061678"/>
                  <a:gd name="connsiteX17" fmla="*/ 1368789 w 1601769"/>
                  <a:gd name="connsiteY17" fmla="*/ 1194399 h 2061678"/>
                  <a:gd name="connsiteX18" fmla="*/ 1283690 w 1601769"/>
                  <a:gd name="connsiteY18" fmla="*/ 1260921 h 2061678"/>
                  <a:gd name="connsiteX19" fmla="*/ 1233948 w 1601769"/>
                  <a:gd name="connsiteY19" fmla="*/ 1308865 h 2061678"/>
                  <a:gd name="connsiteX20" fmla="*/ 1126673 w 1601769"/>
                  <a:gd name="connsiteY20" fmla="*/ 1353215 h 2061678"/>
                  <a:gd name="connsiteX21" fmla="*/ 1022394 w 1601769"/>
                  <a:gd name="connsiteY21" fmla="*/ 1301075 h 2061678"/>
                  <a:gd name="connsiteX22" fmla="*/ 954674 w 1601769"/>
                  <a:gd name="connsiteY22" fmla="*/ 1305871 h 2061678"/>
                  <a:gd name="connsiteX23" fmla="*/ 951677 w 1601769"/>
                  <a:gd name="connsiteY23" fmla="*/ 1359206 h 2061678"/>
                  <a:gd name="connsiteX24" fmla="*/ 1027788 w 1601769"/>
                  <a:gd name="connsiteY24" fmla="*/ 1435316 h 2061678"/>
                  <a:gd name="connsiteX25" fmla="*/ 1043368 w 1601769"/>
                  <a:gd name="connsiteY25" fmla="*/ 1504836 h 2061678"/>
                  <a:gd name="connsiteX26" fmla="*/ 1033184 w 1601769"/>
                  <a:gd name="connsiteY26" fmla="*/ 1526410 h 2061678"/>
                  <a:gd name="connsiteX27" fmla="*/ 1012208 w 1601769"/>
                  <a:gd name="connsiteY27" fmla="*/ 1649267 h 2061678"/>
                  <a:gd name="connsiteX28" fmla="*/ 1053820 w 1601769"/>
                  <a:gd name="connsiteY28" fmla="*/ 2061678 h 2061678"/>
                  <a:gd name="connsiteX29" fmla="*/ 0 w 1601769"/>
                  <a:gd name="connsiteY29" fmla="*/ 1590059 h 2061678"/>
                  <a:gd name="connsiteX30" fmla="*/ 123450 w 1601769"/>
                  <a:gd name="connsiteY30" fmla="*/ 1423931 h 2061678"/>
                  <a:gd name="connsiteX31" fmla="*/ 255295 w 1601769"/>
                  <a:gd name="connsiteY31" fmla="*/ 1246539 h 2061678"/>
                  <a:gd name="connsiteX32" fmla="*/ 306834 w 1601769"/>
                  <a:gd name="connsiteY32" fmla="*/ 1184210 h 2061678"/>
                  <a:gd name="connsiteX33" fmla="*/ 400326 w 1601769"/>
                  <a:gd name="connsiteY33" fmla="*/ 1010414 h 2061678"/>
                  <a:gd name="connsiteX34" fmla="*/ 471641 w 1601769"/>
                  <a:gd name="connsiteY34" fmla="*/ 975655 h 2061678"/>
                  <a:gd name="connsiteX35" fmla="*/ 516587 w 1601769"/>
                  <a:gd name="connsiteY35" fmla="*/ 962473 h 2061678"/>
                  <a:gd name="connsiteX36" fmla="*/ 553746 w 1601769"/>
                  <a:gd name="connsiteY36" fmla="*/ 831225 h 2061678"/>
                  <a:gd name="connsiteX37" fmla="*/ 572322 w 1601769"/>
                  <a:gd name="connsiteY37" fmla="*/ 647841 h 2061678"/>
                  <a:gd name="connsiteX38" fmla="*/ 600491 w 1601769"/>
                  <a:gd name="connsiteY38" fmla="*/ 474042 h 2061678"/>
                  <a:gd name="connsiteX39" fmla="*/ 678998 w 1601769"/>
                  <a:gd name="connsiteY39" fmla="*/ 250506 h 2061678"/>
                  <a:gd name="connsiteX40" fmla="*/ 773088 w 1601769"/>
                  <a:gd name="connsiteY40" fmla="*/ 124055 h 2061678"/>
                  <a:gd name="connsiteX41" fmla="*/ 931302 w 1601769"/>
                  <a:gd name="connsiteY41" fmla="*/ 34761 h 2061678"/>
                  <a:gd name="connsiteX42" fmla="*/ 1031383 w 1601769"/>
                  <a:gd name="connsiteY42" fmla="*/ 0 h 206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769" h="2061678">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4" name="Freeform: Shape 213">
                <a:extLst>
                  <a:ext uri="{FF2B5EF4-FFF2-40B4-BE49-F238E27FC236}">
                    <a16:creationId xmlns="" xmlns:a16="http://schemas.microsoft.com/office/drawing/2014/main" id="{BF27E3EA-3BCA-45F4-BE9D-BD8D46AF61D9}"/>
                  </a:ext>
                </a:extLst>
              </p:cNvPr>
              <p:cNvSpPr/>
              <p:nvPr/>
            </p:nvSpPr>
            <p:spPr>
              <a:xfrm rot="2820233">
                <a:off x="5506105" y="3406449"/>
                <a:ext cx="745360" cy="566397"/>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 xmlns:a16="http://schemas.microsoft.com/office/drawing/2014/main" id="{DBB99DAE-8EEB-4E56-98B1-B24A6FB3C8BE}"/>
                </a:ext>
              </a:extLst>
            </p:cNvPr>
            <p:cNvGrpSpPr/>
            <p:nvPr userDrawn="1"/>
          </p:nvGrpSpPr>
          <p:grpSpPr>
            <a:xfrm flipH="1">
              <a:off x="3776796" y="5523669"/>
              <a:ext cx="1129948" cy="1348933"/>
              <a:chOff x="10147532" y="2223810"/>
              <a:chExt cx="1656312" cy="1977308"/>
            </a:xfrm>
          </p:grpSpPr>
          <p:sp>
            <p:nvSpPr>
              <p:cNvPr id="216" name="Freeform: Shape 215">
                <a:extLst>
                  <a:ext uri="{FF2B5EF4-FFF2-40B4-BE49-F238E27FC236}">
                    <a16:creationId xmlns="" xmlns:a16="http://schemas.microsoft.com/office/drawing/2014/main" id="{BA4711BE-407E-4555-AAAA-BE5B6437FAE9}"/>
                  </a:ext>
                </a:extLst>
              </p:cNvPr>
              <p:cNvSpPr/>
              <p:nvPr/>
            </p:nvSpPr>
            <p:spPr>
              <a:xfrm>
                <a:off x="10147532" y="2223810"/>
                <a:ext cx="1656312" cy="1977308"/>
              </a:xfrm>
              <a:custGeom>
                <a:avLst/>
                <a:gdLst>
                  <a:gd name="connsiteX0" fmla="*/ 288416 w 491972"/>
                  <a:gd name="connsiteY0" fmla="*/ 749 h 587317"/>
                  <a:gd name="connsiteX1" fmla="*/ 307515 w 491972"/>
                  <a:gd name="connsiteY1" fmla="*/ 9245 h 587317"/>
                  <a:gd name="connsiteX2" fmla="*/ 315618 w 491972"/>
                  <a:gd name="connsiteY2" fmla="*/ 11065 h 587317"/>
                  <a:gd name="connsiteX3" fmla="*/ 330088 w 491972"/>
                  <a:gd name="connsiteY3" fmla="*/ 12279 h 587317"/>
                  <a:gd name="connsiteX4" fmla="*/ 364236 w 491972"/>
                  <a:gd name="connsiteY4" fmla="*/ 25022 h 587317"/>
                  <a:gd name="connsiteX5" fmla="*/ 398385 w 491972"/>
                  <a:gd name="connsiteY5" fmla="*/ 38372 h 587317"/>
                  <a:gd name="connsiteX6" fmla="*/ 413433 w 491972"/>
                  <a:gd name="connsiteY6" fmla="*/ 49902 h 587317"/>
                  <a:gd name="connsiteX7" fmla="*/ 431375 w 491972"/>
                  <a:gd name="connsiteY7" fmla="*/ 61432 h 587317"/>
                  <a:gd name="connsiteX8" fmla="*/ 444108 w 491972"/>
                  <a:gd name="connsiteY8" fmla="*/ 79030 h 587317"/>
                  <a:gd name="connsiteX9" fmla="*/ 451054 w 491972"/>
                  <a:gd name="connsiteY9" fmla="*/ 84491 h 587317"/>
                  <a:gd name="connsiteX10" fmla="*/ 488096 w 491972"/>
                  <a:gd name="connsiteY10" fmla="*/ 119687 h 587317"/>
                  <a:gd name="connsiteX11" fmla="*/ 488096 w 491972"/>
                  <a:gd name="connsiteY11" fmla="*/ 133037 h 587317"/>
                  <a:gd name="connsiteX12" fmla="*/ 486360 w 491972"/>
                  <a:gd name="connsiteY12" fmla="*/ 145780 h 587317"/>
                  <a:gd name="connsiteX13" fmla="*/ 491569 w 491972"/>
                  <a:gd name="connsiteY13" fmla="*/ 157917 h 587317"/>
                  <a:gd name="connsiteX14" fmla="*/ 482887 w 491972"/>
                  <a:gd name="connsiteY14" fmla="*/ 165199 h 587317"/>
                  <a:gd name="connsiteX15" fmla="*/ 477099 w 491972"/>
                  <a:gd name="connsiteY15" fmla="*/ 165805 h 587317"/>
                  <a:gd name="connsiteX16" fmla="*/ 452211 w 491972"/>
                  <a:gd name="connsiteY16" fmla="*/ 176122 h 587317"/>
                  <a:gd name="connsiteX17" fmla="*/ 449318 w 491972"/>
                  <a:gd name="connsiteY17" fmla="*/ 178549 h 587317"/>
                  <a:gd name="connsiteX18" fmla="*/ 445266 w 491972"/>
                  <a:gd name="connsiteY18" fmla="*/ 201001 h 587317"/>
                  <a:gd name="connsiteX19" fmla="*/ 436005 w 491972"/>
                  <a:gd name="connsiteY19" fmla="*/ 253188 h 587317"/>
                  <a:gd name="connsiteX20" fmla="*/ 438321 w 491972"/>
                  <a:gd name="connsiteY20" fmla="*/ 263504 h 587317"/>
                  <a:gd name="connsiteX21" fmla="*/ 455106 w 491972"/>
                  <a:gd name="connsiteY21" fmla="*/ 305982 h 587317"/>
                  <a:gd name="connsiteX22" fmla="*/ 453948 w 491972"/>
                  <a:gd name="connsiteY22" fmla="*/ 326614 h 587317"/>
                  <a:gd name="connsiteX23" fmla="*/ 440057 w 491972"/>
                  <a:gd name="connsiteY23" fmla="*/ 336930 h 587317"/>
                  <a:gd name="connsiteX24" fmla="*/ 417484 w 491972"/>
                  <a:gd name="connsiteY24" fmla="*/ 356348 h 587317"/>
                  <a:gd name="connsiteX25" fmla="*/ 416327 w 491972"/>
                  <a:gd name="connsiteY25" fmla="*/ 361203 h 587317"/>
                  <a:gd name="connsiteX26" fmla="*/ 402436 w 491972"/>
                  <a:gd name="connsiteY26" fmla="*/ 381835 h 587317"/>
                  <a:gd name="connsiteX27" fmla="*/ 389703 w 491972"/>
                  <a:gd name="connsiteY27" fmla="*/ 405501 h 587317"/>
                  <a:gd name="connsiteX28" fmla="*/ 358448 w 491972"/>
                  <a:gd name="connsiteY28" fmla="*/ 438270 h 587317"/>
                  <a:gd name="connsiteX29" fmla="*/ 323143 w 491972"/>
                  <a:gd name="connsiteY29" fmla="*/ 427347 h 587317"/>
                  <a:gd name="connsiteX30" fmla="*/ 299991 w 491972"/>
                  <a:gd name="connsiteY30" fmla="*/ 415817 h 587317"/>
                  <a:gd name="connsiteX31" fmla="*/ 295361 w 491972"/>
                  <a:gd name="connsiteY31" fmla="*/ 417031 h 587317"/>
                  <a:gd name="connsiteX32" fmla="*/ 295361 w 491972"/>
                  <a:gd name="connsiteY32" fmla="*/ 421885 h 587317"/>
                  <a:gd name="connsiteX33" fmla="*/ 302885 w 491972"/>
                  <a:gd name="connsiteY33" fmla="*/ 432808 h 587317"/>
                  <a:gd name="connsiteX34" fmla="*/ 351503 w 491972"/>
                  <a:gd name="connsiteY34" fmla="*/ 494704 h 587317"/>
                  <a:gd name="connsiteX35" fmla="*/ 356133 w 491972"/>
                  <a:gd name="connsiteY35" fmla="*/ 505021 h 587317"/>
                  <a:gd name="connsiteX36" fmla="*/ 375812 w 491972"/>
                  <a:gd name="connsiteY36" fmla="*/ 543250 h 587317"/>
                  <a:gd name="connsiteX37" fmla="*/ 385072 w 491972"/>
                  <a:gd name="connsiteY37" fmla="*/ 565703 h 587317"/>
                  <a:gd name="connsiteX38" fmla="*/ 391946 w 491972"/>
                  <a:gd name="connsiteY38" fmla="*/ 585576 h 587317"/>
                  <a:gd name="connsiteX39" fmla="*/ 393129 w 491972"/>
                  <a:gd name="connsiteY39" fmla="*/ 587317 h 587317"/>
                  <a:gd name="connsiteX40" fmla="*/ 0 w 491972"/>
                  <a:gd name="connsiteY40" fmla="*/ 587317 h 587317"/>
                  <a:gd name="connsiteX41" fmla="*/ 9441 w 491972"/>
                  <a:gd name="connsiteY41" fmla="*/ 548712 h 587317"/>
                  <a:gd name="connsiteX42" fmla="*/ 29699 w 491972"/>
                  <a:gd name="connsiteY42" fmla="*/ 505021 h 587317"/>
                  <a:gd name="connsiteX43" fmla="*/ 47062 w 491972"/>
                  <a:gd name="connsiteY43" fmla="*/ 464970 h 587317"/>
                  <a:gd name="connsiteX44" fmla="*/ 53429 w 491972"/>
                  <a:gd name="connsiteY44" fmla="*/ 451013 h 587317"/>
                  <a:gd name="connsiteX45" fmla="*/ 71371 w 491972"/>
                  <a:gd name="connsiteY45" fmla="*/ 388510 h 587317"/>
                  <a:gd name="connsiteX46" fmla="*/ 95102 w 491972"/>
                  <a:gd name="connsiteY46" fmla="*/ 354528 h 587317"/>
                  <a:gd name="connsiteX47" fmla="*/ 102047 w 491972"/>
                  <a:gd name="connsiteY47" fmla="*/ 352707 h 587317"/>
                  <a:gd name="connsiteX48" fmla="*/ 124619 w 491972"/>
                  <a:gd name="connsiteY48" fmla="*/ 341784 h 587317"/>
                  <a:gd name="connsiteX49" fmla="*/ 134459 w 491972"/>
                  <a:gd name="connsiteY49" fmla="*/ 305375 h 587317"/>
                  <a:gd name="connsiteX50" fmla="*/ 129250 w 491972"/>
                  <a:gd name="connsiteY50" fmla="*/ 275034 h 587317"/>
                  <a:gd name="connsiteX51" fmla="*/ 127514 w 491972"/>
                  <a:gd name="connsiteY51" fmla="*/ 265932 h 587317"/>
                  <a:gd name="connsiteX52" fmla="*/ 120568 w 491972"/>
                  <a:gd name="connsiteY52" fmla="*/ 218599 h 587317"/>
                  <a:gd name="connsiteX53" fmla="*/ 119989 w 491972"/>
                  <a:gd name="connsiteY53" fmla="*/ 213138 h 587317"/>
                  <a:gd name="connsiteX54" fmla="*/ 122883 w 491972"/>
                  <a:gd name="connsiteY54" fmla="*/ 176122 h 587317"/>
                  <a:gd name="connsiteX55" fmla="*/ 134459 w 491972"/>
                  <a:gd name="connsiteY55" fmla="*/ 123935 h 587317"/>
                  <a:gd name="connsiteX56" fmla="*/ 147192 w 491972"/>
                  <a:gd name="connsiteY56" fmla="*/ 94807 h 587317"/>
                  <a:gd name="connsiteX57" fmla="*/ 166871 w 491972"/>
                  <a:gd name="connsiteY57" fmla="*/ 60218 h 587317"/>
                  <a:gd name="connsiteX58" fmla="*/ 200441 w 491972"/>
                  <a:gd name="connsiteY58" fmla="*/ 20167 h 587317"/>
                  <a:gd name="connsiteX59" fmla="*/ 250216 w 491972"/>
                  <a:gd name="connsiteY59" fmla="*/ 3784 h 587317"/>
                  <a:gd name="connsiteX60" fmla="*/ 288416 w 491972"/>
                  <a:gd name="connsiteY60" fmla="*/ 749 h 58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1972" h="587317">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chemeClr val="accent3">
                  <a:lumMod val="50000"/>
                  <a:alpha val="90000"/>
                </a:schemeClr>
              </a:solidFill>
              <a:ln w="9525" cap="flat">
                <a:noFill/>
                <a:prstDash val="solid"/>
                <a:miter/>
              </a:ln>
            </p:spPr>
            <p:txBody>
              <a:bodyPr wrap="square" rtlCol="0" anchor="ctr">
                <a:noAutofit/>
              </a:bodyPr>
              <a:lstStyle/>
              <a:p>
                <a:endParaRPr lang="en-US" dirty="0"/>
              </a:p>
            </p:txBody>
          </p:sp>
          <p:sp>
            <p:nvSpPr>
              <p:cNvPr id="217" name="Freeform: Shape 216">
                <a:extLst>
                  <a:ext uri="{FF2B5EF4-FFF2-40B4-BE49-F238E27FC236}">
                    <a16:creationId xmlns="" xmlns:a16="http://schemas.microsoft.com/office/drawing/2014/main" id="{2AF6D466-FBD9-4788-943A-BE9DC1034638}"/>
                  </a:ext>
                </a:extLst>
              </p:cNvPr>
              <p:cNvSpPr/>
              <p:nvPr/>
            </p:nvSpPr>
            <p:spPr>
              <a:xfrm rot="2820233">
                <a:off x="10947190" y="2989688"/>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 xmlns:a16="http://schemas.microsoft.com/office/drawing/2014/main" id="{E27CA6EE-BAC4-4839-ABFE-B4522B010602}"/>
                </a:ext>
              </a:extLst>
            </p:cNvPr>
            <p:cNvGrpSpPr/>
            <p:nvPr userDrawn="1"/>
          </p:nvGrpSpPr>
          <p:grpSpPr>
            <a:xfrm>
              <a:off x="-23692" y="5554335"/>
              <a:ext cx="1253364" cy="1320170"/>
              <a:chOff x="3397889" y="2045088"/>
              <a:chExt cx="1922987" cy="2025485"/>
            </a:xfrm>
          </p:grpSpPr>
          <p:sp>
            <p:nvSpPr>
              <p:cNvPr id="219" name="Freeform: Shape 218">
                <a:extLst>
                  <a:ext uri="{FF2B5EF4-FFF2-40B4-BE49-F238E27FC236}">
                    <a16:creationId xmlns="" xmlns:a16="http://schemas.microsoft.com/office/drawing/2014/main" id="{1EE20D9C-A63F-441F-8190-43D1DD2DB89E}"/>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20" name="Freeform: Shape 219">
                <a:extLst>
                  <a:ext uri="{FF2B5EF4-FFF2-40B4-BE49-F238E27FC236}">
                    <a16:creationId xmlns="" xmlns:a16="http://schemas.microsoft.com/office/drawing/2014/main" id="{C15244D1-B36E-426D-B0BA-E190DE63B41B}"/>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 xmlns:a16="http://schemas.microsoft.com/office/drawing/2014/main" id="{4CC0B74E-4ED9-40C0-BE0C-4E6B46286232}"/>
                </a:ext>
              </a:extLst>
            </p:cNvPr>
            <p:cNvGrpSpPr/>
            <p:nvPr userDrawn="1"/>
          </p:nvGrpSpPr>
          <p:grpSpPr>
            <a:xfrm>
              <a:off x="6941436" y="5509189"/>
              <a:ext cx="1447485" cy="1365316"/>
              <a:chOff x="9428160" y="2348933"/>
              <a:chExt cx="1825255" cy="1721641"/>
            </a:xfrm>
          </p:grpSpPr>
          <p:sp>
            <p:nvSpPr>
              <p:cNvPr id="222" name="Freeform: Shape 221">
                <a:extLst>
                  <a:ext uri="{FF2B5EF4-FFF2-40B4-BE49-F238E27FC236}">
                    <a16:creationId xmlns="" xmlns:a16="http://schemas.microsoft.com/office/drawing/2014/main" id="{56D15F61-C073-4AF3-BB39-4177475C3DF8}"/>
                  </a:ext>
                </a:extLst>
              </p:cNvPr>
              <p:cNvSpPr/>
              <p:nvPr/>
            </p:nvSpPr>
            <p:spPr>
              <a:xfrm>
                <a:off x="9428160" y="2348933"/>
                <a:ext cx="1825255" cy="1721641"/>
              </a:xfrm>
              <a:custGeom>
                <a:avLst/>
                <a:gdLst>
                  <a:gd name="connsiteX0" fmla="*/ 473429 w 720451"/>
                  <a:gd name="connsiteY0" fmla="*/ 130488 h 679553"/>
                  <a:gd name="connsiteX1" fmla="*/ 482297 w 720451"/>
                  <a:gd name="connsiteY1" fmla="*/ 261661 h 679553"/>
                  <a:gd name="connsiteX2" fmla="*/ 473429 w 720451"/>
                  <a:gd name="connsiteY2" fmla="*/ 130488 h 679553"/>
                  <a:gd name="connsiteX3" fmla="*/ 240642 w 720451"/>
                  <a:gd name="connsiteY3" fmla="*/ 792 h 679553"/>
                  <a:gd name="connsiteX4" fmla="*/ 365534 w 720451"/>
                  <a:gd name="connsiteY4" fmla="*/ 18898 h 679553"/>
                  <a:gd name="connsiteX5" fmla="*/ 424285 w 720451"/>
                  <a:gd name="connsiteY5" fmla="*/ 54740 h 679553"/>
                  <a:gd name="connsiteX6" fmla="*/ 441651 w 720451"/>
                  <a:gd name="connsiteY6" fmla="*/ 76171 h 679553"/>
                  <a:gd name="connsiteX7" fmla="*/ 463452 w 720451"/>
                  <a:gd name="connsiteY7" fmla="*/ 62130 h 679553"/>
                  <a:gd name="connsiteX8" fmla="*/ 648942 w 720451"/>
                  <a:gd name="connsiteY8" fmla="*/ 147115 h 679553"/>
                  <a:gd name="connsiteX9" fmla="*/ 618273 w 720451"/>
                  <a:gd name="connsiteY9" fmla="*/ 321520 h 679553"/>
                  <a:gd name="connsiteX10" fmla="*/ 593886 w 720451"/>
                  <a:gd name="connsiteY10" fmla="*/ 360318 h 679553"/>
                  <a:gd name="connsiteX11" fmla="*/ 604232 w 720451"/>
                  <a:gd name="connsiteY11" fmla="*/ 556893 h 679553"/>
                  <a:gd name="connsiteX12" fmla="*/ 608297 w 720451"/>
                  <a:gd name="connsiteY12" fmla="*/ 566870 h 679553"/>
                  <a:gd name="connsiteX13" fmla="*/ 467517 w 720451"/>
                  <a:gd name="connsiteY13" fmla="*/ 447890 h 679553"/>
                  <a:gd name="connsiteX14" fmla="*/ 430197 w 720451"/>
                  <a:gd name="connsiteY14" fmla="*/ 351080 h 679553"/>
                  <a:gd name="connsiteX15" fmla="*/ 385857 w 720451"/>
                  <a:gd name="connsiteY15" fmla="*/ 449368 h 679553"/>
                  <a:gd name="connsiteX16" fmla="*/ 420959 w 720451"/>
                  <a:gd name="connsiteY16" fmla="*/ 490013 h 679553"/>
                  <a:gd name="connsiteX17" fmla="*/ 648573 w 720451"/>
                  <a:gd name="connsiteY17" fmla="*/ 610471 h 679553"/>
                  <a:gd name="connsiteX18" fmla="*/ 664461 w 720451"/>
                  <a:gd name="connsiteY18" fmla="*/ 621925 h 679553"/>
                  <a:gd name="connsiteX19" fmla="*/ 720451 w 720451"/>
                  <a:gd name="connsiteY19" fmla="*/ 679553 h 679553"/>
                  <a:gd name="connsiteX20" fmla="*/ 0 w 720451"/>
                  <a:gd name="connsiteY20" fmla="*/ 679553 h 679553"/>
                  <a:gd name="connsiteX21" fmla="*/ 5639 w 720451"/>
                  <a:gd name="connsiteY21" fmla="*/ 651855 h 679553"/>
                  <a:gd name="connsiteX22" fmla="*/ 158982 w 720451"/>
                  <a:gd name="connsiteY22" fmla="*/ 531028 h 679553"/>
                  <a:gd name="connsiteX23" fmla="*/ 184847 w 720451"/>
                  <a:gd name="connsiteY23" fmla="*/ 523268 h 679553"/>
                  <a:gd name="connsiteX24" fmla="*/ 205909 w 720451"/>
                  <a:gd name="connsiteY24" fmla="*/ 447890 h 679553"/>
                  <a:gd name="connsiteX25" fmla="*/ 194455 w 720451"/>
                  <a:gd name="connsiteY25" fmla="*/ 442717 h 679553"/>
                  <a:gd name="connsiteX26" fmla="*/ 143833 w 720451"/>
                  <a:gd name="connsiteY26" fmla="*/ 441239 h 679553"/>
                  <a:gd name="connsiteX27" fmla="*/ 115012 w 720451"/>
                  <a:gd name="connsiteY27" fmla="*/ 414635 h 679553"/>
                  <a:gd name="connsiteX28" fmla="*/ 113164 w 720451"/>
                  <a:gd name="connsiteY28" fmla="*/ 338148 h 679553"/>
                  <a:gd name="connsiteX29" fmla="*/ 102079 w 720451"/>
                  <a:gd name="connsiteY29" fmla="*/ 321151 h 679553"/>
                  <a:gd name="connsiteX30" fmla="*/ 92102 w 720451"/>
                  <a:gd name="connsiteY30" fmla="*/ 289373 h 679553"/>
                  <a:gd name="connsiteX31" fmla="*/ 96167 w 720451"/>
                  <a:gd name="connsiteY31" fmla="*/ 283092 h 679553"/>
                  <a:gd name="connsiteX32" fmla="*/ 113534 w 720451"/>
                  <a:gd name="connsiteY32" fmla="*/ 216212 h 679553"/>
                  <a:gd name="connsiteX33" fmla="*/ 115751 w 720451"/>
                  <a:gd name="connsiteY33" fmla="*/ 150810 h 679553"/>
                  <a:gd name="connsiteX34" fmla="*/ 135704 w 720451"/>
                  <a:gd name="connsiteY34" fmla="*/ 114968 h 679553"/>
                  <a:gd name="connsiteX35" fmla="*/ 139029 w 720451"/>
                  <a:gd name="connsiteY35" fmla="*/ 105361 h 679553"/>
                  <a:gd name="connsiteX36" fmla="*/ 140877 w 720451"/>
                  <a:gd name="connsiteY36" fmla="*/ 70998 h 679553"/>
                  <a:gd name="connsiteX37" fmla="*/ 240642 w 720451"/>
                  <a:gd name="connsiteY37" fmla="*/ 792 h 67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451" h="679553">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chemeClr val="accent4">
                  <a:lumMod val="50000"/>
                  <a:alpha val="80000"/>
                </a:schemeClr>
              </a:solidFill>
              <a:ln w="3689" cap="flat">
                <a:noFill/>
                <a:prstDash val="solid"/>
                <a:miter/>
              </a:ln>
            </p:spPr>
            <p:txBody>
              <a:bodyPr wrap="square" rtlCol="0" anchor="ctr">
                <a:noAutofit/>
              </a:bodyPr>
              <a:lstStyle/>
              <a:p>
                <a:endParaRPr lang="en-US" dirty="0"/>
              </a:p>
            </p:txBody>
          </p:sp>
          <p:sp>
            <p:nvSpPr>
              <p:cNvPr id="223" name="Freeform: Shape 222">
                <a:extLst>
                  <a:ext uri="{FF2B5EF4-FFF2-40B4-BE49-F238E27FC236}">
                    <a16:creationId xmlns="" xmlns:a16="http://schemas.microsoft.com/office/drawing/2014/main" id="{90127853-5F6F-4935-9103-25743302A928}"/>
                  </a:ext>
                </a:extLst>
              </p:cNvPr>
              <p:cNvSpPr/>
              <p:nvPr/>
            </p:nvSpPr>
            <p:spPr>
              <a:xfrm rot="19772092" flipH="1">
                <a:off x="9605504" y="2867199"/>
                <a:ext cx="737626" cy="560520"/>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 xmlns:a16="http://schemas.microsoft.com/office/drawing/2014/main" id="{E6172549-32A1-4F7B-8264-B6A79B8B654E}"/>
                </a:ext>
              </a:extLst>
            </p:cNvPr>
            <p:cNvGrpSpPr/>
            <p:nvPr userDrawn="1"/>
          </p:nvGrpSpPr>
          <p:grpSpPr>
            <a:xfrm>
              <a:off x="310685" y="5709866"/>
              <a:ext cx="1150997" cy="1253899"/>
              <a:chOff x="348403" y="2969205"/>
              <a:chExt cx="1645682" cy="1792811"/>
            </a:xfrm>
          </p:grpSpPr>
          <p:sp>
            <p:nvSpPr>
              <p:cNvPr id="225" name="Freeform: Shape 224">
                <a:extLst>
                  <a:ext uri="{FF2B5EF4-FFF2-40B4-BE49-F238E27FC236}">
                    <a16:creationId xmlns="" xmlns:a16="http://schemas.microsoft.com/office/drawing/2014/main" id="{E1CD803A-A8C4-408E-84F0-EB1EBB9A8D75}"/>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6" name="Freeform: Shape 225">
                <a:extLst>
                  <a:ext uri="{FF2B5EF4-FFF2-40B4-BE49-F238E27FC236}">
                    <a16:creationId xmlns="" xmlns:a16="http://schemas.microsoft.com/office/drawing/2014/main" id="{DBEDF1A0-7CC9-4CC8-B025-B44AA3D76FBF}"/>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 xmlns:a16="http://schemas.microsoft.com/office/drawing/2014/main" id="{114902B0-CDDF-45FE-AFD7-DD33CB21E0B3}"/>
                </a:ext>
              </a:extLst>
            </p:cNvPr>
            <p:cNvGrpSpPr/>
            <p:nvPr userDrawn="1"/>
          </p:nvGrpSpPr>
          <p:grpSpPr>
            <a:xfrm>
              <a:off x="2774524" y="5564882"/>
              <a:ext cx="1071206" cy="1322630"/>
              <a:chOff x="4791094" y="2006123"/>
              <a:chExt cx="1565412" cy="1932831"/>
            </a:xfrm>
          </p:grpSpPr>
          <p:sp>
            <p:nvSpPr>
              <p:cNvPr id="228" name="Freeform: Shape 227">
                <a:extLst>
                  <a:ext uri="{FF2B5EF4-FFF2-40B4-BE49-F238E27FC236}">
                    <a16:creationId xmlns="" xmlns:a16="http://schemas.microsoft.com/office/drawing/2014/main" id="{103DC0BC-72B0-4EE3-9A2C-4566663ACF2D}"/>
                  </a:ext>
                </a:extLst>
              </p:cNvPr>
              <p:cNvSpPr/>
              <p:nvPr/>
            </p:nvSpPr>
            <p:spPr>
              <a:xfrm>
                <a:off x="4791094" y="2006123"/>
                <a:ext cx="1492691" cy="1932831"/>
              </a:xfrm>
              <a:custGeom>
                <a:avLst/>
                <a:gdLst>
                  <a:gd name="connsiteX0" fmla="*/ 122940 w 808720"/>
                  <a:gd name="connsiteY0" fmla="*/ 126696 h 1047182"/>
                  <a:gd name="connsiteX1" fmla="*/ 98719 w 808720"/>
                  <a:gd name="connsiteY1" fmla="*/ 146578 h 1047182"/>
                  <a:gd name="connsiteX2" fmla="*/ 122624 w 808720"/>
                  <a:gd name="connsiteY2" fmla="*/ 126840 h 1047182"/>
                  <a:gd name="connsiteX3" fmla="*/ 153142 w 808720"/>
                  <a:gd name="connsiteY3" fmla="*/ 107190 h 1047182"/>
                  <a:gd name="connsiteX4" fmla="*/ 152012 w 808720"/>
                  <a:gd name="connsiteY4" fmla="*/ 107759 h 1047182"/>
                  <a:gd name="connsiteX5" fmla="*/ 116264 w 808720"/>
                  <a:gd name="connsiteY5" fmla="*/ 122454 h 1047182"/>
                  <a:gd name="connsiteX6" fmla="*/ 138469 w 808720"/>
                  <a:gd name="connsiteY6" fmla="*/ 111187 h 1047182"/>
                  <a:gd name="connsiteX7" fmla="*/ 175249 w 808720"/>
                  <a:gd name="connsiteY7" fmla="*/ 92199 h 1047182"/>
                  <a:gd name="connsiteX8" fmla="*/ 172682 w 808720"/>
                  <a:gd name="connsiteY8" fmla="*/ 94765 h 1047182"/>
                  <a:gd name="connsiteX9" fmla="*/ 155960 w 808720"/>
                  <a:gd name="connsiteY9" fmla="*/ 98329 h 1047182"/>
                  <a:gd name="connsiteX10" fmla="*/ 184471 w 808720"/>
                  <a:gd name="connsiteY10" fmla="*/ 82977 h 1047182"/>
                  <a:gd name="connsiteX11" fmla="*/ 176513 w 808720"/>
                  <a:gd name="connsiteY11" fmla="*/ 91797 h 1047182"/>
                  <a:gd name="connsiteX12" fmla="*/ 175249 w 808720"/>
                  <a:gd name="connsiteY12" fmla="*/ 92199 h 1047182"/>
                  <a:gd name="connsiteX13" fmla="*/ 210788 w 808720"/>
                  <a:gd name="connsiteY13" fmla="*/ 72012 h 1047182"/>
                  <a:gd name="connsiteX14" fmla="*/ 203496 w 808720"/>
                  <a:gd name="connsiteY14" fmla="*/ 79304 h 1047182"/>
                  <a:gd name="connsiteX15" fmla="*/ 198623 w 808720"/>
                  <a:gd name="connsiteY15" fmla="*/ 82420 h 1047182"/>
                  <a:gd name="connsiteX16" fmla="*/ 197629 w 808720"/>
                  <a:gd name="connsiteY16" fmla="*/ 82977 h 1047182"/>
                  <a:gd name="connsiteX17" fmla="*/ 210788 w 808720"/>
                  <a:gd name="connsiteY17" fmla="*/ 72012 h 1047182"/>
                  <a:gd name="connsiteX18" fmla="*/ 625381 w 808720"/>
                  <a:gd name="connsiteY18" fmla="*/ 68416 h 1047182"/>
                  <a:gd name="connsiteX19" fmla="*/ 634886 w 808720"/>
                  <a:gd name="connsiteY19" fmla="*/ 74753 h 1047182"/>
                  <a:gd name="connsiteX20" fmla="*/ 666961 w 808720"/>
                  <a:gd name="connsiteY20" fmla="*/ 100523 h 1047182"/>
                  <a:gd name="connsiteX21" fmla="*/ 232301 w 808720"/>
                  <a:gd name="connsiteY21" fmla="*/ 68244 h 1047182"/>
                  <a:gd name="connsiteX22" fmla="*/ 219560 w 808720"/>
                  <a:gd name="connsiteY22" fmla="*/ 76398 h 1047182"/>
                  <a:gd name="connsiteX23" fmla="*/ 231172 w 808720"/>
                  <a:gd name="connsiteY23" fmla="*/ 68796 h 1047182"/>
                  <a:gd name="connsiteX24" fmla="*/ 221753 w 808720"/>
                  <a:gd name="connsiteY24" fmla="*/ 67626 h 1047182"/>
                  <a:gd name="connsiteX25" fmla="*/ 213186 w 808720"/>
                  <a:gd name="connsiteY25" fmla="*/ 74265 h 1047182"/>
                  <a:gd name="connsiteX26" fmla="*/ 202614 w 808720"/>
                  <a:gd name="connsiteY26" fmla="*/ 80186 h 1047182"/>
                  <a:gd name="connsiteX27" fmla="*/ 203496 w 808720"/>
                  <a:gd name="connsiteY27" fmla="*/ 79304 h 1047182"/>
                  <a:gd name="connsiteX28" fmla="*/ 242911 w 808720"/>
                  <a:gd name="connsiteY28" fmla="*/ 61132 h 1047182"/>
                  <a:gd name="connsiteX29" fmla="*/ 242588 w 808720"/>
                  <a:gd name="connsiteY29" fmla="*/ 61320 h 1047182"/>
                  <a:gd name="connsiteX30" fmla="*/ 231172 w 808720"/>
                  <a:gd name="connsiteY30" fmla="*/ 68796 h 1047182"/>
                  <a:gd name="connsiteX31" fmla="*/ 228275 w 808720"/>
                  <a:gd name="connsiteY31" fmla="*/ 70210 h 1047182"/>
                  <a:gd name="connsiteX32" fmla="*/ 238476 w 808720"/>
                  <a:gd name="connsiteY32" fmla="*/ 62965 h 1047182"/>
                  <a:gd name="connsiteX33" fmla="*/ 614324 w 808720"/>
                  <a:gd name="connsiteY33" fmla="*/ 61045 h 1047182"/>
                  <a:gd name="connsiteX34" fmla="*/ 614324 w 808720"/>
                  <a:gd name="connsiteY34" fmla="*/ 61046 h 1047182"/>
                  <a:gd name="connsiteX35" fmla="*/ 614325 w 808720"/>
                  <a:gd name="connsiteY35" fmla="*/ 61046 h 1047182"/>
                  <a:gd name="connsiteX36" fmla="*/ 614324 w 808720"/>
                  <a:gd name="connsiteY36" fmla="*/ 61045 h 1047182"/>
                  <a:gd name="connsiteX37" fmla="*/ 623646 w 808720"/>
                  <a:gd name="connsiteY37" fmla="*/ 67077 h 1047182"/>
                  <a:gd name="connsiteX38" fmla="*/ 625381 w 808720"/>
                  <a:gd name="connsiteY38" fmla="*/ 68416 h 1047182"/>
                  <a:gd name="connsiteX39" fmla="*/ 614324 w 808720"/>
                  <a:gd name="connsiteY39" fmla="*/ 61046 h 1047182"/>
                  <a:gd name="connsiteX40" fmla="*/ 614324 w 808720"/>
                  <a:gd name="connsiteY40" fmla="*/ 61045 h 1047182"/>
                  <a:gd name="connsiteX41" fmla="*/ 614323 w 808720"/>
                  <a:gd name="connsiteY41" fmla="*/ 61044 h 1047182"/>
                  <a:gd name="connsiteX42" fmla="*/ 614324 w 808720"/>
                  <a:gd name="connsiteY42" fmla="*/ 61045 h 1047182"/>
                  <a:gd name="connsiteX43" fmla="*/ 614324 w 808720"/>
                  <a:gd name="connsiteY43" fmla="*/ 61045 h 1047182"/>
                  <a:gd name="connsiteX44" fmla="*/ 614319 w 808720"/>
                  <a:gd name="connsiteY44" fmla="*/ 61042 h 1047182"/>
                  <a:gd name="connsiteX45" fmla="*/ 614322 w 808720"/>
                  <a:gd name="connsiteY45" fmla="*/ 61044 h 1047182"/>
                  <a:gd name="connsiteX46" fmla="*/ 614323 w 808720"/>
                  <a:gd name="connsiteY46" fmla="*/ 61044 h 1047182"/>
                  <a:gd name="connsiteX47" fmla="*/ 245287 w 808720"/>
                  <a:gd name="connsiteY47" fmla="*/ 60150 h 1047182"/>
                  <a:gd name="connsiteX48" fmla="*/ 236780 w 808720"/>
                  <a:gd name="connsiteY48" fmla="*/ 65523 h 1047182"/>
                  <a:gd name="connsiteX49" fmla="*/ 232445 w 808720"/>
                  <a:gd name="connsiteY49" fmla="*/ 68174 h 1047182"/>
                  <a:gd name="connsiteX50" fmla="*/ 232301 w 808720"/>
                  <a:gd name="connsiteY50" fmla="*/ 68244 h 1047182"/>
                  <a:gd name="connsiteX51" fmla="*/ 244331 w 808720"/>
                  <a:gd name="connsiteY51" fmla="*/ 60545 h 1047182"/>
                  <a:gd name="connsiteX52" fmla="*/ 248586 w 808720"/>
                  <a:gd name="connsiteY52" fmla="*/ 57822 h 1047182"/>
                  <a:gd name="connsiteX53" fmla="*/ 244331 w 808720"/>
                  <a:gd name="connsiteY53" fmla="*/ 60545 h 1047182"/>
                  <a:gd name="connsiteX54" fmla="*/ 242911 w 808720"/>
                  <a:gd name="connsiteY54" fmla="*/ 61132 h 1047182"/>
                  <a:gd name="connsiteX55" fmla="*/ 259037 w 808720"/>
                  <a:gd name="connsiteY55" fmla="*/ 54466 h 1047182"/>
                  <a:gd name="connsiteX56" fmla="*/ 247123 w 808720"/>
                  <a:gd name="connsiteY56" fmla="*/ 61364 h 1047182"/>
                  <a:gd name="connsiteX57" fmla="*/ 225698 w 808720"/>
                  <a:gd name="connsiteY57" fmla="*/ 73768 h 1047182"/>
                  <a:gd name="connsiteX58" fmla="*/ 227014 w 808720"/>
                  <a:gd name="connsiteY58" fmla="*/ 72891 h 1047182"/>
                  <a:gd name="connsiteX59" fmla="*/ 239298 w 808720"/>
                  <a:gd name="connsiteY59" fmla="*/ 65632 h 1047182"/>
                  <a:gd name="connsiteX60" fmla="*/ 247523 w 808720"/>
                  <a:gd name="connsiteY60" fmla="*/ 60772 h 1047182"/>
                  <a:gd name="connsiteX61" fmla="*/ 252493 w 808720"/>
                  <a:gd name="connsiteY61" fmla="*/ 57171 h 1047182"/>
                  <a:gd name="connsiteX62" fmla="*/ 256843 w 808720"/>
                  <a:gd name="connsiteY62" fmla="*/ 53006 h 1047182"/>
                  <a:gd name="connsiteX63" fmla="*/ 252345 w 808720"/>
                  <a:gd name="connsiteY63" fmla="*/ 56004 h 1047182"/>
                  <a:gd name="connsiteX64" fmla="*/ 246147 w 808720"/>
                  <a:gd name="connsiteY64" fmla="*/ 59794 h 1047182"/>
                  <a:gd name="connsiteX65" fmla="*/ 245287 w 808720"/>
                  <a:gd name="connsiteY65" fmla="*/ 60150 h 1047182"/>
                  <a:gd name="connsiteX66" fmla="*/ 253654 w 808720"/>
                  <a:gd name="connsiteY66" fmla="*/ 54866 h 1047182"/>
                  <a:gd name="connsiteX67" fmla="*/ 601166 w 808720"/>
                  <a:gd name="connsiteY67" fmla="*/ 52273 h 1047182"/>
                  <a:gd name="connsiteX68" fmla="*/ 614319 w 808720"/>
                  <a:gd name="connsiteY68" fmla="*/ 61042 h 1047182"/>
                  <a:gd name="connsiteX69" fmla="*/ 601379 w 808720"/>
                  <a:gd name="connsiteY69" fmla="*/ 52670 h 1047182"/>
                  <a:gd name="connsiteX70" fmla="*/ 252457 w 808720"/>
                  <a:gd name="connsiteY70" fmla="*/ 52273 h 1047182"/>
                  <a:gd name="connsiteX71" fmla="*/ 199823 w 808720"/>
                  <a:gd name="connsiteY71" fmla="*/ 82977 h 1047182"/>
                  <a:gd name="connsiteX72" fmla="*/ 210788 w 808720"/>
                  <a:gd name="connsiteY72" fmla="*/ 76124 h 1047182"/>
                  <a:gd name="connsiteX73" fmla="*/ 213186 w 808720"/>
                  <a:gd name="connsiteY73" fmla="*/ 74265 h 1047182"/>
                  <a:gd name="connsiteX74" fmla="*/ 263629 w 808720"/>
                  <a:gd name="connsiteY74" fmla="*/ 49104 h 1047182"/>
                  <a:gd name="connsiteX75" fmla="*/ 252493 w 808720"/>
                  <a:gd name="connsiteY75" fmla="*/ 57171 h 1047182"/>
                  <a:gd name="connsiteX76" fmla="*/ 247496 w 808720"/>
                  <a:gd name="connsiteY76" fmla="*/ 59237 h 1047182"/>
                  <a:gd name="connsiteX77" fmla="*/ 252345 w 808720"/>
                  <a:gd name="connsiteY77" fmla="*/ 56004 h 1047182"/>
                  <a:gd name="connsiteX78" fmla="*/ 276698 w 808720"/>
                  <a:gd name="connsiteY78" fmla="*/ 48703 h 1047182"/>
                  <a:gd name="connsiteX79" fmla="*/ 270868 w 808720"/>
                  <a:gd name="connsiteY79" fmla="*/ 51812 h 1047182"/>
                  <a:gd name="connsiteX80" fmla="*/ 272660 w 808720"/>
                  <a:gd name="connsiteY80" fmla="*/ 50257 h 1047182"/>
                  <a:gd name="connsiteX81" fmla="*/ 274193 w 808720"/>
                  <a:gd name="connsiteY81" fmla="*/ 49469 h 1047182"/>
                  <a:gd name="connsiteX82" fmla="*/ 265617 w 808720"/>
                  <a:gd name="connsiteY82" fmla="*/ 47888 h 1047182"/>
                  <a:gd name="connsiteX83" fmla="*/ 263629 w 808720"/>
                  <a:gd name="connsiteY83" fmla="*/ 49104 h 1047182"/>
                  <a:gd name="connsiteX84" fmla="*/ 264026 w 808720"/>
                  <a:gd name="connsiteY84" fmla="*/ 48815 h 1047182"/>
                  <a:gd name="connsiteX85" fmla="*/ 592871 w 808720"/>
                  <a:gd name="connsiteY85" fmla="*/ 47164 h 1047182"/>
                  <a:gd name="connsiteX86" fmla="*/ 601379 w 808720"/>
                  <a:gd name="connsiteY86" fmla="*/ 52670 h 1047182"/>
                  <a:gd name="connsiteX87" fmla="*/ 603085 w 808720"/>
                  <a:gd name="connsiteY87" fmla="*/ 55837 h 1047182"/>
                  <a:gd name="connsiteX88" fmla="*/ 603264 w 808720"/>
                  <a:gd name="connsiteY88" fmla="*/ 59239 h 1047182"/>
                  <a:gd name="connsiteX89" fmla="*/ 601441 w 808720"/>
                  <a:gd name="connsiteY89" fmla="*/ 57482 h 1047182"/>
                  <a:gd name="connsiteX90" fmla="*/ 288342 w 808720"/>
                  <a:gd name="connsiteY90" fmla="*/ 45138 h 1047182"/>
                  <a:gd name="connsiteX91" fmla="*/ 287548 w 808720"/>
                  <a:gd name="connsiteY91" fmla="*/ 45694 h 1047182"/>
                  <a:gd name="connsiteX92" fmla="*/ 288042 w 808720"/>
                  <a:gd name="connsiteY92" fmla="*/ 45230 h 1047182"/>
                  <a:gd name="connsiteX93" fmla="*/ 289147 w 808720"/>
                  <a:gd name="connsiteY93" fmla="*/ 44192 h 1047182"/>
                  <a:gd name="connsiteX94" fmla="*/ 288042 w 808720"/>
                  <a:gd name="connsiteY94" fmla="*/ 45230 h 1047182"/>
                  <a:gd name="connsiteX95" fmla="*/ 276698 w 808720"/>
                  <a:gd name="connsiteY95" fmla="*/ 48703 h 1047182"/>
                  <a:gd name="connsiteX96" fmla="*/ 280247 w 808720"/>
                  <a:gd name="connsiteY96" fmla="*/ 46810 h 1047182"/>
                  <a:gd name="connsiteX97" fmla="*/ 280539 w 808720"/>
                  <a:gd name="connsiteY97" fmla="*/ 43090 h 1047182"/>
                  <a:gd name="connsiteX98" fmla="*/ 280378 w 808720"/>
                  <a:gd name="connsiteY98" fmla="*/ 43225 h 1047182"/>
                  <a:gd name="connsiteX99" fmla="*/ 272196 w 808720"/>
                  <a:gd name="connsiteY99" fmla="*/ 50081 h 1047182"/>
                  <a:gd name="connsiteX100" fmla="*/ 273226 w 808720"/>
                  <a:gd name="connsiteY100" fmla="*/ 49765 h 1047182"/>
                  <a:gd name="connsiteX101" fmla="*/ 272660 w 808720"/>
                  <a:gd name="connsiteY101" fmla="*/ 50257 h 1047182"/>
                  <a:gd name="connsiteX102" fmla="*/ 249908 w 808720"/>
                  <a:gd name="connsiteY102" fmla="*/ 61940 h 1047182"/>
                  <a:gd name="connsiteX103" fmla="*/ 279867 w 808720"/>
                  <a:gd name="connsiteY103" fmla="*/ 43504 h 1047182"/>
                  <a:gd name="connsiteX104" fmla="*/ 291362 w 808720"/>
                  <a:gd name="connsiteY104" fmla="*/ 43024 h 1047182"/>
                  <a:gd name="connsiteX105" fmla="*/ 290090 w 808720"/>
                  <a:gd name="connsiteY105" fmla="*/ 43915 h 1047182"/>
                  <a:gd name="connsiteX106" fmla="*/ 289147 w 808720"/>
                  <a:gd name="connsiteY106" fmla="*/ 44192 h 1047182"/>
                  <a:gd name="connsiteX107" fmla="*/ 289875 w 808720"/>
                  <a:gd name="connsiteY107" fmla="*/ 43509 h 1047182"/>
                  <a:gd name="connsiteX108" fmla="*/ 287507 w 808720"/>
                  <a:gd name="connsiteY108" fmla="*/ 42633 h 1047182"/>
                  <a:gd name="connsiteX109" fmla="*/ 285725 w 808720"/>
                  <a:gd name="connsiteY109" fmla="*/ 43888 h 1047182"/>
                  <a:gd name="connsiteX110" fmla="*/ 280247 w 808720"/>
                  <a:gd name="connsiteY110" fmla="*/ 46810 h 1047182"/>
                  <a:gd name="connsiteX111" fmla="*/ 278200 w 808720"/>
                  <a:gd name="connsiteY111" fmla="*/ 47412 h 1047182"/>
                  <a:gd name="connsiteX112" fmla="*/ 588007 w 808720"/>
                  <a:gd name="connsiteY112" fmla="*/ 41308 h 1047182"/>
                  <a:gd name="connsiteX113" fmla="*/ 592871 w 808720"/>
                  <a:gd name="connsiteY113" fmla="*/ 47164 h 1047182"/>
                  <a:gd name="connsiteX114" fmla="*/ 592249 w 808720"/>
                  <a:gd name="connsiteY114" fmla="*/ 46761 h 1047182"/>
                  <a:gd name="connsiteX115" fmla="*/ 274389 w 808720"/>
                  <a:gd name="connsiteY115" fmla="*/ 41308 h 1047182"/>
                  <a:gd name="connsiteX116" fmla="*/ 264026 w 808720"/>
                  <a:gd name="connsiteY116" fmla="*/ 48815 h 1047182"/>
                  <a:gd name="connsiteX117" fmla="*/ 256843 w 808720"/>
                  <a:gd name="connsiteY117" fmla="*/ 53006 h 1047182"/>
                  <a:gd name="connsiteX118" fmla="*/ 261230 w 808720"/>
                  <a:gd name="connsiteY118" fmla="*/ 50081 h 1047182"/>
                  <a:gd name="connsiteX119" fmla="*/ 253654 w 808720"/>
                  <a:gd name="connsiteY119" fmla="*/ 54866 h 1047182"/>
                  <a:gd name="connsiteX120" fmla="*/ 248586 w 808720"/>
                  <a:gd name="connsiteY120" fmla="*/ 57822 h 1047182"/>
                  <a:gd name="connsiteX121" fmla="*/ 307680 w 808720"/>
                  <a:gd name="connsiteY121" fmla="*/ 39288 h 1047182"/>
                  <a:gd name="connsiteX122" fmla="*/ 307680 w 808720"/>
                  <a:gd name="connsiteY122" fmla="*/ 39289 h 1047182"/>
                  <a:gd name="connsiteX123" fmla="*/ 287548 w 808720"/>
                  <a:gd name="connsiteY123" fmla="*/ 45694 h 1047182"/>
                  <a:gd name="connsiteX124" fmla="*/ 307682 w 808720"/>
                  <a:gd name="connsiteY124" fmla="*/ 39288 h 1047182"/>
                  <a:gd name="connsiteX125" fmla="*/ 307681 w 808720"/>
                  <a:gd name="connsiteY125" fmla="*/ 39288 h 1047182"/>
                  <a:gd name="connsiteX126" fmla="*/ 307680 w 808720"/>
                  <a:gd name="connsiteY126" fmla="*/ 39288 h 1047182"/>
                  <a:gd name="connsiteX127" fmla="*/ 294391 w 808720"/>
                  <a:gd name="connsiteY127" fmla="*/ 39266 h 1047182"/>
                  <a:gd name="connsiteX128" fmla="*/ 289875 w 808720"/>
                  <a:gd name="connsiteY128" fmla="*/ 43509 h 1047182"/>
                  <a:gd name="connsiteX129" fmla="*/ 283161 w 808720"/>
                  <a:gd name="connsiteY129" fmla="*/ 45694 h 1047182"/>
                  <a:gd name="connsiteX130" fmla="*/ 285725 w 808720"/>
                  <a:gd name="connsiteY130" fmla="*/ 43888 h 1047182"/>
                  <a:gd name="connsiteX131" fmla="*/ 295068 w 808720"/>
                  <a:gd name="connsiteY131" fmla="*/ 38630 h 1047182"/>
                  <a:gd name="connsiteX132" fmla="*/ 294787 w 808720"/>
                  <a:gd name="connsiteY132" fmla="*/ 38894 h 1047182"/>
                  <a:gd name="connsiteX133" fmla="*/ 287507 w 808720"/>
                  <a:gd name="connsiteY133" fmla="*/ 42633 h 1047182"/>
                  <a:gd name="connsiteX134" fmla="*/ 292659 w 808720"/>
                  <a:gd name="connsiteY134" fmla="*/ 39003 h 1047182"/>
                  <a:gd name="connsiteX135" fmla="*/ 295794 w 808720"/>
                  <a:gd name="connsiteY135" fmla="*/ 38518 h 1047182"/>
                  <a:gd name="connsiteX136" fmla="*/ 294391 w 808720"/>
                  <a:gd name="connsiteY136" fmla="*/ 39266 h 1047182"/>
                  <a:gd name="connsiteX137" fmla="*/ 294787 w 808720"/>
                  <a:gd name="connsiteY137" fmla="*/ 38894 h 1047182"/>
                  <a:gd name="connsiteX138" fmla="*/ 295402 w 808720"/>
                  <a:gd name="connsiteY138" fmla="*/ 38578 h 1047182"/>
                  <a:gd name="connsiteX139" fmla="*/ 293884 w 808720"/>
                  <a:gd name="connsiteY139" fmla="*/ 38140 h 1047182"/>
                  <a:gd name="connsiteX140" fmla="*/ 292659 w 808720"/>
                  <a:gd name="connsiteY140" fmla="*/ 39003 h 1047182"/>
                  <a:gd name="connsiteX141" fmla="*/ 291934 w 808720"/>
                  <a:gd name="connsiteY141" fmla="*/ 39115 h 1047182"/>
                  <a:gd name="connsiteX142" fmla="*/ 313498 w 808720"/>
                  <a:gd name="connsiteY142" fmla="*/ 37437 h 1047182"/>
                  <a:gd name="connsiteX143" fmla="*/ 307682 w 808720"/>
                  <a:gd name="connsiteY143" fmla="*/ 39288 h 1047182"/>
                  <a:gd name="connsiteX144" fmla="*/ 308624 w 808720"/>
                  <a:gd name="connsiteY144" fmla="*/ 38929 h 1047182"/>
                  <a:gd name="connsiteX145" fmla="*/ 313519 w 808720"/>
                  <a:gd name="connsiteY145" fmla="*/ 37431 h 1047182"/>
                  <a:gd name="connsiteX146" fmla="*/ 313512 w 808720"/>
                  <a:gd name="connsiteY146" fmla="*/ 37433 h 1047182"/>
                  <a:gd name="connsiteX147" fmla="*/ 313498 w 808720"/>
                  <a:gd name="connsiteY147" fmla="*/ 37437 h 1047182"/>
                  <a:gd name="connsiteX148" fmla="*/ 314001 w 808720"/>
                  <a:gd name="connsiteY148" fmla="*/ 36882 h 1047182"/>
                  <a:gd name="connsiteX149" fmla="*/ 308624 w 808720"/>
                  <a:gd name="connsiteY149" fmla="*/ 38929 h 1047182"/>
                  <a:gd name="connsiteX150" fmla="*/ 288342 w 808720"/>
                  <a:gd name="connsiteY150" fmla="*/ 45138 h 1047182"/>
                  <a:gd name="connsiteX151" fmla="*/ 290090 w 808720"/>
                  <a:gd name="connsiteY151" fmla="*/ 43915 h 1047182"/>
                  <a:gd name="connsiteX152" fmla="*/ 313866 w 808720"/>
                  <a:gd name="connsiteY152" fmla="*/ 36922 h 1047182"/>
                  <a:gd name="connsiteX153" fmla="*/ 313865 w 808720"/>
                  <a:gd name="connsiteY153" fmla="*/ 36922 h 1047182"/>
                  <a:gd name="connsiteX154" fmla="*/ 590629 w 808720"/>
                  <a:gd name="connsiteY154" fmla="*/ 36788 h 1047182"/>
                  <a:gd name="connsiteX155" fmla="*/ 613314 w 808720"/>
                  <a:gd name="connsiteY155" fmla="*/ 52423 h 1047182"/>
                  <a:gd name="connsiteX156" fmla="*/ 638450 w 808720"/>
                  <a:gd name="connsiteY156" fmla="*/ 74205 h 1047182"/>
                  <a:gd name="connsiteX157" fmla="*/ 614124 w 808720"/>
                  <a:gd name="connsiteY157" fmla="*/ 53580 h 1047182"/>
                  <a:gd name="connsiteX158" fmla="*/ 314366 w 808720"/>
                  <a:gd name="connsiteY158" fmla="*/ 36228 h 1047182"/>
                  <a:gd name="connsiteX159" fmla="*/ 305093 w 808720"/>
                  <a:gd name="connsiteY159" fmla="*/ 39115 h 1047182"/>
                  <a:gd name="connsiteX160" fmla="*/ 313875 w 808720"/>
                  <a:gd name="connsiteY160" fmla="*/ 36354 h 1047182"/>
                  <a:gd name="connsiteX161" fmla="*/ 314682 w 808720"/>
                  <a:gd name="connsiteY161" fmla="*/ 36101 h 1047182"/>
                  <a:gd name="connsiteX162" fmla="*/ 313875 w 808720"/>
                  <a:gd name="connsiteY162" fmla="*/ 36354 h 1047182"/>
                  <a:gd name="connsiteX163" fmla="*/ 311672 w 808720"/>
                  <a:gd name="connsiteY163" fmla="*/ 36922 h 1047182"/>
                  <a:gd name="connsiteX164" fmla="*/ 315980 w 808720"/>
                  <a:gd name="connsiteY164" fmla="*/ 35747 h 1047182"/>
                  <a:gd name="connsiteX165" fmla="*/ 315760 w 808720"/>
                  <a:gd name="connsiteY165" fmla="*/ 35869 h 1047182"/>
                  <a:gd name="connsiteX166" fmla="*/ 314366 w 808720"/>
                  <a:gd name="connsiteY166" fmla="*/ 36228 h 1047182"/>
                  <a:gd name="connsiteX167" fmla="*/ 315429 w 808720"/>
                  <a:gd name="connsiteY167" fmla="*/ 35897 h 1047182"/>
                  <a:gd name="connsiteX168" fmla="*/ 313720 w 808720"/>
                  <a:gd name="connsiteY168" fmla="*/ 35745 h 1047182"/>
                  <a:gd name="connsiteX169" fmla="*/ 306737 w 808720"/>
                  <a:gd name="connsiteY169" fmla="*/ 38018 h 1047182"/>
                  <a:gd name="connsiteX170" fmla="*/ 291362 w 808720"/>
                  <a:gd name="connsiteY170" fmla="*/ 43024 h 1047182"/>
                  <a:gd name="connsiteX171" fmla="*/ 298369 w 808720"/>
                  <a:gd name="connsiteY171" fmla="*/ 38119 h 1047182"/>
                  <a:gd name="connsiteX172" fmla="*/ 303592 w 808720"/>
                  <a:gd name="connsiteY172" fmla="*/ 37311 h 1047182"/>
                  <a:gd name="connsiteX173" fmla="*/ 309068 w 808720"/>
                  <a:gd name="connsiteY173" fmla="*/ 36464 h 1047182"/>
                  <a:gd name="connsiteX174" fmla="*/ 309662 w 808720"/>
                  <a:gd name="connsiteY174" fmla="*/ 36373 h 1047182"/>
                  <a:gd name="connsiteX175" fmla="*/ 308819 w 808720"/>
                  <a:gd name="connsiteY175" fmla="*/ 36631 h 1047182"/>
                  <a:gd name="connsiteX176" fmla="*/ 300707 w 808720"/>
                  <a:gd name="connsiteY176" fmla="*/ 39115 h 1047182"/>
                  <a:gd name="connsiteX177" fmla="*/ 308121 w 808720"/>
                  <a:gd name="connsiteY177" fmla="*/ 37096 h 1047182"/>
                  <a:gd name="connsiteX178" fmla="*/ 312244 w 808720"/>
                  <a:gd name="connsiteY178" fmla="*/ 35973 h 1047182"/>
                  <a:gd name="connsiteX179" fmla="*/ 316204 w 808720"/>
                  <a:gd name="connsiteY179" fmla="*/ 35623 h 1047182"/>
                  <a:gd name="connsiteX180" fmla="*/ 316067 w 808720"/>
                  <a:gd name="connsiteY180" fmla="*/ 35699 h 1047182"/>
                  <a:gd name="connsiteX181" fmla="*/ 315429 w 808720"/>
                  <a:gd name="connsiteY181" fmla="*/ 35897 h 1047182"/>
                  <a:gd name="connsiteX182" fmla="*/ 314682 w 808720"/>
                  <a:gd name="connsiteY182" fmla="*/ 36101 h 1047182"/>
                  <a:gd name="connsiteX183" fmla="*/ 317845 w 808720"/>
                  <a:gd name="connsiteY183" fmla="*/ 35107 h 1047182"/>
                  <a:gd name="connsiteX184" fmla="*/ 316204 w 808720"/>
                  <a:gd name="connsiteY184" fmla="*/ 35623 h 1047182"/>
                  <a:gd name="connsiteX185" fmla="*/ 316857 w 808720"/>
                  <a:gd name="connsiteY185" fmla="*/ 35260 h 1047182"/>
                  <a:gd name="connsiteX186" fmla="*/ 588041 w 808720"/>
                  <a:gd name="connsiteY186" fmla="*/ 35004 h 1047182"/>
                  <a:gd name="connsiteX187" fmla="*/ 588179 w 808720"/>
                  <a:gd name="connsiteY187" fmla="*/ 35037 h 1047182"/>
                  <a:gd name="connsiteX188" fmla="*/ 590629 w 808720"/>
                  <a:gd name="connsiteY188" fmla="*/ 36788 h 1047182"/>
                  <a:gd name="connsiteX189" fmla="*/ 318959 w 808720"/>
                  <a:gd name="connsiteY189" fmla="*/ 34935 h 1047182"/>
                  <a:gd name="connsiteX190" fmla="*/ 315980 w 808720"/>
                  <a:gd name="connsiteY190" fmla="*/ 35747 h 1047182"/>
                  <a:gd name="connsiteX191" fmla="*/ 316067 w 808720"/>
                  <a:gd name="connsiteY191" fmla="*/ 35699 h 1047182"/>
                  <a:gd name="connsiteX192" fmla="*/ 318089 w 808720"/>
                  <a:gd name="connsiteY192" fmla="*/ 35069 h 1047182"/>
                  <a:gd name="connsiteX193" fmla="*/ 319504 w 808720"/>
                  <a:gd name="connsiteY193" fmla="*/ 34905 h 1047182"/>
                  <a:gd name="connsiteX194" fmla="*/ 316059 w 808720"/>
                  <a:gd name="connsiteY194" fmla="*/ 36099 h 1047182"/>
                  <a:gd name="connsiteX195" fmla="*/ 314008 w 808720"/>
                  <a:gd name="connsiteY195" fmla="*/ 36880 h 1047182"/>
                  <a:gd name="connsiteX196" fmla="*/ 313866 w 808720"/>
                  <a:gd name="connsiteY196" fmla="*/ 36922 h 1047182"/>
                  <a:gd name="connsiteX197" fmla="*/ 315760 w 808720"/>
                  <a:gd name="connsiteY197" fmla="*/ 35869 h 1047182"/>
                  <a:gd name="connsiteX198" fmla="*/ 320037 w 808720"/>
                  <a:gd name="connsiteY198" fmla="*/ 34768 h 1047182"/>
                  <a:gd name="connsiteX199" fmla="*/ 319504 w 808720"/>
                  <a:gd name="connsiteY199" fmla="*/ 34905 h 1047182"/>
                  <a:gd name="connsiteX200" fmla="*/ 319789 w 808720"/>
                  <a:gd name="connsiteY200" fmla="*/ 34806 h 1047182"/>
                  <a:gd name="connsiteX201" fmla="*/ 294127 w 808720"/>
                  <a:gd name="connsiteY201" fmla="*/ 34728 h 1047182"/>
                  <a:gd name="connsiteX202" fmla="*/ 285569 w 808720"/>
                  <a:gd name="connsiteY202" fmla="*/ 39995 h 1047182"/>
                  <a:gd name="connsiteX203" fmla="*/ 282339 w 808720"/>
                  <a:gd name="connsiteY203" fmla="*/ 41856 h 1047182"/>
                  <a:gd name="connsiteX204" fmla="*/ 281839 w 808720"/>
                  <a:gd name="connsiteY204" fmla="*/ 42290 h 1047182"/>
                  <a:gd name="connsiteX205" fmla="*/ 280539 w 808720"/>
                  <a:gd name="connsiteY205" fmla="*/ 43090 h 1047182"/>
                  <a:gd name="connsiteX206" fmla="*/ 282339 w 808720"/>
                  <a:gd name="connsiteY206" fmla="*/ 41582 h 1047182"/>
                  <a:gd name="connsiteX207" fmla="*/ 294127 w 808720"/>
                  <a:gd name="connsiteY207" fmla="*/ 34728 h 1047182"/>
                  <a:gd name="connsiteX208" fmla="*/ 322092 w 808720"/>
                  <a:gd name="connsiteY208" fmla="*/ 34703 h 1047182"/>
                  <a:gd name="connsiteX209" fmla="*/ 313533 w 808720"/>
                  <a:gd name="connsiteY209" fmla="*/ 37426 h 1047182"/>
                  <a:gd name="connsiteX210" fmla="*/ 313519 w 808720"/>
                  <a:gd name="connsiteY210" fmla="*/ 37431 h 1047182"/>
                  <a:gd name="connsiteX211" fmla="*/ 320652 w 808720"/>
                  <a:gd name="connsiteY211" fmla="*/ 34609 h 1047182"/>
                  <a:gd name="connsiteX212" fmla="*/ 320501 w 808720"/>
                  <a:gd name="connsiteY212" fmla="*/ 34696 h 1047182"/>
                  <a:gd name="connsiteX213" fmla="*/ 320037 w 808720"/>
                  <a:gd name="connsiteY213" fmla="*/ 34768 h 1047182"/>
                  <a:gd name="connsiteX214" fmla="*/ 321104 w 808720"/>
                  <a:gd name="connsiteY214" fmla="*/ 34350 h 1047182"/>
                  <a:gd name="connsiteX215" fmla="*/ 321100 w 808720"/>
                  <a:gd name="connsiteY215" fmla="*/ 34352 h 1047182"/>
                  <a:gd name="connsiteX216" fmla="*/ 319789 w 808720"/>
                  <a:gd name="connsiteY216" fmla="*/ 34806 h 1047182"/>
                  <a:gd name="connsiteX217" fmla="*/ 318959 w 808720"/>
                  <a:gd name="connsiteY217" fmla="*/ 34935 h 1047182"/>
                  <a:gd name="connsiteX218" fmla="*/ 318772 w 808720"/>
                  <a:gd name="connsiteY218" fmla="*/ 34196 h 1047182"/>
                  <a:gd name="connsiteX219" fmla="*/ 316857 w 808720"/>
                  <a:gd name="connsiteY219" fmla="*/ 35260 h 1047182"/>
                  <a:gd name="connsiteX220" fmla="*/ 313818 w 808720"/>
                  <a:gd name="connsiteY220" fmla="*/ 35730 h 1047182"/>
                  <a:gd name="connsiteX221" fmla="*/ 313720 w 808720"/>
                  <a:gd name="connsiteY221" fmla="*/ 35745 h 1047182"/>
                  <a:gd name="connsiteX222" fmla="*/ 313890 w 808720"/>
                  <a:gd name="connsiteY222" fmla="*/ 35689 h 1047182"/>
                  <a:gd name="connsiteX223" fmla="*/ 316978 w 808720"/>
                  <a:gd name="connsiteY223" fmla="*/ 34684 h 1047182"/>
                  <a:gd name="connsiteX224" fmla="*/ 327722 w 808720"/>
                  <a:gd name="connsiteY224" fmla="*/ 33918 h 1047182"/>
                  <a:gd name="connsiteX225" fmla="*/ 327349 w 808720"/>
                  <a:gd name="connsiteY225" fmla="*/ 34058 h 1047182"/>
                  <a:gd name="connsiteX226" fmla="*/ 324831 w 808720"/>
                  <a:gd name="connsiteY226" fmla="*/ 34728 h 1047182"/>
                  <a:gd name="connsiteX227" fmla="*/ 322900 w 808720"/>
                  <a:gd name="connsiteY227" fmla="*/ 33860 h 1047182"/>
                  <a:gd name="connsiteX228" fmla="*/ 321046 w 808720"/>
                  <a:gd name="connsiteY228" fmla="*/ 34508 h 1047182"/>
                  <a:gd name="connsiteX229" fmla="*/ 320652 w 808720"/>
                  <a:gd name="connsiteY229" fmla="*/ 34609 h 1047182"/>
                  <a:gd name="connsiteX230" fmla="*/ 321100 w 808720"/>
                  <a:gd name="connsiteY230" fmla="*/ 34352 h 1047182"/>
                  <a:gd name="connsiteX231" fmla="*/ 321117 w 808720"/>
                  <a:gd name="connsiteY231" fmla="*/ 34346 h 1047182"/>
                  <a:gd name="connsiteX232" fmla="*/ 322128 w 808720"/>
                  <a:gd name="connsiteY232" fmla="*/ 33761 h 1047182"/>
                  <a:gd name="connsiteX233" fmla="*/ 321934 w 808720"/>
                  <a:gd name="connsiteY233" fmla="*/ 33872 h 1047182"/>
                  <a:gd name="connsiteX234" fmla="*/ 318089 w 808720"/>
                  <a:gd name="connsiteY234" fmla="*/ 35069 h 1047182"/>
                  <a:gd name="connsiteX235" fmla="*/ 317845 w 808720"/>
                  <a:gd name="connsiteY235" fmla="*/ 35107 h 1047182"/>
                  <a:gd name="connsiteX236" fmla="*/ 324158 w 808720"/>
                  <a:gd name="connsiteY236" fmla="*/ 33707 h 1047182"/>
                  <a:gd name="connsiteX237" fmla="*/ 320445 w 808720"/>
                  <a:gd name="connsiteY237" fmla="*/ 34728 h 1047182"/>
                  <a:gd name="connsiteX238" fmla="*/ 320501 w 808720"/>
                  <a:gd name="connsiteY238" fmla="*/ 34696 h 1047182"/>
                  <a:gd name="connsiteX239" fmla="*/ 320513 w 808720"/>
                  <a:gd name="connsiteY239" fmla="*/ 34694 h 1047182"/>
                  <a:gd name="connsiteX240" fmla="*/ 321046 w 808720"/>
                  <a:gd name="connsiteY240" fmla="*/ 34508 h 1047182"/>
                  <a:gd name="connsiteX241" fmla="*/ 330096 w 808720"/>
                  <a:gd name="connsiteY241" fmla="*/ 33327 h 1047182"/>
                  <a:gd name="connsiteX242" fmla="*/ 318365 w 808720"/>
                  <a:gd name="connsiteY242" fmla="*/ 37868 h 1047182"/>
                  <a:gd name="connsiteX243" fmla="*/ 324831 w 808720"/>
                  <a:gd name="connsiteY243" fmla="*/ 35003 h 1047182"/>
                  <a:gd name="connsiteX244" fmla="*/ 327349 w 808720"/>
                  <a:gd name="connsiteY244" fmla="*/ 34058 h 1047182"/>
                  <a:gd name="connsiteX245" fmla="*/ 320499 w 808720"/>
                  <a:gd name="connsiteY245" fmla="*/ 33236 h 1047182"/>
                  <a:gd name="connsiteX246" fmla="*/ 319188 w 808720"/>
                  <a:gd name="connsiteY246" fmla="*/ 33965 h 1047182"/>
                  <a:gd name="connsiteX247" fmla="*/ 316978 w 808720"/>
                  <a:gd name="connsiteY247" fmla="*/ 34684 h 1047182"/>
                  <a:gd name="connsiteX248" fmla="*/ 314471 w 808720"/>
                  <a:gd name="connsiteY248" fmla="*/ 35367 h 1047182"/>
                  <a:gd name="connsiteX249" fmla="*/ 312244 w 808720"/>
                  <a:gd name="connsiteY249" fmla="*/ 35973 h 1047182"/>
                  <a:gd name="connsiteX250" fmla="*/ 309662 w 808720"/>
                  <a:gd name="connsiteY250" fmla="*/ 36373 h 1047182"/>
                  <a:gd name="connsiteX251" fmla="*/ 316344 w 808720"/>
                  <a:gd name="connsiteY251" fmla="*/ 34326 h 1047182"/>
                  <a:gd name="connsiteX252" fmla="*/ 318257 w 808720"/>
                  <a:gd name="connsiteY252" fmla="*/ 33741 h 1047182"/>
                  <a:gd name="connsiteX253" fmla="*/ 579159 w 808720"/>
                  <a:gd name="connsiteY253" fmla="*/ 32914 h 1047182"/>
                  <a:gd name="connsiteX254" fmla="*/ 591571 w 808720"/>
                  <a:gd name="connsiteY254" fmla="*/ 38566 h 1047182"/>
                  <a:gd name="connsiteX255" fmla="*/ 614324 w 808720"/>
                  <a:gd name="connsiteY255" fmla="*/ 61045 h 1047182"/>
                  <a:gd name="connsiteX256" fmla="*/ 614322 w 808720"/>
                  <a:gd name="connsiteY256" fmla="*/ 61044 h 1047182"/>
                  <a:gd name="connsiteX257" fmla="*/ 579143 w 808720"/>
                  <a:gd name="connsiteY257" fmla="*/ 32906 h 1047182"/>
                  <a:gd name="connsiteX258" fmla="*/ 579153 w 808720"/>
                  <a:gd name="connsiteY258" fmla="*/ 32908 h 1047182"/>
                  <a:gd name="connsiteX259" fmla="*/ 579159 w 808720"/>
                  <a:gd name="connsiteY259" fmla="*/ 32914 h 1047182"/>
                  <a:gd name="connsiteX260" fmla="*/ 327754 w 808720"/>
                  <a:gd name="connsiteY260" fmla="*/ 32901 h 1047182"/>
                  <a:gd name="connsiteX261" fmla="*/ 327754 w 808720"/>
                  <a:gd name="connsiteY261" fmla="*/ 32901 h 1047182"/>
                  <a:gd name="connsiteX262" fmla="*/ 322092 w 808720"/>
                  <a:gd name="connsiteY262" fmla="*/ 34703 h 1047182"/>
                  <a:gd name="connsiteX263" fmla="*/ 569518 w 808720"/>
                  <a:gd name="connsiteY263" fmla="*/ 32840 h 1047182"/>
                  <a:gd name="connsiteX264" fmla="*/ 570759 w 808720"/>
                  <a:gd name="connsiteY264" fmla="*/ 35323 h 1047182"/>
                  <a:gd name="connsiteX265" fmla="*/ 569400 w 808720"/>
                  <a:gd name="connsiteY265" fmla="*/ 33700 h 1047182"/>
                  <a:gd name="connsiteX266" fmla="*/ 327950 w 808720"/>
                  <a:gd name="connsiteY266" fmla="*/ 32779 h 1047182"/>
                  <a:gd name="connsiteX267" fmla="*/ 327790 w 808720"/>
                  <a:gd name="connsiteY267" fmla="*/ 32879 h 1047182"/>
                  <a:gd name="connsiteX268" fmla="*/ 314001 w 808720"/>
                  <a:gd name="connsiteY268" fmla="*/ 36882 h 1047182"/>
                  <a:gd name="connsiteX269" fmla="*/ 314008 w 808720"/>
                  <a:gd name="connsiteY269" fmla="*/ 36880 h 1047182"/>
                  <a:gd name="connsiteX270" fmla="*/ 328175 w 808720"/>
                  <a:gd name="connsiteY270" fmla="*/ 32768 h 1047182"/>
                  <a:gd name="connsiteX271" fmla="*/ 327975 w 808720"/>
                  <a:gd name="connsiteY271" fmla="*/ 32831 h 1047182"/>
                  <a:gd name="connsiteX272" fmla="*/ 327754 w 808720"/>
                  <a:gd name="connsiteY272" fmla="*/ 32901 h 1047182"/>
                  <a:gd name="connsiteX273" fmla="*/ 327790 w 808720"/>
                  <a:gd name="connsiteY273" fmla="*/ 32879 h 1047182"/>
                  <a:gd name="connsiteX274" fmla="*/ 328183 w 808720"/>
                  <a:gd name="connsiteY274" fmla="*/ 32765 h 1047182"/>
                  <a:gd name="connsiteX275" fmla="*/ 328178 w 808720"/>
                  <a:gd name="connsiteY275" fmla="*/ 32766 h 1047182"/>
                  <a:gd name="connsiteX276" fmla="*/ 328175 w 808720"/>
                  <a:gd name="connsiteY276" fmla="*/ 32768 h 1047182"/>
                  <a:gd name="connsiteX277" fmla="*/ 331578 w 808720"/>
                  <a:gd name="connsiteY277" fmla="*/ 32754 h 1047182"/>
                  <a:gd name="connsiteX278" fmla="*/ 330788 w 808720"/>
                  <a:gd name="connsiteY278" fmla="*/ 33060 h 1047182"/>
                  <a:gd name="connsiteX279" fmla="*/ 327722 w 808720"/>
                  <a:gd name="connsiteY279" fmla="*/ 33918 h 1047182"/>
                  <a:gd name="connsiteX280" fmla="*/ 328162 w 808720"/>
                  <a:gd name="connsiteY280" fmla="*/ 33753 h 1047182"/>
                  <a:gd name="connsiteX281" fmla="*/ 328386 w 808720"/>
                  <a:gd name="connsiteY281" fmla="*/ 32700 h 1047182"/>
                  <a:gd name="connsiteX282" fmla="*/ 328186 w 808720"/>
                  <a:gd name="connsiteY282" fmla="*/ 32764 h 1047182"/>
                  <a:gd name="connsiteX283" fmla="*/ 328183 w 808720"/>
                  <a:gd name="connsiteY283" fmla="*/ 32765 h 1047182"/>
                  <a:gd name="connsiteX284" fmla="*/ 332191 w 808720"/>
                  <a:gd name="connsiteY284" fmla="*/ 32666 h 1047182"/>
                  <a:gd name="connsiteX285" fmla="*/ 331490 w 808720"/>
                  <a:gd name="connsiteY285" fmla="*/ 32956 h 1047182"/>
                  <a:gd name="connsiteX286" fmla="*/ 330096 w 808720"/>
                  <a:gd name="connsiteY286" fmla="*/ 33327 h 1047182"/>
                  <a:gd name="connsiteX287" fmla="*/ 330788 w 808720"/>
                  <a:gd name="connsiteY287" fmla="*/ 33060 h 1047182"/>
                  <a:gd name="connsiteX288" fmla="*/ 328282 w 808720"/>
                  <a:gd name="connsiteY288" fmla="*/ 32572 h 1047182"/>
                  <a:gd name="connsiteX289" fmla="*/ 328083 w 808720"/>
                  <a:gd name="connsiteY289" fmla="*/ 32696 h 1047182"/>
                  <a:gd name="connsiteX290" fmla="*/ 324158 w 808720"/>
                  <a:gd name="connsiteY290" fmla="*/ 33707 h 1047182"/>
                  <a:gd name="connsiteX291" fmla="*/ 298514 w 808720"/>
                  <a:gd name="connsiteY291" fmla="*/ 32535 h 1047182"/>
                  <a:gd name="connsiteX292" fmla="*/ 276582 w 808720"/>
                  <a:gd name="connsiteY292" fmla="*/ 47888 h 1047182"/>
                  <a:gd name="connsiteX293" fmla="*/ 278200 w 808720"/>
                  <a:gd name="connsiteY293" fmla="*/ 47412 h 1047182"/>
                  <a:gd name="connsiteX294" fmla="*/ 274193 w 808720"/>
                  <a:gd name="connsiteY294" fmla="*/ 49469 h 1047182"/>
                  <a:gd name="connsiteX295" fmla="*/ 273226 w 808720"/>
                  <a:gd name="connsiteY295" fmla="*/ 49765 h 1047182"/>
                  <a:gd name="connsiteX296" fmla="*/ 281411 w 808720"/>
                  <a:gd name="connsiteY296" fmla="*/ 42662 h 1047182"/>
                  <a:gd name="connsiteX297" fmla="*/ 281839 w 808720"/>
                  <a:gd name="connsiteY297" fmla="*/ 42290 h 1047182"/>
                  <a:gd name="connsiteX298" fmla="*/ 285569 w 808720"/>
                  <a:gd name="connsiteY298" fmla="*/ 39995 h 1047182"/>
                  <a:gd name="connsiteX299" fmla="*/ 329287 w 808720"/>
                  <a:gd name="connsiteY299" fmla="*/ 32386 h 1047182"/>
                  <a:gd name="connsiteX300" fmla="*/ 328778 w 808720"/>
                  <a:gd name="connsiteY300" fmla="*/ 32535 h 1047182"/>
                  <a:gd name="connsiteX301" fmla="*/ 327950 w 808720"/>
                  <a:gd name="connsiteY301" fmla="*/ 32779 h 1047182"/>
                  <a:gd name="connsiteX302" fmla="*/ 328083 w 808720"/>
                  <a:gd name="connsiteY302" fmla="*/ 32696 h 1047182"/>
                  <a:gd name="connsiteX303" fmla="*/ 328841 w 808720"/>
                  <a:gd name="connsiteY303" fmla="*/ 32501 h 1047182"/>
                  <a:gd name="connsiteX304" fmla="*/ 324672 w 808720"/>
                  <a:gd name="connsiteY304" fmla="*/ 32298 h 1047182"/>
                  <a:gd name="connsiteX305" fmla="*/ 323710 w 808720"/>
                  <a:gd name="connsiteY305" fmla="*/ 32851 h 1047182"/>
                  <a:gd name="connsiteX306" fmla="*/ 318772 w 808720"/>
                  <a:gd name="connsiteY306" fmla="*/ 34196 h 1047182"/>
                  <a:gd name="connsiteX307" fmla="*/ 319188 w 808720"/>
                  <a:gd name="connsiteY307" fmla="*/ 33965 h 1047182"/>
                  <a:gd name="connsiteX308" fmla="*/ 323493 w 808720"/>
                  <a:gd name="connsiteY308" fmla="*/ 32563 h 1047182"/>
                  <a:gd name="connsiteX309" fmla="*/ 329748 w 808720"/>
                  <a:gd name="connsiteY309" fmla="*/ 32267 h 1047182"/>
                  <a:gd name="connsiteX310" fmla="*/ 328609 w 808720"/>
                  <a:gd name="connsiteY310" fmla="*/ 32629 h 1047182"/>
                  <a:gd name="connsiteX311" fmla="*/ 328386 w 808720"/>
                  <a:gd name="connsiteY311" fmla="*/ 32700 h 1047182"/>
                  <a:gd name="connsiteX312" fmla="*/ 328609 w 808720"/>
                  <a:gd name="connsiteY312" fmla="*/ 32629 h 1047182"/>
                  <a:gd name="connsiteX313" fmla="*/ 329746 w 808720"/>
                  <a:gd name="connsiteY313" fmla="*/ 32267 h 1047182"/>
                  <a:gd name="connsiteX314" fmla="*/ 578332 w 808720"/>
                  <a:gd name="connsiteY314" fmla="*/ 32252 h 1047182"/>
                  <a:gd name="connsiteX315" fmla="*/ 585403 w 808720"/>
                  <a:gd name="connsiteY315" fmla="*/ 33186 h 1047182"/>
                  <a:gd name="connsiteX316" fmla="*/ 588041 w 808720"/>
                  <a:gd name="connsiteY316" fmla="*/ 35004 h 1047182"/>
                  <a:gd name="connsiteX317" fmla="*/ 579153 w 808720"/>
                  <a:gd name="connsiteY317" fmla="*/ 32908 h 1047182"/>
                  <a:gd name="connsiteX318" fmla="*/ 327330 w 808720"/>
                  <a:gd name="connsiteY318" fmla="*/ 32193 h 1047182"/>
                  <a:gd name="connsiteX319" fmla="*/ 321117 w 808720"/>
                  <a:gd name="connsiteY319" fmla="*/ 34346 h 1047182"/>
                  <a:gd name="connsiteX320" fmla="*/ 321104 w 808720"/>
                  <a:gd name="connsiteY320" fmla="*/ 34350 h 1047182"/>
                  <a:gd name="connsiteX321" fmla="*/ 321934 w 808720"/>
                  <a:gd name="connsiteY321" fmla="*/ 33872 h 1047182"/>
                  <a:gd name="connsiteX322" fmla="*/ 330446 w 808720"/>
                  <a:gd name="connsiteY322" fmla="*/ 32045 h 1047182"/>
                  <a:gd name="connsiteX323" fmla="*/ 329746 w 808720"/>
                  <a:gd name="connsiteY323" fmla="*/ 32267 h 1047182"/>
                  <a:gd name="connsiteX324" fmla="*/ 329287 w 808720"/>
                  <a:gd name="connsiteY324" fmla="*/ 32386 h 1047182"/>
                  <a:gd name="connsiteX325" fmla="*/ 330858 w 808720"/>
                  <a:gd name="connsiteY325" fmla="*/ 31988 h 1047182"/>
                  <a:gd name="connsiteX326" fmla="*/ 328395 w 808720"/>
                  <a:gd name="connsiteY326" fmla="*/ 32809 h 1047182"/>
                  <a:gd name="connsiteX327" fmla="*/ 327924 w 808720"/>
                  <a:gd name="connsiteY327" fmla="*/ 33021 h 1047182"/>
                  <a:gd name="connsiteX328" fmla="*/ 327880 w 808720"/>
                  <a:gd name="connsiteY328" fmla="*/ 33035 h 1047182"/>
                  <a:gd name="connsiteX329" fmla="*/ 327216 w 808720"/>
                  <a:gd name="connsiteY329" fmla="*/ 33238 h 1047182"/>
                  <a:gd name="connsiteX330" fmla="*/ 327754 w 808720"/>
                  <a:gd name="connsiteY330" fmla="*/ 32901 h 1047182"/>
                  <a:gd name="connsiteX331" fmla="*/ 327975 w 808720"/>
                  <a:gd name="connsiteY331" fmla="*/ 32831 h 1047182"/>
                  <a:gd name="connsiteX332" fmla="*/ 328178 w 808720"/>
                  <a:gd name="connsiteY332" fmla="*/ 32766 h 1047182"/>
                  <a:gd name="connsiteX333" fmla="*/ 328186 w 808720"/>
                  <a:gd name="connsiteY333" fmla="*/ 32764 h 1047182"/>
                  <a:gd name="connsiteX334" fmla="*/ 328564 w 808720"/>
                  <a:gd name="connsiteY334" fmla="*/ 32654 h 1047182"/>
                  <a:gd name="connsiteX335" fmla="*/ 331077 w 808720"/>
                  <a:gd name="connsiteY335" fmla="*/ 31925 h 1047182"/>
                  <a:gd name="connsiteX336" fmla="*/ 330858 w 808720"/>
                  <a:gd name="connsiteY336" fmla="*/ 31988 h 1047182"/>
                  <a:gd name="connsiteX337" fmla="*/ 330953 w 808720"/>
                  <a:gd name="connsiteY337" fmla="*/ 31957 h 1047182"/>
                  <a:gd name="connsiteX338" fmla="*/ 333818 w 808720"/>
                  <a:gd name="connsiteY338" fmla="*/ 31887 h 1047182"/>
                  <a:gd name="connsiteX339" fmla="*/ 333537 w 808720"/>
                  <a:gd name="connsiteY339" fmla="*/ 31995 h 1047182"/>
                  <a:gd name="connsiteX340" fmla="*/ 331411 w 808720"/>
                  <a:gd name="connsiteY340" fmla="*/ 32535 h 1047182"/>
                  <a:gd name="connsiteX341" fmla="*/ 334250 w 808720"/>
                  <a:gd name="connsiteY341" fmla="*/ 31814 h 1047182"/>
                  <a:gd name="connsiteX342" fmla="*/ 332952 w 808720"/>
                  <a:gd name="connsiteY342" fmla="*/ 32352 h 1047182"/>
                  <a:gd name="connsiteX343" fmla="*/ 331578 w 808720"/>
                  <a:gd name="connsiteY343" fmla="*/ 32754 h 1047182"/>
                  <a:gd name="connsiteX344" fmla="*/ 333537 w 808720"/>
                  <a:gd name="connsiteY344" fmla="*/ 31995 h 1047182"/>
                  <a:gd name="connsiteX345" fmla="*/ 573863 w 808720"/>
                  <a:gd name="connsiteY345" fmla="*/ 31661 h 1047182"/>
                  <a:gd name="connsiteX346" fmla="*/ 577451 w 808720"/>
                  <a:gd name="connsiteY346" fmla="*/ 32135 h 1047182"/>
                  <a:gd name="connsiteX347" fmla="*/ 579143 w 808720"/>
                  <a:gd name="connsiteY347" fmla="*/ 32906 h 1047182"/>
                  <a:gd name="connsiteX348" fmla="*/ 332048 w 808720"/>
                  <a:gd name="connsiteY348" fmla="*/ 31535 h 1047182"/>
                  <a:gd name="connsiteX349" fmla="*/ 330451 w 808720"/>
                  <a:gd name="connsiteY349" fmla="*/ 32043 h 1047182"/>
                  <a:gd name="connsiteX350" fmla="*/ 330446 w 808720"/>
                  <a:gd name="connsiteY350" fmla="*/ 32045 h 1047182"/>
                  <a:gd name="connsiteX351" fmla="*/ 332045 w 808720"/>
                  <a:gd name="connsiteY351" fmla="*/ 31536 h 1047182"/>
                  <a:gd name="connsiteX352" fmla="*/ 332509 w 808720"/>
                  <a:gd name="connsiteY352" fmla="*/ 31438 h 1047182"/>
                  <a:gd name="connsiteX353" fmla="*/ 330953 w 808720"/>
                  <a:gd name="connsiteY353" fmla="*/ 31957 h 1047182"/>
                  <a:gd name="connsiteX354" fmla="*/ 329748 w 808720"/>
                  <a:gd name="connsiteY354" fmla="*/ 32267 h 1047182"/>
                  <a:gd name="connsiteX355" fmla="*/ 330451 w 808720"/>
                  <a:gd name="connsiteY355" fmla="*/ 32043 h 1047182"/>
                  <a:gd name="connsiteX356" fmla="*/ 332507 w 808720"/>
                  <a:gd name="connsiteY356" fmla="*/ 31439 h 1047182"/>
                  <a:gd name="connsiteX357" fmla="*/ 330434 w 808720"/>
                  <a:gd name="connsiteY357" fmla="*/ 31226 h 1047182"/>
                  <a:gd name="connsiteX358" fmla="*/ 328792 w 808720"/>
                  <a:gd name="connsiteY358" fmla="*/ 32253 h 1047182"/>
                  <a:gd name="connsiteX359" fmla="*/ 322900 w 808720"/>
                  <a:gd name="connsiteY359" fmla="*/ 33860 h 1047182"/>
                  <a:gd name="connsiteX360" fmla="*/ 330414 w 808720"/>
                  <a:gd name="connsiteY360" fmla="*/ 31232 h 1047182"/>
                  <a:gd name="connsiteX361" fmla="*/ 326613 w 808720"/>
                  <a:gd name="connsiteY361" fmla="*/ 31182 h 1047182"/>
                  <a:gd name="connsiteX362" fmla="*/ 325147 w 808720"/>
                  <a:gd name="connsiteY362" fmla="*/ 32024 h 1047182"/>
                  <a:gd name="connsiteX363" fmla="*/ 323493 w 808720"/>
                  <a:gd name="connsiteY363" fmla="*/ 32563 h 1047182"/>
                  <a:gd name="connsiteX364" fmla="*/ 320499 w 808720"/>
                  <a:gd name="connsiteY364" fmla="*/ 33236 h 1047182"/>
                  <a:gd name="connsiteX365" fmla="*/ 321230 w 808720"/>
                  <a:gd name="connsiteY365" fmla="*/ 32830 h 1047182"/>
                  <a:gd name="connsiteX366" fmla="*/ 330679 w 808720"/>
                  <a:gd name="connsiteY366" fmla="*/ 31073 h 1047182"/>
                  <a:gd name="connsiteX367" fmla="*/ 330437 w 808720"/>
                  <a:gd name="connsiteY367" fmla="*/ 31225 h 1047182"/>
                  <a:gd name="connsiteX368" fmla="*/ 330414 w 808720"/>
                  <a:gd name="connsiteY368" fmla="*/ 31232 h 1047182"/>
                  <a:gd name="connsiteX369" fmla="*/ 327330 w 808720"/>
                  <a:gd name="connsiteY369" fmla="*/ 32193 h 1047182"/>
                  <a:gd name="connsiteX370" fmla="*/ 329397 w 808720"/>
                  <a:gd name="connsiteY370" fmla="*/ 31476 h 1047182"/>
                  <a:gd name="connsiteX371" fmla="*/ 334078 w 808720"/>
                  <a:gd name="connsiteY371" fmla="*/ 30977 h 1047182"/>
                  <a:gd name="connsiteX372" fmla="*/ 332509 w 808720"/>
                  <a:gd name="connsiteY372" fmla="*/ 31438 h 1047182"/>
                  <a:gd name="connsiteX373" fmla="*/ 333019 w 808720"/>
                  <a:gd name="connsiteY373" fmla="*/ 31268 h 1047182"/>
                  <a:gd name="connsiteX374" fmla="*/ 568580 w 808720"/>
                  <a:gd name="connsiteY374" fmla="*/ 30963 h 1047182"/>
                  <a:gd name="connsiteX375" fmla="*/ 569754 w 808720"/>
                  <a:gd name="connsiteY375" fmla="*/ 31118 h 1047182"/>
                  <a:gd name="connsiteX376" fmla="*/ 569518 w 808720"/>
                  <a:gd name="connsiteY376" fmla="*/ 32840 h 1047182"/>
                  <a:gd name="connsiteX377" fmla="*/ 330995 w 808720"/>
                  <a:gd name="connsiteY377" fmla="*/ 30876 h 1047182"/>
                  <a:gd name="connsiteX378" fmla="*/ 330828 w 808720"/>
                  <a:gd name="connsiteY378" fmla="*/ 30980 h 1047182"/>
                  <a:gd name="connsiteX379" fmla="*/ 329397 w 808720"/>
                  <a:gd name="connsiteY379" fmla="*/ 31476 h 1047182"/>
                  <a:gd name="connsiteX380" fmla="*/ 322128 w 808720"/>
                  <a:gd name="connsiteY380" fmla="*/ 33761 h 1047182"/>
                  <a:gd name="connsiteX381" fmla="*/ 323710 w 808720"/>
                  <a:gd name="connsiteY381" fmla="*/ 32851 h 1047182"/>
                  <a:gd name="connsiteX382" fmla="*/ 330816 w 808720"/>
                  <a:gd name="connsiteY382" fmla="*/ 30916 h 1047182"/>
                  <a:gd name="connsiteX383" fmla="*/ 569811 w 808720"/>
                  <a:gd name="connsiteY383" fmla="*/ 30706 h 1047182"/>
                  <a:gd name="connsiteX384" fmla="*/ 573863 w 808720"/>
                  <a:gd name="connsiteY384" fmla="*/ 31661 h 1047182"/>
                  <a:gd name="connsiteX385" fmla="*/ 569754 w 808720"/>
                  <a:gd name="connsiteY385" fmla="*/ 31118 h 1047182"/>
                  <a:gd name="connsiteX386" fmla="*/ 331736 w 808720"/>
                  <a:gd name="connsiteY386" fmla="*/ 30666 h 1047182"/>
                  <a:gd name="connsiteX387" fmla="*/ 331377 w 808720"/>
                  <a:gd name="connsiteY387" fmla="*/ 30790 h 1047182"/>
                  <a:gd name="connsiteX388" fmla="*/ 330995 w 808720"/>
                  <a:gd name="connsiteY388" fmla="*/ 30876 h 1047182"/>
                  <a:gd name="connsiteX389" fmla="*/ 331019 w 808720"/>
                  <a:gd name="connsiteY389" fmla="*/ 30861 h 1047182"/>
                  <a:gd name="connsiteX390" fmla="*/ 332093 w 808720"/>
                  <a:gd name="connsiteY390" fmla="*/ 30629 h 1047182"/>
                  <a:gd name="connsiteX391" fmla="*/ 330679 w 808720"/>
                  <a:gd name="connsiteY391" fmla="*/ 31073 h 1047182"/>
                  <a:gd name="connsiteX392" fmla="*/ 330828 w 808720"/>
                  <a:gd name="connsiteY392" fmla="*/ 30980 h 1047182"/>
                  <a:gd name="connsiteX393" fmla="*/ 331377 w 808720"/>
                  <a:gd name="connsiteY393" fmla="*/ 30790 h 1047182"/>
                  <a:gd name="connsiteX394" fmla="*/ 332566 w 808720"/>
                  <a:gd name="connsiteY394" fmla="*/ 30480 h 1047182"/>
                  <a:gd name="connsiteX395" fmla="*/ 332327 w 808720"/>
                  <a:gd name="connsiteY395" fmla="*/ 30564 h 1047182"/>
                  <a:gd name="connsiteX396" fmla="*/ 332227 w 808720"/>
                  <a:gd name="connsiteY396" fmla="*/ 30599 h 1047182"/>
                  <a:gd name="connsiteX397" fmla="*/ 332093 w 808720"/>
                  <a:gd name="connsiteY397" fmla="*/ 30629 h 1047182"/>
                  <a:gd name="connsiteX398" fmla="*/ 332362 w 808720"/>
                  <a:gd name="connsiteY398" fmla="*/ 30544 h 1047182"/>
                  <a:gd name="connsiteX399" fmla="*/ 333031 w 808720"/>
                  <a:gd name="connsiteY399" fmla="*/ 30418 h 1047182"/>
                  <a:gd name="connsiteX400" fmla="*/ 332027 w 808720"/>
                  <a:gd name="connsiteY400" fmla="*/ 30731 h 1047182"/>
                  <a:gd name="connsiteX401" fmla="*/ 330434 w 808720"/>
                  <a:gd name="connsiteY401" fmla="*/ 31226 h 1047182"/>
                  <a:gd name="connsiteX402" fmla="*/ 330437 w 808720"/>
                  <a:gd name="connsiteY402" fmla="*/ 31225 h 1047182"/>
                  <a:gd name="connsiteX403" fmla="*/ 332227 w 808720"/>
                  <a:gd name="connsiteY403" fmla="*/ 30599 h 1047182"/>
                  <a:gd name="connsiteX404" fmla="*/ 332289 w 808720"/>
                  <a:gd name="connsiteY404" fmla="*/ 30585 h 1047182"/>
                  <a:gd name="connsiteX405" fmla="*/ 335772 w 808720"/>
                  <a:gd name="connsiteY405" fmla="*/ 30350 h 1047182"/>
                  <a:gd name="connsiteX406" fmla="*/ 334480 w 808720"/>
                  <a:gd name="connsiteY406" fmla="*/ 30781 h 1047182"/>
                  <a:gd name="connsiteX407" fmla="*/ 333019 w 808720"/>
                  <a:gd name="connsiteY407" fmla="*/ 31268 h 1047182"/>
                  <a:gd name="connsiteX408" fmla="*/ 332048 w 808720"/>
                  <a:gd name="connsiteY408" fmla="*/ 31535 h 1047182"/>
                  <a:gd name="connsiteX409" fmla="*/ 334558 w 808720"/>
                  <a:gd name="connsiteY409" fmla="*/ 30737 h 1047182"/>
                  <a:gd name="connsiteX410" fmla="*/ 335793 w 808720"/>
                  <a:gd name="connsiteY410" fmla="*/ 30344 h 1047182"/>
                  <a:gd name="connsiteX411" fmla="*/ 335782 w 808720"/>
                  <a:gd name="connsiteY411" fmla="*/ 30347 h 1047182"/>
                  <a:gd name="connsiteX412" fmla="*/ 334558 w 808720"/>
                  <a:gd name="connsiteY412" fmla="*/ 30736 h 1047182"/>
                  <a:gd name="connsiteX413" fmla="*/ 332045 w 808720"/>
                  <a:gd name="connsiteY413" fmla="*/ 31536 h 1047182"/>
                  <a:gd name="connsiteX414" fmla="*/ 329136 w 808720"/>
                  <a:gd name="connsiteY414" fmla="*/ 32337 h 1047182"/>
                  <a:gd name="connsiteX415" fmla="*/ 328282 w 808720"/>
                  <a:gd name="connsiteY415" fmla="*/ 32572 h 1047182"/>
                  <a:gd name="connsiteX416" fmla="*/ 328792 w 808720"/>
                  <a:gd name="connsiteY416" fmla="*/ 32253 h 1047182"/>
                  <a:gd name="connsiteX417" fmla="*/ 329764 w 808720"/>
                  <a:gd name="connsiteY417" fmla="*/ 31988 h 1047182"/>
                  <a:gd name="connsiteX418" fmla="*/ 334747 w 808720"/>
                  <a:gd name="connsiteY418" fmla="*/ 30629 h 1047182"/>
                  <a:gd name="connsiteX419" fmla="*/ 309479 w 808720"/>
                  <a:gd name="connsiteY419" fmla="*/ 30342 h 1047182"/>
                  <a:gd name="connsiteX420" fmla="*/ 298369 w 808720"/>
                  <a:gd name="connsiteY420" fmla="*/ 38119 h 1047182"/>
                  <a:gd name="connsiteX421" fmla="*/ 295794 w 808720"/>
                  <a:gd name="connsiteY421" fmla="*/ 38518 h 1047182"/>
                  <a:gd name="connsiteX422" fmla="*/ 302899 w 808720"/>
                  <a:gd name="connsiteY422" fmla="*/ 34728 h 1047182"/>
                  <a:gd name="connsiteX423" fmla="*/ 295402 w 808720"/>
                  <a:gd name="connsiteY423" fmla="*/ 38578 h 1047182"/>
                  <a:gd name="connsiteX424" fmla="*/ 295068 w 808720"/>
                  <a:gd name="connsiteY424" fmla="*/ 38630 h 1047182"/>
                  <a:gd name="connsiteX425" fmla="*/ 296595 w 808720"/>
                  <a:gd name="connsiteY425" fmla="*/ 37196 h 1047182"/>
                  <a:gd name="connsiteX426" fmla="*/ 299512 w 808720"/>
                  <a:gd name="connsiteY426" fmla="*/ 35326 h 1047182"/>
                  <a:gd name="connsiteX427" fmla="*/ 307286 w 808720"/>
                  <a:gd name="connsiteY427" fmla="*/ 30342 h 1047182"/>
                  <a:gd name="connsiteX428" fmla="*/ 299512 w 808720"/>
                  <a:gd name="connsiteY428" fmla="*/ 35326 h 1047182"/>
                  <a:gd name="connsiteX429" fmla="*/ 293884 w 808720"/>
                  <a:gd name="connsiteY429" fmla="*/ 38140 h 1047182"/>
                  <a:gd name="connsiteX430" fmla="*/ 295224 w 808720"/>
                  <a:gd name="connsiteY430" fmla="*/ 37196 h 1047182"/>
                  <a:gd name="connsiteX431" fmla="*/ 307286 w 808720"/>
                  <a:gd name="connsiteY431" fmla="*/ 30342 h 1047182"/>
                  <a:gd name="connsiteX432" fmla="*/ 335798 w 808720"/>
                  <a:gd name="connsiteY432" fmla="*/ 30342 h 1047182"/>
                  <a:gd name="connsiteX433" fmla="*/ 335797 w 808720"/>
                  <a:gd name="connsiteY433" fmla="*/ 30342 h 1047182"/>
                  <a:gd name="connsiteX434" fmla="*/ 335772 w 808720"/>
                  <a:gd name="connsiteY434" fmla="*/ 30350 h 1047182"/>
                  <a:gd name="connsiteX435" fmla="*/ 335782 w 808720"/>
                  <a:gd name="connsiteY435" fmla="*/ 30347 h 1047182"/>
                  <a:gd name="connsiteX436" fmla="*/ 335796 w 808720"/>
                  <a:gd name="connsiteY436" fmla="*/ 30343 h 1047182"/>
                  <a:gd name="connsiteX437" fmla="*/ 335800 w 808720"/>
                  <a:gd name="connsiteY437" fmla="*/ 30341 h 1047182"/>
                  <a:gd name="connsiteX438" fmla="*/ 335798 w 808720"/>
                  <a:gd name="connsiteY438" fmla="*/ 30342 h 1047182"/>
                  <a:gd name="connsiteX439" fmla="*/ 335799 w 808720"/>
                  <a:gd name="connsiteY439" fmla="*/ 30342 h 1047182"/>
                  <a:gd name="connsiteX440" fmla="*/ 337812 w 808720"/>
                  <a:gd name="connsiteY440" fmla="*/ 30341 h 1047182"/>
                  <a:gd name="connsiteX441" fmla="*/ 334556 w 808720"/>
                  <a:gd name="connsiteY441" fmla="*/ 31688 h 1047182"/>
                  <a:gd name="connsiteX442" fmla="*/ 333818 w 808720"/>
                  <a:gd name="connsiteY442" fmla="*/ 31887 h 1047182"/>
                  <a:gd name="connsiteX443" fmla="*/ 337337 w 808720"/>
                  <a:gd name="connsiteY443" fmla="*/ 30313 h 1047182"/>
                  <a:gd name="connsiteX444" fmla="*/ 331411 w 808720"/>
                  <a:gd name="connsiteY444" fmla="*/ 32535 h 1047182"/>
                  <a:gd name="connsiteX445" fmla="*/ 328162 w 808720"/>
                  <a:gd name="connsiteY445" fmla="*/ 33753 h 1047182"/>
                  <a:gd name="connsiteX446" fmla="*/ 324831 w 808720"/>
                  <a:gd name="connsiteY446" fmla="*/ 34728 h 1047182"/>
                  <a:gd name="connsiteX447" fmla="*/ 326639 w 808720"/>
                  <a:gd name="connsiteY447" fmla="*/ 33598 h 1047182"/>
                  <a:gd name="connsiteX448" fmla="*/ 327821 w 808720"/>
                  <a:gd name="connsiteY448" fmla="*/ 33067 h 1047182"/>
                  <a:gd name="connsiteX449" fmla="*/ 327924 w 808720"/>
                  <a:gd name="connsiteY449" fmla="*/ 33021 h 1047182"/>
                  <a:gd name="connsiteX450" fmla="*/ 333602 w 808720"/>
                  <a:gd name="connsiteY450" fmla="*/ 31283 h 1047182"/>
                  <a:gd name="connsiteX451" fmla="*/ 333774 w 808720"/>
                  <a:gd name="connsiteY451" fmla="*/ 31230 h 1047182"/>
                  <a:gd name="connsiteX452" fmla="*/ 338025 w 808720"/>
                  <a:gd name="connsiteY452" fmla="*/ 30252 h 1047182"/>
                  <a:gd name="connsiteX453" fmla="*/ 338022 w 808720"/>
                  <a:gd name="connsiteY453" fmla="*/ 30259 h 1047182"/>
                  <a:gd name="connsiteX454" fmla="*/ 337812 w 808720"/>
                  <a:gd name="connsiteY454" fmla="*/ 30341 h 1047182"/>
                  <a:gd name="connsiteX455" fmla="*/ 333783 w 808720"/>
                  <a:gd name="connsiteY455" fmla="*/ 30184 h 1047182"/>
                  <a:gd name="connsiteX456" fmla="*/ 333684 w 808720"/>
                  <a:gd name="connsiteY456" fmla="*/ 30271 h 1047182"/>
                  <a:gd name="connsiteX457" fmla="*/ 333031 w 808720"/>
                  <a:gd name="connsiteY457" fmla="*/ 30418 h 1047182"/>
                  <a:gd name="connsiteX458" fmla="*/ 333534 w 808720"/>
                  <a:gd name="connsiteY458" fmla="*/ 30176 h 1047182"/>
                  <a:gd name="connsiteX459" fmla="*/ 332566 w 808720"/>
                  <a:gd name="connsiteY459" fmla="*/ 30480 h 1047182"/>
                  <a:gd name="connsiteX460" fmla="*/ 333092 w 808720"/>
                  <a:gd name="connsiteY460" fmla="*/ 30297 h 1047182"/>
                  <a:gd name="connsiteX461" fmla="*/ 333935 w 808720"/>
                  <a:gd name="connsiteY461" fmla="*/ 30050 h 1047182"/>
                  <a:gd name="connsiteX462" fmla="*/ 333908 w 808720"/>
                  <a:gd name="connsiteY462" fmla="*/ 30074 h 1047182"/>
                  <a:gd name="connsiteX463" fmla="*/ 333534 w 808720"/>
                  <a:gd name="connsiteY463" fmla="*/ 30176 h 1047182"/>
                  <a:gd name="connsiteX464" fmla="*/ 338116 w 808720"/>
                  <a:gd name="connsiteY464" fmla="*/ 30021 h 1047182"/>
                  <a:gd name="connsiteX465" fmla="*/ 338076 w 808720"/>
                  <a:gd name="connsiteY465" fmla="*/ 30122 h 1047182"/>
                  <a:gd name="connsiteX466" fmla="*/ 337337 w 808720"/>
                  <a:gd name="connsiteY466" fmla="*/ 30313 h 1047182"/>
                  <a:gd name="connsiteX467" fmla="*/ 334948 w 808720"/>
                  <a:gd name="connsiteY467" fmla="*/ 29987 h 1047182"/>
                  <a:gd name="connsiteX468" fmla="*/ 333603 w 808720"/>
                  <a:gd name="connsiteY468" fmla="*/ 30342 h 1047182"/>
                  <a:gd name="connsiteX469" fmla="*/ 333684 w 808720"/>
                  <a:gd name="connsiteY469" fmla="*/ 30271 h 1047182"/>
                  <a:gd name="connsiteX470" fmla="*/ 338772 w 808720"/>
                  <a:gd name="connsiteY470" fmla="*/ 29943 h 1047182"/>
                  <a:gd name="connsiteX471" fmla="*/ 338025 w 808720"/>
                  <a:gd name="connsiteY471" fmla="*/ 30252 h 1047182"/>
                  <a:gd name="connsiteX472" fmla="*/ 338076 w 808720"/>
                  <a:gd name="connsiteY472" fmla="*/ 30122 h 1047182"/>
                  <a:gd name="connsiteX473" fmla="*/ 338178 w 808720"/>
                  <a:gd name="connsiteY473" fmla="*/ 29863 h 1047182"/>
                  <a:gd name="connsiteX474" fmla="*/ 338169 w 808720"/>
                  <a:gd name="connsiteY474" fmla="*/ 29885 h 1047182"/>
                  <a:gd name="connsiteX475" fmla="*/ 333774 w 808720"/>
                  <a:gd name="connsiteY475" fmla="*/ 31230 h 1047182"/>
                  <a:gd name="connsiteX476" fmla="*/ 333628 w 808720"/>
                  <a:gd name="connsiteY476" fmla="*/ 31268 h 1047182"/>
                  <a:gd name="connsiteX477" fmla="*/ 331077 w 808720"/>
                  <a:gd name="connsiteY477" fmla="*/ 31925 h 1047182"/>
                  <a:gd name="connsiteX478" fmla="*/ 333926 w 808720"/>
                  <a:gd name="connsiteY478" fmla="*/ 31098 h 1047182"/>
                  <a:gd name="connsiteX479" fmla="*/ 334210 w 808720"/>
                  <a:gd name="connsiteY479" fmla="*/ 29808 h 1047182"/>
                  <a:gd name="connsiteX480" fmla="*/ 334027 w 808720"/>
                  <a:gd name="connsiteY480" fmla="*/ 29970 h 1047182"/>
                  <a:gd name="connsiteX481" fmla="*/ 333092 w 808720"/>
                  <a:gd name="connsiteY481" fmla="*/ 30297 h 1047182"/>
                  <a:gd name="connsiteX482" fmla="*/ 332536 w 808720"/>
                  <a:gd name="connsiteY482" fmla="*/ 30448 h 1047182"/>
                  <a:gd name="connsiteX483" fmla="*/ 331736 w 808720"/>
                  <a:gd name="connsiteY483" fmla="*/ 30666 h 1047182"/>
                  <a:gd name="connsiteX484" fmla="*/ 332820 w 808720"/>
                  <a:gd name="connsiteY484" fmla="*/ 30290 h 1047182"/>
                  <a:gd name="connsiteX485" fmla="*/ 338219 w 808720"/>
                  <a:gd name="connsiteY485" fmla="*/ 29759 h 1047182"/>
                  <a:gd name="connsiteX486" fmla="*/ 338184 w 808720"/>
                  <a:gd name="connsiteY486" fmla="*/ 29847 h 1047182"/>
                  <a:gd name="connsiteX487" fmla="*/ 334194 w 808720"/>
                  <a:gd name="connsiteY487" fmla="*/ 30945 h 1047182"/>
                  <a:gd name="connsiteX488" fmla="*/ 334078 w 808720"/>
                  <a:gd name="connsiteY488" fmla="*/ 30977 h 1047182"/>
                  <a:gd name="connsiteX489" fmla="*/ 334201 w 808720"/>
                  <a:gd name="connsiteY489" fmla="*/ 30940 h 1047182"/>
                  <a:gd name="connsiteX490" fmla="*/ 335725 w 808720"/>
                  <a:gd name="connsiteY490" fmla="*/ 29579 h 1047182"/>
                  <a:gd name="connsiteX491" fmla="*/ 333783 w 808720"/>
                  <a:gd name="connsiteY491" fmla="*/ 30184 h 1047182"/>
                  <a:gd name="connsiteX492" fmla="*/ 333908 w 808720"/>
                  <a:gd name="connsiteY492" fmla="*/ 30074 h 1047182"/>
                  <a:gd name="connsiteX493" fmla="*/ 339164 w 808720"/>
                  <a:gd name="connsiteY493" fmla="*/ 29577 h 1047182"/>
                  <a:gd name="connsiteX494" fmla="*/ 338178 w 808720"/>
                  <a:gd name="connsiteY494" fmla="*/ 29863 h 1047182"/>
                  <a:gd name="connsiteX495" fmla="*/ 338184 w 808720"/>
                  <a:gd name="connsiteY495" fmla="*/ 29847 h 1047182"/>
                  <a:gd name="connsiteX496" fmla="*/ 338303 w 808720"/>
                  <a:gd name="connsiteY496" fmla="*/ 29545 h 1047182"/>
                  <a:gd name="connsiteX497" fmla="*/ 338253 w 808720"/>
                  <a:gd name="connsiteY497" fmla="*/ 29672 h 1047182"/>
                  <a:gd name="connsiteX498" fmla="*/ 335800 w 808720"/>
                  <a:gd name="connsiteY498" fmla="*/ 30341 h 1047182"/>
                  <a:gd name="connsiteX499" fmla="*/ 336111 w 808720"/>
                  <a:gd name="connsiteY499" fmla="*/ 30243 h 1047182"/>
                  <a:gd name="connsiteX500" fmla="*/ 339375 w 808720"/>
                  <a:gd name="connsiteY500" fmla="*/ 29516 h 1047182"/>
                  <a:gd name="connsiteX501" fmla="*/ 339272 w 808720"/>
                  <a:gd name="connsiteY501" fmla="*/ 29547 h 1047182"/>
                  <a:gd name="connsiteX502" fmla="*/ 339164 w 808720"/>
                  <a:gd name="connsiteY502" fmla="*/ 29577 h 1047182"/>
                  <a:gd name="connsiteX503" fmla="*/ 338320 w 808720"/>
                  <a:gd name="connsiteY503" fmla="*/ 29501 h 1047182"/>
                  <a:gd name="connsiteX504" fmla="*/ 338303 w 808720"/>
                  <a:gd name="connsiteY504" fmla="*/ 29545 h 1047182"/>
                  <a:gd name="connsiteX505" fmla="*/ 336111 w 808720"/>
                  <a:gd name="connsiteY505" fmla="*/ 30243 h 1047182"/>
                  <a:gd name="connsiteX506" fmla="*/ 335799 w 808720"/>
                  <a:gd name="connsiteY506" fmla="*/ 30342 h 1047182"/>
                  <a:gd name="connsiteX507" fmla="*/ 335796 w 808720"/>
                  <a:gd name="connsiteY507" fmla="*/ 30343 h 1047182"/>
                  <a:gd name="connsiteX508" fmla="*/ 335793 w 808720"/>
                  <a:gd name="connsiteY508" fmla="*/ 30344 h 1047182"/>
                  <a:gd name="connsiteX509" fmla="*/ 339672 w 808720"/>
                  <a:gd name="connsiteY509" fmla="*/ 29437 h 1047182"/>
                  <a:gd name="connsiteX510" fmla="*/ 338116 w 808720"/>
                  <a:gd name="connsiteY510" fmla="*/ 30021 h 1047182"/>
                  <a:gd name="connsiteX511" fmla="*/ 338169 w 808720"/>
                  <a:gd name="connsiteY511" fmla="*/ 29885 h 1047182"/>
                  <a:gd name="connsiteX512" fmla="*/ 339272 w 808720"/>
                  <a:gd name="connsiteY512" fmla="*/ 29547 h 1047182"/>
                  <a:gd name="connsiteX513" fmla="*/ 342915 w 808720"/>
                  <a:gd name="connsiteY513" fmla="*/ 29436 h 1047182"/>
                  <a:gd name="connsiteX514" fmla="*/ 338305 w 808720"/>
                  <a:gd name="connsiteY514" fmla="*/ 30785 h 1047182"/>
                  <a:gd name="connsiteX515" fmla="*/ 335249 w 808720"/>
                  <a:gd name="connsiteY515" fmla="*/ 31561 h 1047182"/>
                  <a:gd name="connsiteX516" fmla="*/ 334250 w 808720"/>
                  <a:gd name="connsiteY516" fmla="*/ 31814 h 1047182"/>
                  <a:gd name="connsiteX517" fmla="*/ 334556 w 808720"/>
                  <a:gd name="connsiteY517" fmla="*/ 31688 h 1047182"/>
                  <a:gd name="connsiteX518" fmla="*/ 335590 w 808720"/>
                  <a:gd name="connsiteY518" fmla="*/ 31409 h 1047182"/>
                  <a:gd name="connsiteX519" fmla="*/ 339852 w 808720"/>
                  <a:gd name="connsiteY519" fmla="*/ 29370 h 1047182"/>
                  <a:gd name="connsiteX520" fmla="*/ 339763 w 808720"/>
                  <a:gd name="connsiteY520" fmla="*/ 29403 h 1047182"/>
                  <a:gd name="connsiteX521" fmla="*/ 339375 w 808720"/>
                  <a:gd name="connsiteY521" fmla="*/ 29516 h 1047182"/>
                  <a:gd name="connsiteX522" fmla="*/ 333517 w 808720"/>
                  <a:gd name="connsiteY522" fmla="*/ 29299 h 1047182"/>
                  <a:gd name="connsiteX523" fmla="*/ 331019 w 808720"/>
                  <a:gd name="connsiteY523" fmla="*/ 30861 h 1047182"/>
                  <a:gd name="connsiteX524" fmla="*/ 330816 w 808720"/>
                  <a:gd name="connsiteY524" fmla="*/ 30916 h 1047182"/>
                  <a:gd name="connsiteX525" fmla="*/ 324672 w 808720"/>
                  <a:gd name="connsiteY525" fmla="*/ 32298 h 1047182"/>
                  <a:gd name="connsiteX526" fmla="*/ 325147 w 808720"/>
                  <a:gd name="connsiteY526" fmla="*/ 32024 h 1047182"/>
                  <a:gd name="connsiteX527" fmla="*/ 344729 w 808720"/>
                  <a:gd name="connsiteY527" fmla="*/ 29154 h 1047182"/>
                  <a:gd name="connsiteX528" fmla="*/ 333733 w 808720"/>
                  <a:gd name="connsiteY528" fmla="*/ 32234 h 1047182"/>
                  <a:gd name="connsiteX529" fmla="*/ 332191 w 808720"/>
                  <a:gd name="connsiteY529" fmla="*/ 32666 h 1047182"/>
                  <a:gd name="connsiteX530" fmla="*/ 332952 w 808720"/>
                  <a:gd name="connsiteY530" fmla="*/ 32352 h 1047182"/>
                  <a:gd name="connsiteX531" fmla="*/ 334468 w 808720"/>
                  <a:gd name="connsiteY531" fmla="*/ 31908 h 1047182"/>
                  <a:gd name="connsiteX532" fmla="*/ 338305 w 808720"/>
                  <a:gd name="connsiteY532" fmla="*/ 30785 h 1047182"/>
                  <a:gd name="connsiteX533" fmla="*/ 340816 w 808720"/>
                  <a:gd name="connsiteY533" fmla="*/ 29097 h 1047182"/>
                  <a:gd name="connsiteX534" fmla="*/ 340636 w 808720"/>
                  <a:gd name="connsiteY534" fmla="*/ 29172 h 1047182"/>
                  <a:gd name="connsiteX535" fmla="*/ 340604 w 808720"/>
                  <a:gd name="connsiteY535" fmla="*/ 29181 h 1047182"/>
                  <a:gd name="connsiteX536" fmla="*/ 339672 w 808720"/>
                  <a:gd name="connsiteY536" fmla="*/ 29437 h 1047182"/>
                  <a:gd name="connsiteX537" fmla="*/ 339763 w 808720"/>
                  <a:gd name="connsiteY537" fmla="*/ 29403 h 1047182"/>
                  <a:gd name="connsiteX538" fmla="*/ 340746 w 808720"/>
                  <a:gd name="connsiteY538" fmla="*/ 29118 h 1047182"/>
                  <a:gd name="connsiteX539" fmla="*/ 338498 w 808720"/>
                  <a:gd name="connsiteY539" fmla="*/ 29049 h 1047182"/>
                  <a:gd name="connsiteX540" fmla="*/ 338438 w 808720"/>
                  <a:gd name="connsiteY540" fmla="*/ 29202 h 1047182"/>
                  <a:gd name="connsiteX541" fmla="*/ 336468 w 808720"/>
                  <a:gd name="connsiteY541" fmla="*/ 29645 h 1047182"/>
                  <a:gd name="connsiteX542" fmla="*/ 334948 w 808720"/>
                  <a:gd name="connsiteY542" fmla="*/ 29987 h 1047182"/>
                  <a:gd name="connsiteX543" fmla="*/ 336662 w 808720"/>
                  <a:gd name="connsiteY543" fmla="*/ 29534 h 1047182"/>
                  <a:gd name="connsiteX544" fmla="*/ 341310 w 808720"/>
                  <a:gd name="connsiteY544" fmla="*/ 28986 h 1047182"/>
                  <a:gd name="connsiteX545" fmla="*/ 339227 w 808720"/>
                  <a:gd name="connsiteY545" fmla="*/ 29793 h 1047182"/>
                  <a:gd name="connsiteX546" fmla="*/ 338970 w 808720"/>
                  <a:gd name="connsiteY546" fmla="*/ 29892 h 1047182"/>
                  <a:gd name="connsiteX547" fmla="*/ 338772 w 808720"/>
                  <a:gd name="connsiteY547" fmla="*/ 29943 h 1047182"/>
                  <a:gd name="connsiteX548" fmla="*/ 340461 w 808720"/>
                  <a:gd name="connsiteY548" fmla="*/ 29244 h 1047182"/>
                  <a:gd name="connsiteX549" fmla="*/ 340636 w 808720"/>
                  <a:gd name="connsiteY549" fmla="*/ 29172 h 1047182"/>
                  <a:gd name="connsiteX550" fmla="*/ 341155 w 808720"/>
                  <a:gd name="connsiteY550" fmla="*/ 28881 h 1047182"/>
                  <a:gd name="connsiteX551" fmla="*/ 340981 w 808720"/>
                  <a:gd name="connsiteY551" fmla="*/ 28946 h 1047182"/>
                  <a:gd name="connsiteX552" fmla="*/ 338219 w 808720"/>
                  <a:gd name="connsiteY552" fmla="*/ 29759 h 1047182"/>
                  <a:gd name="connsiteX553" fmla="*/ 338253 w 808720"/>
                  <a:gd name="connsiteY553" fmla="*/ 29672 h 1047182"/>
                  <a:gd name="connsiteX554" fmla="*/ 341673 w 808720"/>
                  <a:gd name="connsiteY554" fmla="*/ 28743 h 1047182"/>
                  <a:gd name="connsiteX555" fmla="*/ 341028 w 808720"/>
                  <a:gd name="connsiteY555" fmla="*/ 29010 h 1047182"/>
                  <a:gd name="connsiteX556" fmla="*/ 340902 w 808720"/>
                  <a:gd name="connsiteY556" fmla="*/ 29048 h 1047182"/>
                  <a:gd name="connsiteX557" fmla="*/ 339852 w 808720"/>
                  <a:gd name="connsiteY557" fmla="*/ 29370 h 1047182"/>
                  <a:gd name="connsiteX558" fmla="*/ 340981 w 808720"/>
                  <a:gd name="connsiteY558" fmla="*/ 28946 h 1047182"/>
                  <a:gd name="connsiteX559" fmla="*/ 341426 w 808720"/>
                  <a:gd name="connsiteY559" fmla="*/ 28815 h 1047182"/>
                  <a:gd name="connsiteX560" fmla="*/ 341815 w 808720"/>
                  <a:gd name="connsiteY560" fmla="*/ 28701 h 1047182"/>
                  <a:gd name="connsiteX561" fmla="*/ 341673 w 808720"/>
                  <a:gd name="connsiteY561" fmla="*/ 28743 h 1047182"/>
                  <a:gd name="connsiteX562" fmla="*/ 341694 w 808720"/>
                  <a:gd name="connsiteY562" fmla="*/ 28734 h 1047182"/>
                  <a:gd name="connsiteX563" fmla="*/ 342088 w 808720"/>
                  <a:gd name="connsiteY563" fmla="*/ 28685 h 1047182"/>
                  <a:gd name="connsiteX564" fmla="*/ 341645 w 808720"/>
                  <a:gd name="connsiteY564" fmla="*/ 28857 h 1047182"/>
                  <a:gd name="connsiteX565" fmla="*/ 340816 w 808720"/>
                  <a:gd name="connsiteY565" fmla="*/ 29097 h 1047182"/>
                  <a:gd name="connsiteX566" fmla="*/ 341028 w 808720"/>
                  <a:gd name="connsiteY566" fmla="*/ 29010 h 1047182"/>
                  <a:gd name="connsiteX567" fmla="*/ 338647 w 808720"/>
                  <a:gd name="connsiteY567" fmla="*/ 28670 h 1047182"/>
                  <a:gd name="connsiteX568" fmla="*/ 338597 w 808720"/>
                  <a:gd name="connsiteY568" fmla="*/ 28797 h 1047182"/>
                  <a:gd name="connsiteX569" fmla="*/ 337364 w 808720"/>
                  <a:gd name="connsiteY569" fmla="*/ 29133 h 1047182"/>
                  <a:gd name="connsiteX570" fmla="*/ 335725 w 808720"/>
                  <a:gd name="connsiteY570" fmla="*/ 29579 h 1047182"/>
                  <a:gd name="connsiteX571" fmla="*/ 337610 w 808720"/>
                  <a:gd name="connsiteY571" fmla="*/ 28993 h 1047182"/>
                  <a:gd name="connsiteX572" fmla="*/ 340833 w 808720"/>
                  <a:gd name="connsiteY572" fmla="*/ 28663 h 1047182"/>
                  <a:gd name="connsiteX573" fmla="*/ 338320 w 808720"/>
                  <a:gd name="connsiteY573" fmla="*/ 29501 h 1047182"/>
                  <a:gd name="connsiteX574" fmla="*/ 338438 w 808720"/>
                  <a:gd name="connsiteY574" fmla="*/ 29202 h 1047182"/>
                  <a:gd name="connsiteX575" fmla="*/ 341655 w 808720"/>
                  <a:gd name="connsiteY575" fmla="*/ 28478 h 1047182"/>
                  <a:gd name="connsiteX576" fmla="*/ 338303 w 808720"/>
                  <a:gd name="connsiteY576" fmla="*/ 29545 h 1047182"/>
                  <a:gd name="connsiteX577" fmla="*/ 338303 w 808720"/>
                  <a:gd name="connsiteY577" fmla="*/ 29545 h 1047182"/>
                  <a:gd name="connsiteX578" fmla="*/ 341654 w 808720"/>
                  <a:gd name="connsiteY578" fmla="*/ 28479 h 1047182"/>
                  <a:gd name="connsiteX579" fmla="*/ 342782 w 808720"/>
                  <a:gd name="connsiteY579" fmla="*/ 28417 h 1047182"/>
                  <a:gd name="connsiteX580" fmla="*/ 342601 w 808720"/>
                  <a:gd name="connsiteY580" fmla="*/ 28487 h 1047182"/>
                  <a:gd name="connsiteX581" fmla="*/ 341815 w 808720"/>
                  <a:gd name="connsiteY581" fmla="*/ 28701 h 1047182"/>
                  <a:gd name="connsiteX582" fmla="*/ 335871 w 808720"/>
                  <a:gd name="connsiteY582" fmla="*/ 28347 h 1047182"/>
                  <a:gd name="connsiteX583" fmla="*/ 335535 w 808720"/>
                  <a:gd name="connsiteY583" fmla="*/ 28642 h 1047182"/>
                  <a:gd name="connsiteX584" fmla="*/ 333517 w 808720"/>
                  <a:gd name="connsiteY584" fmla="*/ 29299 h 1047182"/>
                  <a:gd name="connsiteX585" fmla="*/ 334244 w 808720"/>
                  <a:gd name="connsiteY585" fmla="*/ 28845 h 1047182"/>
                  <a:gd name="connsiteX586" fmla="*/ 338790 w 808720"/>
                  <a:gd name="connsiteY586" fmla="*/ 28304 h 1047182"/>
                  <a:gd name="connsiteX587" fmla="*/ 338783 w 808720"/>
                  <a:gd name="connsiteY587" fmla="*/ 28322 h 1047182"/>
                  <a:gd name="connsiteX588" fmla="*/ 338692 w 808720"/>
                  <a:gd name="connsiteY588" fmla="*/ 28555 h 1047182"/>
                  <a:gd name="connsiteX589" fmla="*/ 337989 w 808720"/>
                  <a:gd name="connsiteY589" fmla="*/ 28776 h 1047182"/>
                  <a:gd name="connsiteX590" fmla="*/ 333935 w 808720"/>
                  <a:gd name="connsiteY590" fmla="*/ 30050 h 1047182"/>
                  <a:gd name="connsiteX591" fmla="*/ 334027 w 808720"/>
                  <a:gd name="connsiteY591" fmla="*/ 29970 h 1047182"/>
                  <a:gd name="connsiteX592" fmla="*/ 343094 w 808720"/>
                  <a:gd name="connsiteY592" fmla="*/ 28155 h 1047182"/>
                  <a:gd name="connsiteX593" fmla="*/ 341694 w 808720"/>
                  <a:gd name="connsiteY593" fmla="*/ 28734 h 1047182"/>
                  <a:gd name="connsiteX594" fmla="*/ 341474 w 808720"/>
                  <a:gd name="connsiteY594" fmla="*/ 28794 h 1047182"/>
                  <a:gd name="connsiteX595" fmla="*/ 341155 w 808720"/>
                  <a:gd name="connsiteY595" fmla="*/ 28881 h 1047182"/>
                  <a:gd name="connsiteX596" fmla="*/ 341945 w 808720"/>
                  <a:gd name="connsiteY596" fmla="*/ 28585 h 1047182"/>
                  <a:gd name="connsiteX597" fmla="*/ 343088 w 808720"/>
                  <a:gd name="connsiteY597" fmla="*/ 28156 h 1047182"/>
                  <a:gd name="connsiteX598" fmla="*/ 343844 w 808720"/>
                  <a:gd name="connsiteY598" fmla="*/ 28148 h 1047182"/>
                  <a:gd name="connsiteX599" fmla="*/ 342088 w 808720"/>
                  <a:gd name="connsiteY599" fmla="*/ 28685 h 1047182"/>
                  <a:gd name="connsiteX600" fmla="*/ 342601 w 808720"/>
                  <a:gd name="connsiteY600" fmla="*/ 28487 h 1047182"/>
                  <a:gd name="connsiteX601" fmla="*/ 345242 w 808720"/>
                  <a:gd name="connsiteY601" fmla="*/ 27812 h 1047182"/>
                  <a:gd name="connsiteX602" fmla="*/ 344833 w 808720"/>
                  <a:gd name="connsiteY602" fmla="*/ 28017 h 1047182"/>
                  <a:gd name="connsiteX603" fmla="*/ 341310 w 808720"/>
                  <a:gd name="connsiteY603" fmla="*/ 28986 h 1047182"/>
                  <a:gd name="connsiteX604" fmla="*/ 341645 w 808720"/>
                  <a:gd name="connsiteY604" fmla="*/ 28857 h 1047182"/>
                  <a:gd name="connsiteX605" fmla="*/ 347091 w 808720"/>
                  <a:gd name="connsiteY605" fmla="*/ 27801 h 1047182"/>
                  <a:gd name="connsiteX606" fmla="*/ 347011 w 808720"/>
                  <a:gd name="connsiteY606" fmla="*/ 27886 h 1047182"/>
                  <a:gd name="connsiteX607" fmla="*/ 337993 w 808720"/>
                  <a:gd name="connsiteY607" fmla="*/ 30341 h 1047182"/>
                  <a:gd name="connsiteX608" fmla="*/ 337990 w 808720"/>
                  <a:gd name="connsiteY608" fmla="*/ 30342 h 1047182"/>
                  <a:gd name="connsiteX609" fmla="*/ 338022 w 808720"/>
                  <a:gd name="connsiteY609" fmla="*/ 30259 h 1047182"/>
                  <a:gd name="connsiteX610" fmla="*/ 338970 w 808720"/>
                  <a:gd name="connsiteY610" fmla="*/ 29892 h 1047182"/>
                  <a:gd name="connsiteX611" fmla="*/ 339049 w 808720"/>
                  <a:gd name="connsiteY611" fmla="*/ 29872 h 1047182"/>
                  <a:gd name="connsiteX612" fmla="*/ 345550 w 808720"/>
                  <a:gd name="connsiteY612" fmla="*/ 27602 h 1047182"/>
                  <a:gd name="connsiteX613" fmla="*/ 342782 w 808720"/>
                  <a:gd name="connsiteY613" fmla="*/ 28417 h 1047182"/>
                  <a:gd name="connsiteX614" fmla="*/ 343473 w 808720"/>
                  <a:gd name="connsiteY614" fmla="*/ 28149 h 1047182"/>
                  <a:gd name="connsiteX615" fmla="*/ 343963 w 808720"/>
                  <a:gd name="connsiteY615" fmla="*/ 27959 h 1047182"/>
                  <a:gd name="connsiteX616" fmla="*/ 344497 w 808720"/>
                  <a:gd name="connsiteY616" fmla="*/ 27574 h 1047182"/>
                  <a:gd name="connsiteX617" fmla="*/ 343116 w 808720"/>
                  <a:gd name="connsiteY617" fmla="*/ 28145 h 1047182"/>
                  <a:gd name="connsiteX618" fmla="*/ 343088 w 808720"/>
                  <a:gd name="connsiteY618" fmla="*/ 28156 h 1047182"/>
                  <a:gd name="connsiteX619" fmla="*/ 342726 w 808720"/>
                  <a:gd name="connsiteY619" fmla="*/ 28237 h 1047182"/>
                  <a:gd name="connsiteX620" fmla="*/ 341655 w 808720"/>
                  <a:gd name="connsiteY620" fmla="*/ 28478 h 1047182"/>
                  <a:gd name="connsiteX621" fmla="*/ 343518 w 808720"/>
                  <a:gd name="connsiteY621" fmla="*/ 27886 h 1047182"/>
                  <a:gd name="connsiteX622" fmla="*/ 345720 w 808720"/>
                  <a:gd name="connsiteY622" fmla="*/ 27573 h 1047182"/>
                  <a:gd name="connsiteX623" fmla="*/ 345445 w 808720"/>
                  <a:gd name="connsiteY623" fmla="*/ 27711 h 1047182"/>
                  <a:gd name="connsiteX624" fmla="*/ 343844 w 808720"/>
                  <a:gd name="connsiteY624" fmla="*/ 28148 h 1047182"/>
                  <a:gd name="connsiteX625" fmla="*/ 345832 w 808720"/>
                  <a:gd name="connsiteY625" fmla="*/ 27539 h 1047182"/>
                  <a:gd name="connsiteX626" fmla="*/ 345720 w 808720"/>
                  <a:gd name="connsiteY626" fmla="*/ 27573 h 1047182"/>
                  <a:gd name="connsiteX627" fmla="*/ 345754 w 808720"/>
                  <a:gd name="connsiteY627" fmla="*/ 27557 h 1047182"/>
                  <a:gd name="connsiteX628" fmla="*/ 345822 w 808720"/>
                  <a:gd name="connsiteY628" fmla="*/ 27522 h 1047182"/>
                  <a:gd name="connsiteX629" fmla="*/ 345754 w 808720"/>
                  <a:gd name="connsiteY629" fmla="*/ 27557 h 1047182"/>
                  <a:gd name="connsiteX630" fmla="*/ 345550 w 808720"/>
                  <a:gd name="connsiteY630" fmla="*/ 27602 h 1047182"/>
                  <a:gd name="connsiteX631" fmla="*/ 339115 w 808720"/>
                  <a:gd name="connsiteY631" fmla="*/ 27477 h 1047182"/>
                  <a:gd name="connsiteX632" fmla="*/ 338828 w 808720"/>
                  <a:gd name="connsiteY632" fmla="*/ 28207 h 1047182"/>
                  <a:gd name="connsiteX633" fmla="*/ 334210 w 808720"/>
                  <a:gd name="connsiteY633" fmla="*/ 29808 h 1047182"/>
                  <a:gd name="connsiteX634" fmla="*/ 335106 w 808720"/>
                  <a:gd name="connsiteY634" fmla="*/ 29020 h 1047182"/>
                  <a:gd name="connsiteX635" fmla="*/ 335535 w 808720"/>
                  <a:gd name="connsiteY635" fmla="*/ 28642 h 1047182"/>
                  <a:gd name="connsiteX636" fmla="*/ 336140 w 808720"/>
                  <a:gd name="connsiteY636" fmla="*/ 28445 h 1047182"/>
                  <a:gd name="connsiteX637" fmla="*/ 345442 w 808720"/>
                  <a:gd name="connsiteY637" fmla="*/ 27273 h 1047182"/>
                  <a:gd name="connsiteX638" fmla="*/ 345440 w 808720"/>
                  <a:gd name="connsiteY638" fmla="*/ 27274 h 1047182"/>
                  <a:gd name="connsiteX639" fmla="*/ 344497 w 808720"/>
                  <a:gd name="connsiteY639" fmla="*/ 27574 h 1047182"/>
                  <a:gd name="connsiteX640" fmla="*/ 344498 w 808720"/>
                  <a:gd name="connsiteY640" fmla="*/ 27574 h 1047182"/>
                  <a:gd name="connsiteX641" fmla="*/ 345230 w 808720"/>
                  <a:gd name="connsiteY641" fmla="*/ 27271 h 1047182"/>
                  <a:gd name="connsiteX642" fmla="*/ 344498 w 808720"/>
                  <a:gd name="connsiteY642" fmla="*/ 27574 h 1047182"/>
                  <a:gd name="connsiteX643" fmla="*/ 343519 w 808720"/>
                  <a:gd name="connsiteY643" fmla="*/ 27886 h 1047182"/>
                  <a:gd name="connsiteX644" fmla="*/ 341654 w 808720"/>
                  <a:gd name="connsiteY644" fmla="*/ 28479 h 1047182"/>
                  <a:gd name="connsiteX645" fmla="*/ 340833 w 808720"/>
                  <a:gd name="connsiteY645" fmla="*/ 28663 h 1047182"/>
                  <a:gd name="connsiteX646" fmla="*/ 344172 w 808720"/>
                  <a:gd name="connsiteY646" fmla="*/ 27550 h 1047182"/>
                  <a:gd name="connsiteX647" fmla="*/ 344420 w 808720"/>
                  <a:gd name="connsiteY647" fmla="*/ 27485 h 1047182"/>
                  <a:gd name="connsiteX648" fmla="*/ 347609 w 808720"/>
                  <a:gd name="connsiteY648" fmla="*/ 27253 h 1047182"/>
                  <a:gd name="connsiteX649" fmla="*/ 347377 w 808720"/>
                  <a:gd name="connsiteY649" fmla="*/ 27498 h 1047182"/>
                  <a:gd name="connsiteX650" fmla="*/ 344569 w 808720"/>
                  <a:gd name="connsiteY650" fmla="*/ 28149 h 1047182"/>
                  <a:gd name="connsiteX651" fmla="*/ 344833 w 808720"/>
                  <a:gd name="connsiteY651" fmla="*/ 28017 h 1047182"/>
                  <a:gd name="connsiteX652" fmla="*/ 347391 w 808720"/>
                  <a:gd name="connsiteY652" fmla="*/ 27188 h 1047182"/>
                  <a:gd name="connsiteX653" fmla="*/ 345242 w 808720"/>
                  <a:gd name="connsiteY653" fmla="*/ 27812 h 1047182"/>
                  <a:gd name="connsiteX654" fmla="*/ 345445 w 808720"/>
                  <a:gd name="connsiteY654" fmla="*/ 27711 h 1047182"/>
                  <a:gd name="connsiteX655" fmla="*/ 347220 w 808720"/>
                  <a:gd name="connsiteY655" fmla="*/ 27227 h 1047182"/>
                  <a:gd name="connsiteX656" fmla="*/ 347775 w 808720"/>
                  <a:gd name="connsiteY656" fmla="*/ 27077 h 1047182"/>
                  <a:gd name="connsiteX657" fmla="*/ 347745 w 808720"/>
                  <a:gd name="connsiteY657" fmla="*/ 27109 h 1047182"/>
                  <a:gd name="connsiteX658" fmla="*/ 347391 w 808720"/>
                  <a:gd name="connsiteY658" fmla="*/ 27188 h 1047182"/>
                  <a:gd name="connsiteX659" fmla="*/ 347856 w 808720"/>
                  <a:gd name="connsiteY659" fmla="*/ 27053 h 1047182"/>
                  <a:gd name="connsiteX660" fmla="*/ 347775 w 808720"/>
                  <a:gd name="connsiteY660" fmla="*/ 27077 h 1047182"/>
                  <a:gd name="connsiteX661" fmla="*/ 347777 w 808720"/>
                  <a:gd name="connsiteY661" fmla="*/ 27075 h 1047182"/>
                  <a:gd name="connsiteX662" fmla="*/ 346525 w 808720"/>
                  <a:gd name="connsiteY662" fmla="*/ 26929 h 1047182"/>
                  <a:gd name="connsiteX663" fmla="*/ 345442 w 808720"/>
                  <a:gd name="connsiteY663" fmla="*/ 27273 h 1047182"/>
                  <a:gd name="connsiteX664" fmla="*/ 345970 w 808720"/>
                  <a:gd name="connsiteY664" fmla="*/ 27075 h 1047182"/>
                  <a:gd name="connsiteX665" fmla="*/ 347944 w 808720"/>
                  <a:gd name="connsiteY665" fmla="*/ 26898 h 1047182"/>
                  <a:gd name="connsiteX666" fmla="*/ 347777 w 808720"/>
                  <a:gd name="connsiteY666" fmla="*/ 27075 h 1047182"/>
                  <a:gd name="connsiteX667" fmla="*/ 347220 w 808720"/>
                  <a:gd name="connsiteY667" fmla="*/ 27227 h 1047182"/>
                  <a:gd name="connsiteX668" fmla="*/ 345832 w 808720"/>
                  <a:gd name="connsiteY668" fmla="*/ 27539 h 1047182"/>
                  <a:gd name="connsiteX669" fmla="*/ 347460 w 808720"/>
                  <a:gd name="connsiteY669" fmla="*/ 27041 h 1047182"/>
                  <a:gd name="connsiteX670" fmla="*/ 346841 w 808720"/>
                  <a:gd name="connsiteY670" fmla="*/ 26845 h 1047182"/>
                  <a:gd name="connsiteX671" fmla="*/ 343963 w 808720"/>
                  <a:gd name="connsiteY671" fmla="*/ 27959 h 1047182"/>
                  <a:gd name="connsiteX672" fmla="*/ 343094 w 808720"/>
                  <a:gd name="connsiteY672" fmla="*/ 28155 h 1047182"/>
                  <a:gd name="connsiteX673" fmla="*/ 343116 w 808720"/>
                  <a:gd name="connsiteY673" fmla="*/ 28145 h 1047182"/>
                  <a:gd name="connsiteX674" fmla="*/ 345440 w 808720"/>
                  <a:gd name="connsiteY674" fmla="*/ 27274 h 1047182"/>
                  <a:gd name="connsiteX675" fmla="*/ 346527 w 808720"/>
                  <a:gd name="connsiteY675" fmla="*/ 26928 h 1047182"/>
                  <a:gd name="connsiteX676" fmla="*/ 347089 w 808720"/>
                  <a:gd name="connsiteY676" fmla="*/ 26749 h 1047182"/>
                  <a:gd name="connsiteX677" fmla="*/ 347087 w 808720"/>
                  <a:gd name="connsiteY677" fmla="*/ 26750 h 1047182"/>
                  <a:gd name="connsiteX678" fmla="*/ 346527 w 808720"/>
                  <a:gd name="connsiteY678" fmla="*/ 26928 h 1047182"/>
                  <a:gd name="connsiteX679" fmla="*/ 346525 w 808720"/>
                  <a:gd name="connsiteY679" fmla="*/ 26929 h 1047182"/>
                  <a:gd name="connsiteX680" fmla="*/ 346120 w 808720"/>
                  <a:gd name="connsiteY680" fmla="*/ 26749 h 1047182"/>
                  <a:gd name="connsiteX681" fmla="*/ 346006 w 808720"/>
                  <a:gd name="connsiteY681" fmla="*/ 26780 h 1047182"/>
                  <a:gd name="connsiteX682" fmla="*/ 345968 w 808720"/>
                  <a:gd name="connsiteY682" fmla="*/ 26790 h 1047182"/>
                  <a:gd name="connsiteX683" fmla="*/ 340744 w 808720"/>
                  <a:gd name="connsiteY683" fmla="*/ 28017 h 1047182"/>
                  <a:gd name="connsiteX684" fmla="*/ 340751 w 808720"/>
                  <a:gd name="connsiteY684" fmla="*/ 28015 h 1047182"/>
                  <a:gd name="connsiteX685" fmla="*/ 346026 w 808720"/>
                  <a:gd name="connsiteY685" fmla="*/ 26771 h 1047182"/>
                  <a:gd name="connsiteX686" fmla="*/ 353326 w 808720"/>
                  <a:gd name="connsiteY686" fmla="*/ 26745 h 1047182"/>
                  <a:gd name="connsiteX687" fmla="*/ 352479 w 808720"/>
                  <a:gd name="connsiteY687" fmla="*/ 27186 h 1047182"/>
                  <a:gd name="connsiteX688" fmla="*/ 346969 w 808720"/>
                  <a:gd name="connsiteY688" fmla="*/ 28585 h 1047182"/>
                  <a:gd name="connsiteX689" fmla="*/ 344729 w 808720"/>
                  <a:gd name="connsiteY689" fmla="*/ 29154 h 1047182"/>
                  <a:gd name="connsiteX690" fmla="*/ 347649 w 808720"/>
                  <a:gd name="connsiteY690" fmla="*/ 28336 h 1047182"/>
                  <a:gd name="connsiteX691" fmla="*/ 349866 w 808720"/>
                  <a:gd name="connsiteY691" fmla="*/ 26632 h 1047182"/>
                  <a:gd name="connsiteX692" fmla="*/ 347609 w 808720"/>
                  <a:gd name="connsiteY692" fmla="*/ 27253 h 1047182"/>
                  <a:gd name="connsiteX693" fmla="*/ 347745 w 808720"/>
                  <a:gd name="connsiteY693" fmla="*/ 27109 h 1047182"/>
                  <a:gd name="connsiteX694" fmla="*/ 346948 w 808720"/>
                  <a:gd name="connsiteY694" fmla="*/ 26560 h 1047182"/>
                  <a:gd name="connsiteX695" fmla="*/ 346140 w 808720"/>
                  <a:gd name="connsiteY695" fmla="*/ 26894 h 1047182"/>
                  <a:gd name="connsiteX696" fmla="*/ 344574 w 808720"/>
                  <a:gd name="connsiteY696" fmla="*/ 27416 h 1047182"/>
                  <a:gd name="connsiteX697" fmla="*/ 344172 w 808720"/>
                  <a:gd name="connsiteY697" fmla="*/ 27550 h 1047182"/>
                  <a:gd name="connsiteX698" fmla="*/ 338498 w 808720"/>
                  <a:gd name="connsiteY698" fmla="*/ 29049 h 1047182"/>
                  <a:gd name="connsiteX699" fmla="*/ 338597 w 808720"/>
                  <a:gd name="connsiteY699" fmla="*/ 28797 h 1047182"/>
                  <a:gd name="connsiteX700" fmla="*/ 345968 w 808720"/>
                  <a:gd name="connsiteY700" fmla="*/ 26790 h 1047182"/>
                  <a:gd name="connsiteX701" fmla="*/ 345999 w 808720"/>
                  <a:gd name="connsiteY701" fmla="*/ 26783 h 1047182"/>
                  <a:gd name="connsiteX702" fmla="*/ 347857 w 808720"/>
                  <a:gd name="connsiteY702" fmla="*/ 26505 h 1047182"/>
                  <a:gd name="connsiteX703" fmla="*/ 347552 w 808720"/>
                  <a:gd name="connsiteY703" fmla="*/ 26657 h 1047182"/>
                  <a:gd name="connsiteX704" fmla="*/ 346841 w 808720"/>
                  <a:gd name="connsiteY704" fmla="*/ 26845 h 1047182"/>
                  <a:gd name="connsiteX705" fmla="*/ 347087 w 808720"/>
                  <a:gd name="connsiteY705" fmla="*/ 26750 h 1047182"/>
                  <a:gd name="connsiteX706" fmla="*/ 347207 w 808720"/>
                  <a:gd name="connsiteY706" fmla="*/ 26453 h 1047182"/>
                  <a:gd name="connsiteX707" fmla="*/ 346984 w 808720"/>
                  <a:gd name="connsiteY707" fmla="*/ 26545 h 1047182"/>
                  <a:gd name="connsiteX708" fmla="*/ 346120 w 808720"/>
                  <a:gd name="connsiteY708" fmla="*/ 26749 h 1047182"/>
                  <a:gd name="connsiteX709" fmla="*/ 348377 w 808720"/>
                  <a:gd name="connsiteY709" fmla="*/ 26440 h 1047182"/>
                  <a:gd name="connsiteX710" fmla="*/ 347951 w 808720"/>
                  <a:gd name="connsiteY710" fmla="*/ 26890 h 1047182"/>
                  <a:gd name="connsiteX711" fmla="*/ 347460 w 808720"/>
                  <a:gd name="connsiteY711" fmla="*/ 27041 h 1047182"/>
                  <a:gd name="connsiteX712" fmla="*/ 345822 w 808720"/>
                  <a:gd name="connsiteY712" fmla="*/ 27522 h 1047182"/>
                  <a:gd name="connsiteX713" fmla="*/ 347552 w 808720"/>
                  <a:gd name="connsiteY713" fmla="*/ 26657 h 1047182"/>
                  <a:gd name="connsiteX714" fmla="*/ 347680 w 808720"/>
                  <a:gd name="connsiteY714" fmla="*/ 26381 h 1047182"/>
                  <a:gd name="connsiteX715" fmla="*/ 347607 w 808720"/>
                  <a:gd name="connsiteY715" fmla="*/ 26405 h 1047182"/>
                  <a:gd name="connsiteX716" fmla="*/ 346948 w 808720"/>
                  <a:gd name="connsiteY716" fmla="*/ 26560 h 1047182"/>
                  <a:gd name="connsiteX717" fmla="*/ 346984 w 808720"/>
                  <a:gd name="connsiteY717" fmla="*/ 26545 h 1047182"/>
                  <a:gd name="connsiteX718" fmla="*/ 354070 w 808720"/>
                  <a:gd name="connsiteY718" fmla="*/ 26358 h 1047182"/>
                  <a:gd name="connsiteX719" fmla="*/ 353783 w 808720"/>
                  <a:gd name="connsiteY719" fmla="*/ 26507 h 1047182"/>
                  <a:gd name="connsiteX720" fmla="*/ 349456 w 808720"/>
                  <a:gd name="connsiteY720" fmla="*/ 27673 h 1047182"/>
                  <a:gd name="connsiteX721" fmla="*/ 342915 w 808720"/>
                  <a:gd name="connsiteY721" fmla="*/ 29436 h 1047182"/>
                  <a:gd name="connsiteX722" fmla="*/ 350137 w 808720"/>
                  <a:gd name="connsiteY722" fmla="*/ 27322 h 1047182"/>
                  <a:gd name="connsiteX723" fmla="*/ 350973 w 808720"/>
                  <a:gd name="connsiteY723" fmla="*/ 27117 h 1047182"/>
                  <a:gd name="connsiteX724" fmla="*/ 348008 w 808720"/>
                  <a:gd name="connsiteY724" fmla="*/ 26311 h 1047182"/>
                  <a:gd name="connsiteX725" fmla="*/ 345970 w 808720"/>
                  <a:gd name="connsiteY725" fmla="*/ 27075 h 1047182"/>
                  <a:gd name="connsiteX726" fmla="*/ 345230 w 808720"/>
                  <a:gd name="connsiteY726" fmla="*/ 27271 h 1047182"/>
                  <a:gd name="connsiteX727" fmla="*/ 346140 w 808720"/>
                  <a:gd name="connsiteY727" fmla="*/ 26894 h 1047182"/>
                  <a:gd name="connsiteX728" fmla="*/ 347607 w 808720"/>
                  <a:gd name="connsiteY728" fmla="*/ 26405 h 1047182"/>
                  <a:gd name="connsiteX729" fmla="*/ 348512 w 808720"/>
                  <a:gd name="connsiteY729" fmla="*/ 26296 h 1047182"/>
                  <a:gd name="connsiteX730" fmla="*/ 348512 w 808720"/>
                  <a:gd name="connsiteY730" fmla="*/ 26297 h 1047182"/>
                  <a:gd name="connsiteX731" fmla="*/ 347857 w 808720"/>
                  <a:gd name="connsiteY731" fmla="*/ 26505 h 1047182"/>
                  <a:gd name="connsiteX732" fmla="*/ 347858 w 808720"/>
                  <a:gd name="connsiteY732" fmla="*/ 26505 h 1047182"/>
                  <a:gd name="connsiteX733" fmla="*/ 348327 w 808720"/>
                  <a:gd name="connsiteY733" fmla="*/ 26270 h 1047182"/>
                  <a:gd name="connsiteX734" fmla="*/ 347858 w 808720"/>
                  <a:gd name="connsiteY734" fmla="*/ 26505 h 1047182"/>
                  <a:gd name="connsiteX735" fmla="*/ 347089 w 808720"/>
                  <a:gd name="connsiteY735" fmla="*/ 26749 h 1047182"/>
                  <a:gd name="connsiteX736" fmla="*/ 348485 w 808720"/>
                  <a:gd name="connsiteY736" fmla="*/ 26191 h 1047182"/>
                  <a:gd name="connsiteX737" fmla="*/ 348455 w 808720"/>
                  <a:gd name="connsiteY737" fmla="*/ 26206 h 1047182"/>
                  <a:gd name="connsiteX738" fmla="*/ 348008 w 808720"/>
                  <a:gd name="connsiteY738" fmla="*/ 26311 h 1047182"/>
                  <a:gd name="connsiteX739" fmla="*/ 348062 w 808720"/>
                  <a:gd name="connsiteY739" fmla="*/ 26291 h 1047182"/>
                  <a:gd name="connsiteX740" fmla="*/ 348550 w 808720"/>
                  <a:gd name="connsiteY740" fmla="*/ 26184 h 1047182"/>
                  <a:gd name="connsiteX741" fmla="*/ 348327 w 808720"/>
                  <a:gd name="connsiteY741" fmla="*/ 26270 h 1047182"/>
                  <a:gd name="connsiteX742" fmla="*/ 348455 w 808720"/>
                  <a:gd name="connsiteY742" fmla="*/ 26206 h 1047182"/>
                  <a:gd name="connsiteX743" fmla="*/ 348648 w 808720"/>
                  <a:gd name="connsiteY743" fmla="*/ 26153 h 1047182"/>
                  <a:gd name="connsiteX744" fmla="*/ 348638 w 808720"/>
                  <a:gd name="connsiteY744" fmla="*/ 26163 h 1047182"/>
                  <a:gd name="connsiteX745" fmla="*/ 348550 w 808720"/>
                  <a:gd name="connsiteY745" fmla="*/ 26184 h 1047182"/>
                  <a:gd name="connsiteX746" fmla="*/ 348603 w 808720"/>
                  <a:gd name="connsiteY746" fmla="*/ 26163 h 1047182"/>
                  <a:gd name="connsiteX747" fmla="*/ 348725 w 808720"/>
                  <a:gd name="connsiteY747" fmla="*/ 26071 h 1047182"/>
                  <a:gd name="connsiteX748" fmla="*/ 348658 w 808720"/>
                  <a:gd name="connsiteY748" fmla="*/ 26142 h 1047182"/>
                  <a:gd name="connsiteX749" fmla="*/ 348603 w 808720"/>
                  <a:gd name="connsiteY749" fmla="*/ 26163 h 1047182"/>
                  <a:gd name="connsiteX750" fmla="*/ 348485 w 808720"/>
                  <a:gd name="connsiteY750" fmla="*/ 26191 h 1047182"/>
                  <a:gd name="connsiteX751" fmla="*/ 348752 w 808720"/>
                  <a:gd name="connsiteY751" fmla="*/ 26032 h 1047182"/>
                  <a:gd name="connsiteX752" fmla="*/ 348062 w 808720"/>
                  <a:gd name="connsiteY752" fmla="*/ 26291 h 1047182"/>
                  <a:gd name="connsiteX753" fmla="*/ 347680 w 808720"/>
                  <a:gd name="connsiteY753" fmla="*/ 26381 h 1047182"/>
                  <a:gd name="connsiteX754" fmla="*/ 348613 w 808720"/>
                  <a:gd name="connsiteY754" fmla="*/ 26070 h 1047182"/>
                  <a:gd name="connsiteX755" fmla="*/ 348767 w 808720"/>
                  <a:gd name="connsiteY755" fmla="*/ 26026 h 1047182"/>
                  <a:gd name="connsiteX756" fmla="*/ 348765 w 808720"/>
                  <a:gd name="connsiteY756" fmla="*/ 26029 h 1047182"/>
                  <a:gd name="connsiteX757" fmla="*/ 348752 w 808720"/>
                  <a:gd name="connsiteY757" fmla="*/ 26032 h 1047182"/>
                  <a:gd name="connsiteX758" fmla="*/ 348864 w 808720"/>
                  <a:gd name="connsiteY758" fmla="*/ 26001 h 1047182"/>
                  <a:gd name="connsiteX759" fmla="*/ 348725 w 808720"/>
                  <a:gd name="connsiteY759" fmla="*/ 26071 h 1047182"/>
                  <a:gd name="connsiteX760" fmla="*/ 348765 w 808720"/>
                  <a:gd name="connsiteY760" fmla="*/ 26029 h 1047182"/>
                  <a:gd name="connsiteX761" fmla="*/ 348956 w 808720"/>
                  <a:gd name="connsiteY761" fmla="*/ 25956 h 1047182"/>
                  <a:gd name="connsiteX762" fmla="*/ 348956 w 808720"/>
                  <a:gd name="connsiteY762" fmla="*/ 25956 h 1047182"/>
                  <a:gd name="connsiteX763" fmla="*/ 348767 w 808720"/>
                  <a:gd name="connsiteY763" fmla="*/ 26026 h 1047182"/>
                  <a:gd name="connsiteX764" fmla="*/ 348778 w 808720"/>
                  <a:gd name="connsiteY764" fmla="*/ 26015 h 1047182"/>
                  <a:gd name="connsiteX765" fmla="*/ 570462 w 808720"/>
                  <a:gd name="connsiteY765" fmla="*/ 25956 h 1047182"/>
                  <a:gd name="connsiteX766" fmla="*/ 578332 w 808720"/>
                  <a:gd name="connsiteY766" fmla="*/ 32252 h 1047182"/>
                  <a:gd name="connsiteX767" fmla="*/ 577451 w 808720"/>
                  <a:gd name="connsiteY767" fmla="*/ 32135 h 1047182"/>
                  <a:gd name="connsiteX768" fmla="*/ 570075 w 808720"/>
                  <a:gd name="connsiteY768" fmla="*/ 28776 h 1047182"/>
                  <a:gd name="connsiteX769" fmla="*/ 563883 w 808720"/>
                  <a:gd name="connsiteY769" fmla="*/ 25956 h 1047182"/>
                  <a:gd name="connsiteX770" fmla="*/ 570075 w 808720"/>
                  <a:gd name="connsiteY770" fmla="*/ 28776 h 1047182"/>
                  <a:gd name="connsiteX771" fmla="*/ 569811 w 808720"/>
                  <a:gd name="connsiteY771" fmla="*/ 30706 h 1047182"/>
                  <a:gd name="connsiteX772" fmla="*/ 568269 w 808720"/>
                  <a:gd name="connsiteY772" fmla="*/ 30342 h 1047182"/>
                  <a:gd name="connsiteX773" fmla="*/ 568580 w 808720"/>
                  <a:gd name="connsiteY773" fmla="*/ 30963 h 1047182"/>
                  <a:gd name="connsiteX774" fmla="*/ 566871 w 808720"/>
                  <a:gd name="connsiteY774" fmla="*/ 30737 h 1047182"/>
                  <a:gd name="connsiteX775" fmla="*/ 333603 w 808720"/>
                  <a:gd name="connsiteY775" fmla="*/ 25956 h 1047182"/>
                  <a:gd name="connsiteX776" fmla="*/ 323735 w 808720"/>
                  <a:gd name="connsiteY776" fmla="*/ 31439 h 1047182"/>
                  <a:gd name="connsiteX777" fmla="*/ 321230 w 808720"/>
                  <a:gd name="connsiteY777" fmla="*/ 32830 h 1047182"/>
                  <a:gd name="connsiteX778" fmla="*/ 318257 w 808720"/>
                  <a:gd name="connsiteY778" fmla="*/ 33741 h 1047182"/>
                  <a:gd name="connsiteX779" fmla="*/ 316814 w 808720"/>
                  <a:gd name="connsiteY779" fmla="*/ 34065 h 1047182"/>
                  <a:gd name="connsiteX780" fmla="*/ 313865 w 808720"/>
                  <a:gd name="connsiteY780" fmla="*/ 34728 h 1047182"/>
                  <a:gd name="connsiteX781" fmla="*/ 322641 w 808720"/>
                  <a:gd name="connsiteY781" fmla="*/ 30828 h 1047182"/>
                  <a:gd name="connsiteX782" fmla="*/ 349758 w 808720"/>
                  <a:gd name="connsiteY782" fmla="*/ 25900 h 1047182"/>
                  <a:gd name="connsiteX783" fmla="*/ 348512 w 808720"/>
                  <a:gd name="connsiteY783" fmla="*/ 26296 h 1047182"/>
                  <a:gd name="connsiteX784" fmla="*/ 348638 w 808720"/>
                  <a:gd name="connsiteY784" fmla="*/ 26163 h 1047182"/>
                  <a:gd name="connsiteX785" fmla="*/ 349805 w 808720"/>
                  <a:gd name="connsiteY785" fmla="*/ 25885 h 1047182"/>
                  <a:gd name="connsiteX786" fmla="*/ 349759 w 808720"/>
                  <a:gd name="connsiteY786" fmla="*/ 25900 h 1047182"/>
                  <a:gd name="connsiteX787" fmla="*/ 349758 w 808720"/>
                  <a:gd name="connsiteY787" fmla="*/ 25900 h 1047182"/>
                  <a:gd name="connsiteX788" fmla="*/ 349869 w 808720"/>
                  <a:gd name="connsiteY788" fmla="*/ 25865 h 1047182"/>
                  <a:gd name="connsiteX789" fmla="*/ 349805 w 808720"/>
                  <a:gd name="connsiteY789" fmla="*/ 25885 h 1047182"/>
                  <a:gd name="connsiteX790" fmla="*/ 349868 w 808720"/>
                  <a:gd name="connsiteY790" fmla="*/ 25865 h 1047182"/>
                  <a:gd name="connsiteX791" fmla="*/ 349871 w 808720"/>
                  <a:gd name="connsiteY791" fmla="*/ 25864 h 1047182"/>
                  <a:gd name="connsiteX792" fmla="*/ 349869 w 808720"/>
                  <a:gd name="connsiteY792" fmla="*/ 25865 h 1047182"/>
                  <a:gd name="connsiteX793" fmla="*/ 349870 w 808720"/>
                  <a:gd name="connsiteY793" fmla="*/ 25864 h 1047182"/>
                  <a:gd name="connsiteX794" fmla="*/ 354479 w 808720"/>
                  <a:gd name="connsiteY794" fmla="*/ 25852 h 1047182"/>
                  <a:gd name="connsiteX795" fmla="*/ 354261 w 808720"/>
                  <a:gd name="connsiteY795" fmla="*/ 25912 h 1047182"/>
                  <a:gd name="connsiteX796" fmla="*/ 351343 w 808720"/>
                  <a:gd name="connsiteY796" fmla="*/ 26706 h 1047182"/>
                  <a:gd name="connsiteX797" fmla="*/ 347091 w 808720"/>
                  <a:gd name="connsiteY797" fmla="*/ 27801 h 1047182"/>
                  <a:gd name="connsiteX798" fmla="*/ 347377 w 808720"/>
                  <a:gd name="connsiteY798" fmla="*/ 27498 h 1047182"/>
                  <a:gd name="connsiteX799" fmla="*/ 354326 w 808720"/>
                  <a:gd name="connsiteY799" fmla="*/ 25888 h 1047182"/>
                  <a:gd name="connsiteX800" fmla="*/ 541833 w 808720"/>
                  <a:gd name="connsiteY800" fmla="*/ 25735 h 1047182"/>
                  <a:gd name="connsiteX801" fmla="*/ 542027 w 808720"/>
                  <a:gd name="connsiteY801" fmla="*/ 26121 h 1047182"/>
                  <a:gd name="connsiteX802" fmla="*/ 541951 w 808720"/>
                  <a:gd name="connsiteY802" fmla="*/ 30342 h 1047182"/>
                  <a:gd name="connsiteX803" fmla="*/ 349107 w 808720"/>
                  <a:gd name="connsiteY803" fmla="*/ 25666 h 1047182"/>
                  <a:gd name="connsiteX804" fmla="*/ 348778 w 808720"/>
                  <a:gd name="connsiteY804" fmla="*/ 26015 h 1047182"/>
                  <a:gd name="connsiteX805" fmla="*/ 348613 w 808720"/>
                  <a:gd name="connsiteY805" fmla="*/ 26070 h 1047182"/>
                  <a:gd name="connsiteX806" fmla="*/ 347207 w 808720"/>
                  <a:gd name="connsiteY806" fmla="*/ 26453 h 1047182"/>
                  <a:gd name="connsiteX807" fmla="*/ 355417 w 808720"/>
                  <a:gd name="connsiteY807" fmla="*/ 25657 h 1047182"/>
                  <a:gd name="connsiteX808" fmla="*/ 354892 w 808720"/>
                  <a:gd name="connsiteY808" fmla="*/ 25930 h 1047182"/>
                  <a:gd name="connsiteX809" fmla="*/ 351512 w 808720"/>
                  <a:gd name="connsiteY809" fmla="*/ 26920 h 1047182"/>
                  <a:gd name="connsiteX810" fmla="*/ 350137 w 808720"/>
                  <a:gd name="connsiteY810" fmla="*/ 27322 h 1047182"/>
                  <a:gd name="connsiteX811" fmla="*/ 346763 w 808720"/>
                  <a:gd name="connsiteY811" fmla="*/ 28149 h 1047182"/>
                  <a:gd name="connsiteX812" fmla="*/ 347011 w 808720"/>
                  <a:gd name="connsiteY812" fmla="*/ 27886 h 1047182"/>
                  <a:gd name="connsiteX813" fmla="*/ 351343 w 808720"/>
                  <a:gd name="connsiteY813" fmla="*/ 26706 h 1047182"/>
                  <a:gd name="connsiteX814" fmla="*/ 353865 w 808720"/>
                  <a:gd name="connsiteY814" fmla="*/ 26057 h 1047182"/>
                  <a:gd name="connsiteX815" fmla="*/ 355659 w 808720"/>
                  <a:gd name="connsiteY815" fmla="*/ 25531 h 1047182"/>
                  <a:gd name="connsiteX816" fmla="*/ 355494 w 808720"/>
                  <a:gd name="connsiteY816" fmla="*/ 25617 h 1047182"/>
                  <a:gd name="connsiteX817" fmla="*/ 354479 w 808720"/>
                  <a:gd name="connsiteY817" fmla="*/ 25852 h 1047182"/>
                  <a:gd name="connsiteX818" fmla="*/ 356278 w 808720"/>
                  <a:gd name="connsiteY818" fmla="*/ 25435 h 1047182"/>
                  <a:gd name="connsiteX819" fmla="*/ 355417 w 808720"/>
                  <a:gd name="connsiteY819" fmla="*/ 25657 h 1047182"/>
                  <a:gd name="connsiteX820" fmla="*/ 355494 w 808720"/>
                  <a:gd name="connsiteY820" fmla="*/ 25617 h 1047182"/>
                  <a:gd name="connsiteX821" fmla="*/ 345494 w 808720"/>
                  <a:gd name="connsiteY821" fmla="*/ 25400 h 1047182"/>
                  <a:gd name="connsiteX822" fmla="*/ 341782 w 808720"/>
                  <a:gd name="connsiteY822" fmla="*/ 26609 h 1047182"/>
                  <a:gd name="connsiteX823" fmla="*/ 339115 w 808720"/>
                  <a:gd name="connsiteY823" fmla="*/ 27477 h 1047182"/>
                  <a:gd name="connsiteX824" fmla="*/ 339171 w 808720"/>
                  <a:gd name="connsiteY824" fmla="*/ 27336 h 1047182"/>
                  <a:gd name="connsiteX825" fmla="*/ 342053 w 808720"/>
                  <a:gd name="connsiteY825" fmla="*/ 26454 h 1047182"/>
                  <a:gd name="connsiteX826" fmla="*/ 339988 w 808720"/>
                  <a:gd name="connsiteY826" fmla="*/ 25255 h 1047182"/>
                  <a:gd name="connsiteX827" fmla="*/ 339459 w 808720"/>
                  <a:gd name="connsiteY827" fmla="*/ 26601 h 1047182"/>
                  <a:gd name="connsiteX828" fmla="*/ 339171 w 808720"/>
                  <a:gd name="connsiteY828" fmla="*/ 27336 h 1047182"/>
                  <a:gd name="connsiteX829" fmla="*/ 336866 w 808720"/>
                  <a:gd name="connsiteY829" fmla="*/ 28042 h 1047182"/>
                  <a:gd name="connsiteX830" fmla="*/ 335871 w 808720"/>
                  <a:gd name="connsiteY830" fmla="*/ 28347 h 1047182"/>
                  <a:gd name="connsiteX831" fmla="*/ 337905 w 808720"/>
                  <a:gd name="connsiteY831" fmla="*/ 26557 h 1047182"/>
                  <a:gd name="connsiteX832" fmla="*/ 349624 w 808720"/>
                  <a:gd name="connsiteY832" fmla="*/ 25119 h 1047182"/>
                  <a:gd name="connsiteX833" fmla="*/ 349538 w 808720"/>
                  <a:gd name="connsiteY833" fmla="*/ 25210 h 1047182"/>
                  <a:gd name="connsiteX834" fmla="*/ 349445 w 808720"/>
                  <a:gd name="connsiteY834" fmla="*/ 25308 h 1047182"/>
                  <a:gd name="connsiteX835" fmla="*/ 349017 w 808720"/>
                  <a:gd name="connsiteY835" fmla="*/ 25442 h 1047182"/>
                  <a:gd name="connsiteX836" fmla="*/ 340751 w 808720"/>
                  <a:gd name="connsiteY836" fmla="*/ 28015 h 1047182"/>
                  <a:gd name="connsiteX837" fmla="*/ 340183 w 808720"/>
                  <a:gd name="connsiteY837" fmla="*/ 28149 h 1047182"/>
                  <a:gd name="connsiteX838" fmla="*/ 340744 w 808720"/>
                  <a:gd name="connsiteY838" fmla="*/ 28017 h 1047182"/>
                  <a:gd name="connsiteX839" fmla="*/ 338647 w 808720"/>
                  <a:gd name="connsiteY839" fmla="*/ 28670 h 1047182"/>
                  <a:gd name="connsiteX840" fmla="*/ 338692 w 808720"/>
                  <a:gd name="connsiteY840" fmla="*/ 28555 h 1047182"/>
                  <a:gd name="connsiteX841" fmla="*/ 340730 w 808720"/>
                  <a:gd name="connsiteY841" fmla="*/ 27914 h 1047182"/>
                  <a:gd name="connsiteX842" fmla="*/ 359167 w 808720"/>
                  <a:gd name="connsiteY842" fmla="*/ 25109 h 1047182"/>
                  <a:gd name="connsiteX843" fmla="*/ 353326 w 808720"/>
                  <a:gd name="connsiteY843" fmla="*/ 26745 h 1047182"/>
                  <a:gd name="connsiteX844" fmla="*/ 353783 w 808720"/>
                  <a:gd name="connsiteY844" fmla="*/ 26507 h 1047182"/>
                  <a:gd name="connsiteX845" fmla="*/ 357026 w 808720"/>
                  <a:gd name="connsiteY845" fmla="*/ 25634 h 1047182"/>
                  <a:gd name="connsiteX846" fmla="*/ 363862 w 808720"/>
                  <a:gd name="connsiteY846" fmla="*/ 25107 h 1047182"/>
                  <a:gd name="connsiteX847" fmla="*/ 363577 w 808720"/>
                  <a:gd name="connsiteY847" fmla="*/ 25225 h 1047182"/>
                  <a:gd name="connsiteX848" fmla="*/ 359921 w 808720"/>
                  <a:gd name="connsiteY848" fmla="*/ 25956 h 1047182"/>
                  <a:gd name="connsiteX849" fmla="*/ 352850 w 808720"/>
                  <a:gd name="connsiteY849" fmla="*/ 24916 h 1047182"/>
                  <a:gd name="connsiteX850" fmla="*/ 349870 w 808720"/>
                  <a:gd name="connsiteY850" fmla="*/ 25864 h 1047182"/>
                  <a:gd name="connsiteX851" fmla="*/ 349868 w 808720"/>
                  <a:gd name="connsiteY851" fmla="*/ 25865 h 1047182"/>
                  <a:gd name="connsiteX852" fmla="*/ 348648 w 808720"/>
                  <a:gd name="connsiteY852" fmla="*/ 26153 h 1047182"/>
                  <a:gd name="connsiteX853" fmla="*/ 348658 w 808720"/>
                  <a:gd name="connsiteY853" fmla="*/ 26142 h 1047182"/>
                  <a:gd name="connsiteX854" fmla="*/ 349392 w 808720"/>
                  <a:gd name="connsiteY854" fmla="*/ 25858 h 1047182"/>
                  <a:gd name="connsiteX855" fmla="*/ 352854 w 808720"/>
                  <a:gd name="connsiteY855" fmla="*/ 24915 h 1047182"/>
                  <a:gd name="connsiteX856" fmla="*/ 352852 w 808720"/>
                  <a:gd name="connsiteY856" fmla="*/ 24916 h 1047182"/>
                  <a:gd name="connsiteX857" fmla="*/ 352850 w 808720"/>
                  <a:gd name="connsiteY857" fmla="*/ 24916 h 1047182"/>
                  <a:gd name="connsiteX858" fmla="*/ 339871 w 808720"/>
                  <a:gd name="connsiteY858" fmla="*/ 24827 h 1047182"/>
                  <a:gd name="connsiteX859" fmla="*/ 337905 w 808720"/>
                  <a:gd name="connsiteY859" fmla="*/ 26557 h 1047182"/>
                  <a:gd name="connsiteX860" fmla="*/ 334244 w 808720"/>
                  <a:gd name="connsiteY860" fmla="*/ 28845 h 1047182"/>
                  <a:gd name="connsiteX861" fmla="*/ 326613 w 808720"/>
                  <a:gd name="connsiteY861" fmla="*/ 31182 h 1047182"/>
                  <a:gd name="connsiteX862" fmla="*/ 331411 w 808720"/>
                  <a:gd name="connsiteY862" fmla="*/ 28423 h 1047182"/>
                  <a:gd name="connsiteX863" fmla="*/ 358818 w 808720"/>
                  <a:gd name="connsiteY863" fmla="*/ 24781 h 1047182"/>
                  <a:gd name="connsiteX864" fmla="*/ 357744 w 808720"/>
                  <a:gd name="connsiteY864" fmla="*/ 25095 h 1047182"/>
                  <a:gd name="connsiteX865" fmla="*/ 356278 w 808720"/>
                  <a:gd name="connsiteY865" fmla="*/ 25435 h 1047182"/>
                  <a:gd name="connsiteX866" fmla="*/ 351573 w 808720"/>
                  <a:gd name="connsiteY866" fmla="*/ 24646 h 1047182"/>
                  <a:gd name="connsiteX867" fmla="*/ 349107 w 808720"/>
                  <a:gd name="connsiteY867" fmla="*/ 25666 h 1047182"/>
                  <a:gd name="connsiteX868" fmla="*/ 349445 w 808720"/>
                  <a:gd name="connsiteY868" fmla="*/ 25308 h 1047182"/>
                  <a:gd name="connsiteX869" fmla="*/ 351587 w 808720"/>
                  <a:gd name="connsiteY869" fmla="*/ 24641 h 1047182"/>
                  <a:gd name="connsiteX870" fmla="*/ 351580 w 808720"/>
                  <a:gd name="connsiteY870" fmla="*/ 24644 h 1047182"/>
                  <a:gd name="connsiteX871" fmla="*/ 351573 w 808720"/>
                  <a:gd name="connsiteY871" fmla="*/ 24646 h 1047182"/>
                  <a:gd name="connsiteX872" fmla="*/ 355718 w 808720"/>
                  <a:gd name="connsiteY872" fmla="*/ 24500 h 1047182"/>
                  <a:gd name="connsiteX873" fmla="*/ 348377 w 808720"/>
                  <a:gd name="connsiteY873" fmla="*/ 26440 h 1047182"/>
                  <a:gd name="connsiteX874" fmla="*/ 348512 w 808720"/>
                  <a:gd name="connsiteY874" fmla="*/ 26297 h 1047182"/>
                  <a:gd name="connsiteX875" fmla="*/ 349759 w 808720"/>
                  <a:gd name="connsiteY875" fmla="*/ 25900 h 1047182"/>
                  <a:gd name="connsiteX876" fmla="*/ 357669 w 808720"/>
                  <a:gd name="connsiteY876" fmla="*/ 24484 h 1047182"/>
                  <a:gd name="connsiteX877" fmla="*/ 356517 w 808720"/>
                  <a:gd name="connsiteY877" fmla="*/ 25084 h 1047182"/>
                  <a:gd name="connsiteX878" fmla="*/ 356342 w 808720"/>
                  <a:gd name="connsiteY878" fmla="*/ 25175 h 1047182"/>
                  <a:gd name="connsiteX879" fmla="*/ 356152 w 808720"/>
                  <a:gd name="connsiteY879" fmla="*/ 25218 h 1047182"/>
                  <a:gd name="connsiteX880" fmla="*/ 349866 w 808720"/>
                  <a:gd name="connsiteY880" fmla="*/ 26632 h 1047182"/>
                  <a:gd name="connsiteX881" fmla="*/ 340307 w 808720"/>
                  <a:gd name="connsiteY881" fmla="*/ 24443 h 1047182"/>
                  <a:gd name="connsiteX882" fmla="*/ 340214 w 808720"/>
                  <a:gd name="connsiteY882" fmla="*/ 24681 h 1047182"/>
                  <a:gd name="connsiteX883" fmla="*/ 339871 w 808720"/>
                  <a:gd name="connsiteY883" fmla="*/ 24827 h 1047182"/>
                  <a:gd name="connsiteX884" fmla="*/ 356011 w 808720"/>
                  <a:gd name="connsiteY884" fmla="*/ 24423 h 1047182"/>
                  <a:gd name="connsiteX885" fmla="*/ 355891 w 808720"/>
                  <a:gd name="connsiteY885" fmla="*/ 24460 h 1047182"/>
                  <a:gd name="connsiteX886" fmla="*/ 355718 w 808720"/>
                  <a:gd name="connsiteY886" fmla="*/ 24500 h 1047182"/>
                  <a:gd name="connsiteX887" fmla="*/ 359916 w 808720"/>
                  <a:gd name="connsiteY887" fmla="*/ 24371 h 1047182"/>
                  <a:gd name="connsiteX888" fmla="*/ 355659 w 808720"/>
                  <a:gd name="connsiteY888" fmla="*/ 25531 h 1047182"/>
                  <a:gd name="connsiteX889" fmla="*/ 356342 w 808720"/>
                  <a:gd name="connsiteY889" fmla="*/ 25175 h 1047182"/>
                  <a:gd name="connsiteX890" fmla="*/ 356243 w 808720"/>
                  <a:gd name="connsiteY890" fmla="*/ 24362 h 1047182"/>
                  <a:gd name="connsiteX891" fmla="*/ 356011 w 808720"/>
                  <a:gd name="connsiteY891" fmla="*/ 24423 h 1047182"/>
                  <a:gd name="connsiteX892" fmla="*/ 356105 w 808720"/>
                  <a:gd name="connsiteY892" fmla="*/ 24394 h 1047182"/>
                  <a:gd name="connsiteX893" fmla="*/ 350542 w 808720"/>
                  <a:gd name="connsiteY893" fmla="*/ 24148 h 1047182"/>
                  <a:gd name="connsiteX894" fmla="*/ 350420 w 808720"/>
                  <a:gd name="connsiteY894" fmla="*/ 24277 h 1047182"/>
                  <a:gd name="connsiteX895" fmla="*/ 347859 w 808720"/>
                  <a:gd name="connsiteY895" fmla="*/ 25133 h 1047182"/>
                  <a:gd name="connsiteX896" fmla="*/ 344386 w 808720"/>
                  <a:gd name="connsiteY896" fmla="*/ 26348 h 1047182"/>
                  <a:gd name="connsiteX897" fmla="*/ 338853 w 808720"/>
                  <a:gd name="connsiteY897" fmla="*/ 28282 h 1047182"/>
                  <a:gd name="connsiteX898" fmla="*/ 338790 w 808720"/>
                  <a:gd name="connsiteY898" fmla="*/ 28304 h 1047182"/>
                  <a:gd name="connsiteX899" fmla="*/ 338828 w 808720"/>
                  <a:gd name="connsiteY899" fmla="*/ 28207 h 1047182"/>
                  <a:gd name="connsiteX900" fmla="*/ 339224 w 808720"/>
                  <a:gd name="connsiteY900" fmla="*/ 28070 h 1047182"/>
                  <a:gd name="connsiteX901" fmla="*/ 345198 w 808720"/>
                  <a:gd name="connsiteY901" fmla="*/ 26000 h 1047182"/>
                  <a:gd name="connsiteX902" fmla="*/ 352976 w 808720"/>
                  <a:gd name="connsiteY902" fmla="*/ 24066 h 1047182"/>
                  <a:gd name="connsiteX903" fmla="*/ 351587 w 808720"/>
                  <a:gd name="connsiteY903" fmla="*/ 24641 h 1047182"/>
                  <a:gd name="connsiteX904" fmla="*/ 352332 w 808720"/>
                  <a:gd name="connsiteY904" fmla="*/ 24268 h 1047182"/>
                  <a:gd name="connsiteX905" fmla="*/ 357598 w 808720"/>
                  <a:gd name="connsiteY905" fmla="*/ 24059 h 1047182"/>
                  <a:gd name="connsiteX906" fmla="*/ 347944 w 808720"/>
                  <a:gd name="connsiteY906" fmla="*/ 26898 h 1047182"/>
                  <a:gd name="connsiteX907" fmla="*/ 347951 w 808720"/>
                  <a:gd name="connsiteY907" fmla="*/ 26890 h 1047182"/>
                  <a:gd name="connsiteX908" fmla="*/ 355891 w 808720"/>
                  <a:gd name="connsiteY908" fmla="*/ 24460 h 1047182"/>
                  <a:gd name="connsiteX909" fmla="*/ 548852 w 808720"/>
                  <a:gd name="connsiteY909" fmla="*/ 23977 h 1047182"/>
                  <a:gd name="connsiteX910" fmla="*/ 548997 w 808720"/>
                  <a:gd name="connsiteY910" fmla="*/ 24283 h 1047182"/>
                  <a:gd name="connsiteX911" fmla="*/ 548889 w 808720"/>
                  <a:gd name="connsiteY911" fmla="*/ 24147 h 1047182"/>
                  <a:gd name="connsiteX912" fmla="*/ 548687 w 808720"/>
                  <a:gd name="connsiteY912" fmla="*/ 23892 h 1047182"/>
                  <a:gd name="connsiteX913" fmla="*/ 548889 w 808720"/>
                  <a:gd name="connsiteY913" fmla="*/ 24147 h 1047182"/>
                  <a:gd name="connsiteX914" fmla="*/ 548952 w 808720"/>
                  <a:gd name="connsiteY914" fmla="*/ 24435 h 1047182"/>
                  <a:gd name="connsiteX915" fmla="*/ 342376 w 808720"/>
                  <a:gd name="connsiteY915" fmla="*/ 23762 h 1047182"/>
                  <a:gd name="connsiteX916" fmla="*/ 339988 w 808720"/>
                  <a:gd name="connsiteY916" fmla="*/ 25255 h 1047182"/>
                  <a:gd name="connsiteX917" fmla="*/ 340214 w 808720"/>
                  <a:gd name="connsiteY917" fmla="*/ 24681 h 1047182"/>
                  <a:gd name="connsiteX918" fmla="*/ 351075 w 808720"/>
                  <a:gd name="connsiteY918" fmla="*/ 23583 h 1047182"/>
                  <a:gd name="connsiteX919" fmla="*/ 350932 w 808720"/>
                  <a:gd name="connsiteY919" fmla="*/ 23735 h 1047182"/>
                  <a:gd name="connsiteX920" fmla="*/ 349361 w 808720"/>
                  <a:gd name="connsiteY920" fmla="*/ 24216 h 1047182"/>
                  <a:gd name="connsiteX921" fmla="*/ 345494 w 808720"/>
                  <a:gd name="connsiteY921" fmla="*/ 25400 h 1047182"/>
                  <a:gd name="connsiteX922" fmla="*/ 350089 w 808720"/>
                  <a:gd name="connsiteY922" fmla="*/ 23904 h 1047182"/>
                  <a:gd name="connsiteX923" fmla="*/ 359436 w 808720"/>
                  <a:gd name="connsiteY923" fmla="*/ 23518 h 1047182"/>
                  <a:gd name="connsiteX924" fmla="*/ 357884 w 808720"/>
                  <a:gd name="connsiteY924" fmla="*/ 23975 h 1047182"/>
                  <a:gd name="connsiteX925" fmla="*/ 356243 w 808720"/>
                  <a:gd name="connsiteY925" fmla="*/ 24362 h 1047182"/>
                  <a:gd name="connsiteX926" fmla="*/ 363802 w 808720"/>
                  <a:gd name="connsiteY926" fmla="*/ 23498 h 1047182"/>
                  <a:gd name="connsiteX927" fmla="*/ 358818 w 808720"/>
                  <a:gd name="connsiteY927" fmla="*/ 24781 h 1047182"/>
                  <a:gd name="connsiteX928" fmla="*/ 361216 w 808720"/>
                  <a:gd name="connsiteY928" fmla="*/ 24079 h 1047182"/>
                  <a:gd name="connsiteX929" fmla="*/ 367639 w 808720"/>
                  <a:gd name="connsiteY929" fmla="*/ 23337 h 1047182"/>
                  <a:gd name="connsiteX930" fmla="*/ 351751 w 808720"/>
                  <a:gd name="connsiteY930" fmla="*/ 27565 h 1047182"/>
                  <a:gd name="connsiteX931" fmla="*/ 352479 w 808720"/>
                  <a:gd name="connsiteY931" fmla="*/ 27186 h 1047182"/>
                  <a:gd name="connsiteX932" fmla="*/ 360951 w 808720"/>
                  <a:gd name="connsiteY932" fmla="*/ 23252 h 1047182"/>
                  <a:gd name="connsiteX933" fmla="*/ 360593 w 808720"/>
                  <a:gd name="connsiteY933" fmla="*/ 23356 h 1047182"/>
                  <a:gd name="connsiteX934" fmla="*/ 357598 w 808720"/>
                  <a:gd name="connsiteY934" fmla="*/ 24059 h 1047182"/>
                  <a:gd name="connsiteX935" fmla="*/ 357884 w 808720"/>
                  <a:gd name="connsiteY935" fmla="*/ 23975 h 1047182"/>
                  <a:gd name="connsiteX936" fmla="*/ 364239 w 808720"/>
                  <a:gd name="connsiteY936" fmla="*/ 23194 h 1047182"/>
                  <a:gd name="connsiteX937" fmla="*/ 361216 w 808720"/>
                  <a:gd name="connsiteY937" fmla="*/ 24079 h 1047182"/>
                  <a:gd name="connsiteX938" fmla="*/ 359916 w 808720"/>
                  <a:gd name="connsiteY938" fmla="*/ 24371 h 1047182"/>
                  <a:gd name="connsiteX939" fmla="*/ 356420 w 808720"/>
                  <a:gd name="connsiteY939" fmla="*/ 23137 h 1047182"/>
                  <a:gd name="connsiteX940" fmla="*/ 349392 w 808720"/>
                  <a:gd name="connsiteY940" fmla="*/ 25858 h 1047182"/>
                  <a:gd name="connsiteX941" fmla="*/ 348864 w 808720"/>
                  <a:gd name="connsiteY941" fmla="*/ 26001 h 1047182"/>
                  <a:gd name="connsiteX942" fmla="*/ 348956 w 808720"/>
                  <a:gd name="connsiteY942" fmla="*/ 25956 h 1047182"/>
                  <a:gd name="connsiteX943" fmla="*/ 348956 w 808720"/>
                  <a:gd name="connsiteY943" fmla="*/ 25956 h 1047182"/>
                  <a:gd name="connsiteX944" fmla="*/ 348956 w 808720"/>
                  <a:gd name="connsiteY944" fmla="*/ 25956 h 1047182"/>
                  <a:gd name="connsiteX945" fmla="*/ 351580 w 808720"/>
                  <a:gd name="connsiteY945" fmla="*/ 24644 h 1047182"/>
                  <a:gd name="connsiteX946" fmla="*/ 366261 w 808720"/>
                  <a:gd name="connsiteY946" fmla="*/ 23121 h 1047182"/>
                  <a:gd name="connsiteX947" fmla="*/ 364034 w 808720"/>
                  <a:gd name="connsiteY947" fmla="*/ 23745 h 1047182"/>
                  <a:gd name="connsiteX948" fmla="*/ 357026 w 808720"/>
                  <a:gd name="connsiteY948" fmla="*/ 25634 h 1047182"/>
                  <a:gd name="connsiteX949" fmla="*/ 354070 w 808720"/>
                  <a:gd name="connsiteY949" fmla="*/ 26358 h 1047182"/>
                  <a:gd name="connsiteX950" fmla="*/ 354892 w 808720"/>
                  <a:gd name="connsiteY950" fmla="*/ 25930 h 1047182"/>
                  <a:gd name="connsiteX951" fmla="*/ 357744 w 808720"/>
                  <a:gd name="connsiteY951" fmla="*/ 25095 h 1047182"/>
                  <a:gd name="connsiteX952" fmla="*/ 361685 w 808720"/>
                  <a:gd name="connsiteY952" fmla="*/ 23099 h 1047182"/>
                  <a:gd name="connsiteX953" fmla="*/ 358442 w 808720"/>
                  <a:gd name="connsiteY953" fmla="*/ 24166 h 1047182"/>
                  <a:gd name="connsiteX954" fmla="*/ 347856 w 808720"/>
                  <a:gd name="connsiteY954" fmla="*/ 27053 h 1047182"/>
                  <a:gd name="connsiteX955" fmla="*/ 360593 w 808720"/>
                  <a:gd name="connsiteY955" fmla="*/ 23356 h 1047182"/>
                  <a:gd name="connsiteX956" fmla="*/ 374542 w 808720"/>
                  <a:gd name="connsiteY956" fmla="*/ 23032 h 1047182"/>
                  <a:gd name="connsiteX957" fmla="*/ 351149 w 808720"/>
                  <a:gd name="connsiteY957" fmla="*/ 30342 h 1047182"/>
                  <a:gd name="connsiteX958" fmla="*/ 363577 w 808720"/>
                  <a:gd name="connsiteY958" fmla="*/ 25225 h 1047182"/>
                  <a:gd name="connsiteX959" fmla="*/ 370887 w 808720"/>
                  <a:gd name="connsiteY959" fmla="*/ 23763 h 1047182"/>
                  <a:gd name="connsiteX960" fmla="*/ 369113 w 808720"/>
                  <a:gd name="connsiteY960" fmla="*/ 22945 h 1047182"/>
                  <a:gd name="connsiteX961" fmla="*/ 368999 w 808720"/>
                  <a:gd name="connsiteY961" fmla="*/ 22992 h 1047182"/>
                  <a:gd name="connsiteX962" fmla="*/ 367639 w 808720"/>
                  <a:gd name="connsiteY962" fmla="*/ 23337 h 1047182"/>
                  <a:gd name="connsiteX963" fmla="*/ 361839 w 808720"/>
                  <a:gd name="connsiteY963" fmla="*/ 22639 h 1047182"/>
                  <a:gd name="connsiteX964" fmla="*/ 356105 w 808720"/>
                  <a:gd name="connsiteY964" fmla="*/ 24394 h 1047182"/>
                  <a:gd name="connsiteX965" fmla="*/ 349871 w 808720"/>
                  <a:gd name="connsiteY965" fmla="*/ 25864 h 1047182"/>
                  <a:gd name="connsiteX966" fmla="*/ 352852 w 808720"/>
                  <a:gd name="connsiteY966" fmla="*/ 24916 h 1047182"/>
                  <a:gd name="connsiteX967" fmla="*/ 352856 w 808720"/>
                  <a:gd name="connsiteY967" fmla="*/ 24915 h 1047182"/>
                  <a:gd name="connsiteX968" fmla="*/ 359099 w 808720"/>
                  <a:gd name="connsiteY968" fmla="*/ 23215 h 1047182"/>
                  <a:gd name="connsiteX969" fmla="*/ 363247 w 808720"/>
                  <a:gd name="connsiteY969" fmla="*/ 22585 h 1047182"/>
                  <a:gd name="connsiteX970" fmla="*/ 361905 w 808720"/>
                  <a:gd name="connsiteY970" fmla="*/ 23027 h 1047182"/>
                  <a:gd name="connsiteX971" fmla="*/ 360951 w 808720"/>
                  <a:gd name="connsiteY971" fmla="*/ 23252 h 1047182"/>
                  <a:gd name="connsiteX972" fmla="*/ 356149 w 808720"/>
                  <a:gd name="connsiteY972" fmla="*/ 22360 h 1047182"/>
                  <a:gd name="connsiteX973" fmla="*/ 352332 w 808720"/>
                  <a:gd name="connsiteY973" fmla="*/ 24268 h 1047182"/>
                  <a:gd name="connsiteX974" fmla="*/ 350030 w 808720"/>
                  <a:gd name="connsiteY974" fmla="*/ 24991 h 1047182"/>
                  <a:gd name="connsiteX975" fmla="*/ 349624 w 808720"/>
                  <a:gd name="connsiteY975" fmla="*/ 25119 h 1047182"/>
                  <a:gd name="connsiteX976" fmla="*/ 350420 w 808720"/>
                  <a:gd name="connsiteY976" fmla="*/ 24277 h 1047182"/>
                  <a:gd name="connsiteX977" fmla="*/ 355350 w 808720"/>
                  <a:gd name="connsiteY977" fmla="*/ 22627 h 1047182"/>
                  <a:gd name="connsiteX978" fmla="*/ 355360 w 808720"/>
                  <a:gd name="connsiteY978" fmla="*/ 22188 h 1047182"/>
                  <a:gd name="connsiteX979" fmla="*/ 351075 w 808720"/>
                  <a:gd name="connsiteY979" fmla="*/ 23583 h 1047182"/>
                  <a:gd name="connsiteX980" fmla="*/ 351237 w 808720"/>
                  <a:gd name="connsiteY980" fmla="*/ 23412 h 1047182"/>
                  <a:gd name="connsiteX981" fmla="*/ 351423 w 808720"/>
                  <a:gd name="connsiteY981" fmla="*/ 23215 h 1047182"/>
                  <a:gd name="connsiteX982" fmla="*/ 352124 w 808720"/>
                  <a:gd name="connsiteY982" fmla="*/ 23032 h 1047182"/>
                  <a:gd name="connsiteX983" fmla="*/ 579793 w 808720"/>
                  <a:gd name="connsiteY983" fmla="*/ 22003 h 1047182"/>
                  <a:gd name="connsiteX984" fmla="*/ 582396 w 808720"/>
                  <a:gd name="connsiteY984" fmla="*/ 23467 h 1047182"/>
                  <a:gd name="connsiteX985" fmla="*/ 598973 w 808720"/>
                  <a:gd name="connsiteY985" fmla="*/ 36922 h 1047182"/>
                  <a:gd name="connsiteX986" fmla="*/ 378500 w 808720"/>
                  <a:gd name="connsiteY986" fmla="*/ 21956 h 1047182"/>
                  <a:gd name="connsiteX987" fmla="*/ 376368 w 808720"/>
                  <a:gd name="connsiteY987" fmla="*/ 22667 h 1047182"/>
                  <a:gd name="connsiteX988" fmla="*/ 374542 w 808720"/>
                  <a:gd name="connsiteY988" fmla="*/ 23032 h 1047182"/>
                  <a:gd name="connsiteX989" fmla="*/ 376843 w 808720"/>
                  <a:gd name="connsiteY989" fmla="*/ 22313 h 1047182"/>
                  <a:gd name="connsiteX990" fmla="*/ 370771 w 808720"/>
                  <a:gd name="connsiteY990" fmla="*/ 21930 h 1047182"/>
                  <a:gd name="connsiteX991" fmla="*/ 366895 w 808720"/>
                  <a:gd name="connsiteY991" fmla="*/ 22975 h 1047182"/>
                  <a:gd name="connsiteX992" fmla="*/ 366261 w 808720"/>
                  <a:gd name="connsiteY992" fmla="*/ 23121 h 1047182"/>
                  <a:gd name="connsiteX993" fmla="*/ 369463 w 808720"/>
                  <a:gd name="connsiteY993" fmla="*/ 22224 h 1047182"/>
                  <a:gd name="connsiteX994" fmla="*/ 365278 w 808720"/>
                  <a:gd name="connsiteY994" fmla="*/ 21917 h 1047182"/>
                  <a:gd name="connsiteX995" fmla="*/ 364377 w 808720"/>
                  <a:gd name="connsiteY995" fmla="*/ 22213 h 1047182"/>
                  <a:gd name="connsiteX996" fmla="*/ 364270 w 808720"/>
                  <a:gd name="connsiteY996" fmla="*/ 22241 h 1047182"/>
                  <a:gd name="connsiteX997" fmla="*/ 359436 w 808720"/>
                  <a:gd name="connsiteY997" fmla="*/ 23518 h 1047182"/>
                  <a:gd name="connsiteX998" fmla="*/ 363891 w 808720"/>
                  <a:gd name="connsiteY998" fmla="*/ 22208 h 1047182"/>
                  <a:gd name="connsiteX999" fmla="*/ 364992 w 808720"/>
                  <a:gd name="connsiteY999" fmla="*/ 21977 h 1047182"/>
                  <a:gd name="connsiteX1000" fmla="*/ 371804 w 808720"/>
                  <a:gd name="connsiteY1000" fmla="*/ 21837 h 1047182"/>
                  <a:gd name="connsiteX1001" fmla="*/ 370753 w 808720"/>
                  <a:gd name="connsiteY1001" fmla="*/ 22270 h 1047182"/>
                  <a:gd name="connsiteX1002" fmla="*/ 359167 w 808720"/>
                  <a:gd name="connsiteY1002" fmla="*/ 25109 h 1047182"/>
                  <a:gd name="connsiteX1003" fmla="*/ 364034 w 808720"/>
                  <a:gd name="connsiteY1003" fmla="*/ 23745 h 1047182"/>
                  <a:gd name="connsiteX1004" fmla="*/ 366895 w 808720"/>
                  <a:gd name="connsiteY1004" fmla="*/ 22975 h 1047182"/>
                  <a:gd name="connsiteX1005" fmla="*/ 357298 w 808720"/>
                  <a:gd name="connsiteY1005" fmla="*/ 21785 h 1047182"/>
                  <a:gd name="connsiteX1006" fmla="*/ 357163 w 808720"/>
                  <a:gd name="connsiteY1006" fmla="*/ 21853 h 1047182"/>
                  <a:gd name="connsiteX1007" fmla="*/ 356841 w 808720"/>
                  <a:gd name="connsiteY1007" fmla="*/ 21964 h 1047182"/>
                  <a:gd name="connsiteX1008" fmla="*/ 350542 w 808720"/>
                  <a:gd name="connsiteY1008" fmla="*/ 24148 h 1047182"/>
                  <a:gd name="connsiteX1009" fmla="*/ 350932 w 808720"/>
                  <a:gd name="connsiteY1009" fmla="*/ 23735 h 1047182"/>
                  <a:gd name="connsiteX1010" fmla="*/ 357125 w 808720"/>
                  <a:gd name="connsiteY1010" fmla="*/ 21838 h 1047182"/>
                  <a:gd name="connsiteX1011" fmla="*/ 367192 w 808720"/>
                  <a:gd name="connsiteY1011" fmla="*/ 21780 h 1047182"/>
                  <a:gd name="connsiteX1012" fmla="*/ 366508 w 808720"/>
                  <a:gd name="connsiteY1012" fmla="*/ 21967 h 1047182"/>
                  <a:gd name="connsiteX1013" fmla="*/ 362369 w 808720"/>
                  <a:gd name="connsiteY1013" fmla="*/ 22939 h 1047182"/>
                  <a:gd name="connsiteX1014" fmla="*/ 361685 w 808720"/>
                  <a:gd name="connsiteY1014" fmla="*/ 23099 h 1047182"/>
                  <a:gd name="connsiteX1015" fmla="*/ 361905 w 808720"/>
                  <a:gd name="connsiteY1015" fmla="*/ 23027 h 1047182"/>
                  <a:gd name="connsiteX1016" fmla="*/ 362531 w 808720"/>
                  <a:gd name="connsiteY1016" fmla="*/ 22879 h 1047182"/>
                  <a:gd name="connsiteX1017" fmla="*/ 366050 w 808720"/>
                  <a:gd name="connsiteY1017" fmla="*/ 21771 h 1047182"/>
                  <a:gd name="connsiteX1018" fmla="*/ 363660 w 808720"/>
                  <a:gd name="connsiteY1018" fmla="*/ 22465 h 1047182"/>
                  <a:gd name="connsiteX1019" fmla="*/ 363247 w 808720"/>
                  <a:gd name="connsiteY1019" fmla="*/ 22585 h 1047182"/>
                  <a:gd name="connsiteX1020" fmla="*/ 364085 w 808720"/>
                  <a:gd name="connsiteY1020" fmla="*/ 22309 h 1047182"/>
                  <a:gd name="connsiteX1021" fmla="*/ 364377 w 808720"/>
                  <a:gd name="connsiteY1021" fmla="*/ 22213 h 1047182"/>
                  <a:gd name="connsiteX1022" fmla="*/ 366359 w 808720"/>
                  <a:gd name="connsiteY1022" fmla="*/ 21690 h 1047182"/>
                  <a:gd name="connsiteX1023" fmla="*/ 366050 w 808720"/>
                  <a:gd name="connsiteY1023" fmla="*/ 21771 h 1047182"/>
                  <a:gd name="connsiteX1024" fmla="*/ 366258 w 808720"/>
                  <a:gd name="connsiteY1024" fmla="*/ 21711 h 1047182"/>
                  <a:gd name="connsiteX1025" fmla="*/ 381853 w 808720"/>
                  <a:gd name="connsiteY1025" fmla="*/ 21570 h 1047182"/>
                  <a:gd name="connsiteX1026" fmla="*/ 369002 w 808720"/>
                  <a:gd name="connsiteY1026" fmla="*/ 25425 h 1047182"/>
                  <a:gd name="connsiteX1027" fmla="*/ 366501 w 808720"/>
                  <a:gd name="connsiteY1027" fmla="*/ 25956 h 1047182"/>
                  <a:gd name="connsiteX1028" fmla="*/ 376368 w 808720"/>
                  <a:gd name="connsiteY1028" fmla="*/ 22667 h 1047182"/>
                  <a:gd name="connsiteX1029" fmla="*/ 348956 w 808720"/>
                  <a:gd name="connsiteY1029" fmla="*/ 21570 h 1047182"/>
                  <a:gd name="connsiteX1030" fmla="*/ 340457 w 808720"/>
                  <a:gd name="connsiteY1030" fmla="*/ 24311 h 1047182"/>
                  <a:gd name="connsiteX1031" fmla="*/ 340307 w 808720"/>
                  <a:gd name="connsiteY1031" fmla="*/ 24443 h 1047182"/>
                  <a:gd name="connsiteX1032" fmla="*/ 341005 w 808720"/>
                  <a:gd name="connsiteY1032" fmla="*/ 22666 h 1047182"/>
                  <a:gd name="connsiteX1033" fmla="*/ 348956 w 808720"/>
                  <a:gd name="connsiteY1033" fmla="*/ 21570 h 1047182"/>
                  <a:gd name="connsiteX1034" fmla="*/ 358209 w 808720"/>
                  <a:gd name="connsiteY1034" fmla="*/ 21490 h 1047182"/>
                  <a:gd name="connsiteX1035" fmla="*/ 357813 w 808720"/>
                  <a:gd name="connsiteY1035" fmla="*/ 21627 h 1047182"/>
                  <a:gd name="connsiteX1036" fmla="*/ 357298 w 808720"/>
                  <a:gd name="connsiteY1036" fmla="*/ 21785 h 1047182"/>
                  <a:gd name="connsiteX1037" fmla="*/ 357729 w 808720"/>
                  <a:gd name="connsiteY1037" fmla="*/ 21570 h 1047182"/>
                  <a:gd name="connsiteX1038" fmla="*/ 539698 w 808720"/>
                  <a:gd name="connsiteY1038" fmla="*/ 21480 h 1047182"/>
                  <a:gd name="connsiteX1039" fmla="*/ 540123 w 808720"/>
                  <a:gd name="connsiteY1039" fmla="*/ 22327 h 1047182"/>
                  <a:gd name="connsiteX1040" fmla="*/ 540007 w 808720"/>
                  <a:gd name="connsiteY1040" fmla="*/ 22693 h 1047182"/>
                  <a:gd name="connsiteX1041" fmla="*/ 368627 w 808720"/>
                  <a:gd name="connsiteY1041" fmla="*/ 21469 h 1047182"/>
                  <a:gd name="connsiteX1042" fmla="*/ 359608 w 808720"/>
                  <a:gd name="connsiteY1042" fmla="*/ 23951 h 1047182"/>
                  <a:gd name="connsiteX1043" fmla="*/ 357669 w 808720"/>
                  <a:gd name="connsiteY1043" fmla="*/ 24484 h 1047182"/>
                  <a:gd name="connsiteX1044" fmla="*/ 358002 w 808720"/>
                  <a:gd name="connsiteY1044" fmla="*/ 24311 h 1047182"/>
                  <a:gd name="connsiteX1045" fmla="*/ 358442 w 808720"/>
                  <a:gd name="connsiteY1045" fmla="*/ 24166 h 1047182"/>
                  <a:gd name="connsiteX1046" fmla="*/ 360699 w 808720"/>
                  <a:gd name="connsiteY1046" fmla="*/ 23551 h 1047182"/>
                  <a:gd name="connsiteX1047" fmla="*/ 366508 w 808720"/>
                  <a:gd name="connsiteY1047" fmla="*/ 21967 h 1047182"/>
                  <a:gd name="connsiteX1048" fmla="*/ 359147 w 808720"/>
                  <a:gd name="connsiteY1048" fmla="*/ 21357 h 1047182"/>
                  <a:gd name="connsiteX1049" fmla="*/ 356149 w 808720"/>
                  <a:gd name="connsiteY1049" fmla="*/ 22360 h 1047182"/>
                  <a:gd name="connsiteX1050" fmla="*/ 357163 w 808720"/>
                  <a:gd name="connsiteY1050" fmla="*/ 21853 h 1047182"/>
                  <a:gd name="connsiteX1051" fmla="*/ 357813 w 808720"/>
                  <a:gd name="connsiteY1051" fmla="*/ 21627 h 1047182"/>
                  <a:gd name="connsiteX1052" fmla="*/ 358002 w 808720"/>
                  <a:gd name="connsiteY1052" fmla="*/ 21570 h 1047182"/>
                  <a:gd name="connsiteX1053" fmla="*/ 373104 w 808720"/>
                  <a:gd name="connsiteY1053" fmla="*/ 21302 h 1047182"/>
                  <a:gd name="connsiteX1054" fmla="*/ 372548 w 808720"/>
                  <a:gd name="connsiteY1054" fmla="*/ 21531 h 1047182"/>
                  <a:gd name="connsiteX1055" fmla="*/ 370771 w 808720"/>
                  <a:gd name="connsiteY1055" fmla="*/ 21930 h 1047182"/>
                  <a:gd name="connsiteX1056" fmla="*/ 359319 w 808720"/>
                  <a:gd name="connsiteY1056" fmla="*/ 21299 h 1047182"/>
                  <a:gd name="connsiteX1057" fmla="*/ 359278 w 808720"/>
                  <a:gd name="connsiteY1057" fmla="*/ 21313 h 1047182"/>
                  <a:gd name="connsiteX1058" fmla="*/ 358209 w 808720"/>
                  <a:gd name="connsiteY1058" fmla="*/ 21490 h 1047182"/>
                  <a:gd name="connsiteX1059" fmla="*/ 358221 w 808720"/>
                  <a:gd name="connsiteY1059" fmla="*/ 21486 h 1047182"/>
                  <a:gd name="connsiteX1060" fmla="*/ 359863 w 808720"/>
                  <a:gd name="connsiteY1060" fmla="*/ 21216 h 1047182"/>
                  <a:gd name="connsiteX1061" fmla="*/ 359830 w 808720"/>
                  <a:gd name="connsiteY1061" fmla="*/ 21230 h 1047182"/>
                  <a:gd name="connsiteX1062" fmla="*/ 359147 w 808720"/>
                  <a:gd name="connsiteY1062" fmla="*/ 21357 h 1047182"/>
                  <a:gd name="connsiteX1063" fmla="*/ 359278 w 808720"/>
                  <a:gd name="connsiteY1063" fmla="*/ 21313 h 1047182"/>
                  <a:gd name="connsiteX1064" fmla="*/ 360938 w 808720"/>
                  <a:gd name="connsiteY1064" fmla="*/ 21023 h 1047182"/>
                  <a:gd name="connsiteX1065" fmla="*/ 360250 w 808720"/>
                  <a:gd name="connsiteY1065" fmla="*/ 21151 h 1047182"/>
                  <a:gd name="connsiteX1066" fmla="*/ 359863 w 808720"/>
                  <a:gd name="connsiteY1066" fmla="*/ 21216 h 1047182"/>
                  <a:gd name="connsiteX1067" fmla="*/ 359901 w 808720"/>
                  <a:gd name="connsiteY1067" fmla="*/ 21200 h 1047182"/>
                  <a:gd name="connsiteX1068" fmla="*/ 359259 w 808720"/>
                  <a:gd name="connsiteY1068" fmla="*/ 20918 h 1047182"/>
                  <a:gd name="connsiteX1069" fmla="*/ 358818 w 808720"/>
                  <a:gd name="connsiteY1069" fmla="*/ 21062 h 1047182"/>
                  <a:gd name="connsiteX1070" fmla="*/ 355535 w 808720"/>
                  <a:gd name="connsiteY1070" fmla="*/ 21570 h 1047182"/>
                  <a:gd name="connsiteX1071" fmla="*/ 359951 w 808720"/>
                  <a:gd name="connsiteY1071" fmla="*/ 20887 h 1047182"/>
                  <a:gd name="connsiteX1072" fmla="*/ 358628 w 808720"/>
                  <a:gd name="connsiteY1072" fmla="*/ 21345 h 1047182"/>
                  <a:gd name="connsiteX1073" fmla="*/ 358221 w 808720"/>
                  <a:gd name="connsiteY1073" fmla="*/ 21486 h 1047182"/>
                  <a:gd name="connsiteX1074" fmla="*/ 357729 w 808720"/>
                  <a:gd name="connsiteY1074" fmla="*/ 21570 h 1047182"/>
                  <a:gd name="connsiteX1075" fmla="*/ 355360 w 808720"/>
                  <a:gd name="connsiteY1075" fmla="*/ 22188 h 1047182"/>
                  <a:gd name="connsiteX1076" fmla="*/ 358818 w 808720"/>
                  <a:gd name="connsiteY1076" fmla="*/ 21062 h 1047182"/>
                  <a:gd name="connsiteX1077" fmla="*/ 362527 w 808720"/>
                  <a:gd name="connsiteY1077" fmla="*/ 20773 h 1047182"/>
                  <a:gd name="connsiteX1078" fmla="*/ 358537 w 808720"/>
                  <a:gd name="connsiteY1078" fmla="*/ 22318 h 1047182"/>
                  <a:gd name="connsiteX1079" fmla="*/ 352976 w 808720"/>
                  <a:gd name="connsiteY1079" fmla="*/ 24066 h 1047182"/>
                  <a:gd name="connsiteX1080" fmla="*/ 359830 w 808720"/>
                  <a:gd name="connsiteY1080" fmla="*/ 21230 h 1047182"/>
                  <a:gd name="connsiteX1081" fmla="*/ 360250 w 808720"/>
                  <a:gd name="connsiteY1081" fmla="*/ 21151 h 1047182"/>
                  <a:gd name="connsiteX1082" fmla="*/ 374397 w 808720"/>
                  <a:gd name="connsiteY1082" fmla="*/ 20769 h 1047182"/>
                  <a:gd name="connsiteX1083" fmla="*/ 373843 w 808720"/>
                  <a:gd name="connsiteY1083" fmla="*/ 20997 h 1047182"/>
                  <a:gd name="connsiteX1084" fmla="*/ 369463 w 808720"/>
                  <a:gd name="connsiteY1084" fmla="*/ 22224 h 1047182"/>
                  <a:gd name="connsiteX1085" fmla="*/ 363802 w 808720"/>
                  <a:gd name="connsiteY1085" fmla="*/ 23498 h 1047182"/>
                  <a:gd name="connsiteX1086" fmla="*/ 361081 w 808720"/>
                  <a:gd name="connsiteY1086" fmla="*/ 20712 h 1047182"/>
                  <a:gd name="connsiteX1087" fmla="*/ 360959 w 808720"/>
                  <a:gd name="connsiteY1087" fmla="*/ 20762 h 1047182"/>
                  <a:gd name="connsiteX1088" fmla="*/ 359901 w 808720"/>
                  <a:gd name="connsiteY1088" fmla="*/ 21200 h 1047182"/>
                  <a:gd name="connsiteX1089" fmla="*/ 359319 w 808720"/>
                  <a:gd name="connsiteY1089" fmla="*/ 21299 h 1047182"/>
                  <a:gd name="connsiteX1090" fmla="*/ 360818 w 808720"/>
                  <a:gd name="connsiteY1090" fmla="*/ 20798 h 1047182"/>
                  <a:gd name="connsiteX1091" fmla="*/ 361069 w 808720"/>
                  <a:gd name="connsiteY1091" fmla="*/ 20713 h 1047182"/>
                  <a:gd name="connsiteX1092" fmla="*/ 362754 w 808720"/>
                  <a:gd name="connsiteY1092" fmla="*/ 20686 h 1047182"/>
                  <a:gd name="connsiteX1093" fmla="*/ 362622 w 808720"/>
                  <a:gd name="connsiteY1093" fmla="*/ 20737 h 1047182"/>
                  <a:gd name="connsiteX1094" fmla="*/ 360938 w 808720"/>
                  <a:gd name="connsiteY1094" fmla="*/ 21023 h 1047182"/>
                  <a:gd name="connsiteX1095" fmla="*/ 361551 w 808720"/>
                  <a:gd name="connsiteY1095" fmla="*/ 20517 h 1047182"/>
                  <a:gd name="connsiteX1096" fmla="*/ 361108 w 808720"/>
                  <a:gd name="connsiteY1096" fmla="*/ 20701 h 1047182"/>
                  <a:gd name="connsiteX1097" fmla="*/ 361069 w 808720"/>
                  <a:gd name="connsiteY1097" fmla="*/ 20713 h 1047182"/>
                  <a:gd name="connsiteX1098" fmla="*/ 359951 w 808720"/>
                  <a:gd name="connsiteY1098" fmla="*/ 20887 h 1047182"/>
                  <a:gd name="connsiteX1099" fmla="*/ 360472 w 808720"/>
                  <a:gd name="connsiteY1099" fmla="*/ 20706 h 1047182"/>
                  <a:gd name="connsiteX1100" fmla="*/ 545964 w 808720"/>
                  <a:gd name="connsiteY1100" fmla="*/ 20468 h 1047182"/>
                  <a:gd name="connsiteX1101" fmla="*/ 546261 w 808720"/>
                  <a:gd name="connsiteY1101" fmla="*/ 20841 h 1047182"/>
                  <a:gd name="connsiteX1102" fmla="*/ 546483 w 808720"/>
                  <a:gd name="connsiteY1102" fmla="*/ 21989 h 1047182"/>
                  <a:gd name="connsiteX1103" fmla="*/ 546067 w 808720"/>
                  <a:gd name="connsiteY1103" fmla="*/ 20953 h 1047182"/>
                  <a:gd name="connsiteX1104" fmla="*/ 372551 w 808720"/>
                  <a:gd name="connsiteY1104" fmla="*/ 20389 h 1047182"/>
                  <a:gd name="connsiteX1105" fmla="*/ 369319 w 808720"/>
                  <a:gd name="connsiteY1105" fmla="*/ 21278 h 1047182"/>
                  <a:gd name="connsiteX1106" fmla="*/ 367192 w 808720"/>
                  <a:gd name="connsiteY1106" fmla="*/ 21780 h 1047182"/>
                  <a:gd name="connsiteX1107" fmla="*/ 368968 w 808720"/>
                  <a:gd name="connsiteY1107" fmla="*/ 21295 h 1047182"/>
                  <a:gd name="connsiteX1108" fmla="*/ 371094 w 808720"/>
                  <a:gd name="connsiteY1108" fmla="*/ 20695 h 1047182"/>
                  <a:gd name="connsiteX1109" fmla="*/ 364688 w 808720"/>
                  <a:gd name="connsiteY1109" fmla="*/ 20385 h 1047182"/>
                  <a:gd name="connsiteX1110" fmla="*/ 364486 w 808720"/>
                  <a:gd name="connsiteY1110" fmla="*/ 20448 h 1047182"/>
                  <a:gd name="connsiteX1111" fmla="*/ 362527 w 808720"/>
                  <a:gd name="connsiteY1111" fmla="*/ 20773 h 1047182"/>
                  <a:gd name="connsiteX1112" fmla="*/ 362622 w 808720"/>
                  <a:gd name="connsiteY1112" fmla="*/ 20737 h 1047182"/>
                  <a:gd name="connsiteX1113" fmla="*/ 376982 w 808720"/>
                  <a:gd name="connsiteY1113" fmla="*/ 20257 h 1047182"/>
                  <a:gd name="connsiteX1114" fmla="*/ 373104 w 808720"/>
                  <a:gd name="connsiteY1114" fmla="*/ 21302 h 1047182"/>
                  <a:gd name="connsiteX1115" fmla="*/ 373843 w 808720"/>
                  <a:gd name="connsiteY1115" fmla="*/ 20997 h 1047182"/>
                  <a:gd name="connsiteX1116" fmla="*/ 375910 w 808720"/>
                  <a:gd name="connsiteY1116" fmla="*/ 20419 h 1047182"/>
                  <a:gd name="connsiteX1117" fmla="*/ 365714 w 808720"/>
                  <a:gd name="connsiteY1117" fmla="*/ 20244 h 1047182"/>
                  <a:gd name="connsiteX1118" fmla="*/ 356420 w 808720"/>
                  <a:gd name="connsiteY1118" fmla="*/ 23137 h 1047182"/>
                  <a:gd name="connsiteX1119" fmla="*/ 358537 w 808720"/>
                  <a:gd name="connsiteY1119" fmla="*/ 22318 h 1047182"/>
                  <a:gd name="connsiteX1120" fmla="*/ 364486 w 808720"/>
                  <a:gd name="connsiteY1120" fmla="*/ 20448 h 1047182"/>
                  <a:gd name="connsiteX1121" fmla="*/ 387102 w 808720"/>
                  <a:gd name="connsiteY1121" fmla="*/ 20105 h 1047182"/>
                  <a:gd name="connsiteX1122" fmla="*/ 386227 w 808720"/>
                  <a:gd name="connsiteY1122" fmla="*/ 20293 h 1047182"/>
                  <a:gd name="connsiteX1123" fmla="*/ 379660 w 808720"/>
                  <a:gd name="connsiteY1123" fmla="*/ 21570 h 1047182"/>
                  <a:gd name="connsiteX1124" fmla="*/ 364540 w 808720"/>
                  <a:gd name="connsiteY1124" fmla="*/ 19994 h 1047182"/>
                  <a:gd name="connsiteX1125" fmla="*/ 363756 w 808720"/>
                  <a:gd name="connsiteY1125" fmla="*/ 20298 h 1047182"/>
                  <a:gd name="connsiteX1126" fmla="*/ 361292 w 808720"/>
                  <a:gd name="connsiteY1126" fmla="*/ 20679 h 1047182"/>
                  <a:gd name="connsiteX1127" fmla="*/ 361081 w 808720"/>
                  <a:gd name="connsiteY1127" fmla="*/ 20712 h 1047182"/>
                  <a:gd name="connsiteX1128" fmla="*/ 361108 w 808720"/>
                  <a:gd name="connsiteY1128" fmla="*/ 20701 h 1047182"/>
                  <a:gd name="connsiteX1129" fmla="*/ 361771 w 808720"/>
                  <a:gd name="connsiteY1129" fmla="*/ 20479 h 1047182"/>
                  <a:gd name="connsiteX1130" fmla="*/ 362846 w 808720"/>
                  <a:gd name="connsiteY1130" fmla="*/ 20291 h 1047182"/>
                  <a:gd name="connsiteX1131" fmla="*/ 366588 w 808720"/>
                  <a:gd name="connsiteY1131" fmla="*/ 19972 h 1047182"/>
                  <a:gd name="connsiteX1132" fmla="*/ 365957 w 808720"/>
                  <a:gd name="connsiteY1132" fmla="*/ 20169 h 1047182"/>
                  <a:gd name="connsiteX1133" fmla="*/ 364688 w 808720"/>
                  <a:gd name="connsiteY1133" fmla="*/ 20385 h 1047182"/>
                  <a:gd name="connsiteX1134" fmla="*/ 365148 w 808720"/>
                  <a:gd name="connsiteY1134" fmla="*/ 20240 h 1047182"/>
                  <a:gd name="connsiteX1135" fmla="*/ 366138 w 808720"/>
                  <a:gd name="connsiteY1135" fmla="*/ 19929 h 1047182"/>
                  <a:gd name="connsiteX1136" fmla="*/ 365148 w 808720"/>
                  <a:gd name="connsiteY1136" fmla="*/ 20240 h 1047182"/>
                  <a:gd name="connsiteX1137" fmla="*/ 362754 w 808720"/>
                  <a:gd name="connsiteY1137" fmla="*/ 20686 h 1047182"/>
                  <a:gd name="connsiteX1138" fmla="*/ 363756 w 808720"/>
                  <a:gd name="connsiteY1138" fmla="*/ 20298 h 1047182"/>
                  <a:gd name="connsiteX1139" fmla="*/ 369518 w 808720"/>
                  <a:gd name="connsiteY1139" fmla="*/ 19613 h 1047182"/>
                  <a:gd name="connsiteX1140" fmla="*/ 352856 w 808720"/>
                  <a:gd name="connsiteY1140" fmla="*/ 24915 h 1047182"/>
                  <a:gd name="connsiteX1141" fmla="*/ 352854 w 808720"/>
                  <a:gd name="connsiteY1141" fmla="*/ 24915 h 1047182"/>
                  <a:gd name="connsiteX1142" fmla="*/ 369517 w 808720"/>
                  <a:gd name="connsiteY1142" fmla="*/ 19613 h 1047182"/>
                  <a:gd name="connsiteX1143" fmla="*/ 369520 w 808720"/>
                  <a:gd name="connsiteY1143" fmla="*/ 19612 h 1047182"/>
                  <a:gd name="connsiteX1144" fmla="*/ 369518 w 808720"/>
                  <a:gd name="connsiteY1144" fmla="*/ 19613 h 1047182"/>
                  <a:gd name="connsiteX1145" fmla="*/ 369518 w 808720"/>
                  <a:gd name="connsiteY1145" fmla="*/ 19613 h 1047182"/>
                  <a:gd name="connsiteX1146" fmla="*/ 381666 w 808720"/>
                  <a:gd name="connsiteY1146" fmla="*/ 19551 h 1047182"/>
                  <a:gd name="connsiteX1147" fmla="*/ 371804 w 808720"/>
                  <a:gd name="connsiteY1147" fmla="*/ 21837 h 1047182"/>
                  <a:gd name="connsiteX1148" fmla="*/ 372548 w 808720"/>
                  <a:gd name="connsiteY1148" fmla="*/ 21531 h 1047182"/>
                  <a:gd name="connsiteX1149" fmla="*/ 380706 w 808720"/>
                  <a:gd name="connsiteY1149" fmla="*/ 19696 h 1047182"/>
                  <a:gd name="connsiteX1150" fmla="*/ 369861 w 808720"/>
                  <a:gd name="connsiteY1150" fmla="*/ 19504 h 1047182"/>
                  <a:gd name="connsiteX1151" fmla="*/ 369734 w 808720"/>
                  <a:gd name="connsiteY1151" fmla="*/ 19544 h 1047182"/>
                  <a:gd name="connsiteX1152" fmla="*/ 369518 w 808720"/>
                  <a:gd name="connsiteY1152" fmla="*/ 19613 h 1047182"/>
                  <a:gd name="connsiteX1153" fmla="*/ 369517 w 808720"/>
                  <a:gd name="connsiteY1153" fmla="*/ 19613 h 1047182"/>
                  <a:gd name="connsiteX1154" fmla="*/ 365714 w 808720"/>
                  <a:gd name="connsiteY1154" fmla="*/ 20244 h 1047182"/>
                  <a:gd name="connsiteX1155" fmla="*/ 365957 w 808720"/>
                  <a:gd name="connsiteY1155" fmla="*/ 20169 h 1047182"/>
                  <a:gd name="connsiteX1156" fmla="*/ 376866 w 808720"/>
                  <a:gd name="connsiteY1156" fmla="*/ 19499 h 1047182"/>
                  <a:gd name="connsiteX1157" fmla="*/ 376259 w 808720"/>
                  <a:gd name="connsiteY1157" fmla="*/ 19677 h 1047182"/>
                  <a:gd name="connsiteX1158" fmla="*/ 368627 w 808720"/>
                  <a:gd name="connsiteY1158" fmla="*/ 21469 h 1047182"/>
                  <a:gd name="connsiteX1159" fmla="*/ 369319 w 808720"/>
                  <a:gd name="connsiteY1159" fmla="*/ 21278 h 1047182"/>
                  <a:gd name="connsiteX1160" fmla="*/ 382112 w 808720"/>
                  <a:gd name="connsiteY1160" fmla="*/ 19486 h 1047182"/>
                  <a:gd name="connsiteX1161" fmla="*/ 369113 w 808720"/>
                  <a:gd name="connsiteY1161" fmla="*/ 22945 h 1047182"/>
                  <a:gd name="connsiteX1162" fmla="*/ 370753 w 808720"/>
                  <a:gd name="connsiteY1162" fmla="*/ 22270 h 1047182"/>
                  <a:gd name="connsiteX1163" fmla="*/ 382133 w 808720"/>
                  <a:gd name="connsiteY1163" fmla="*/ 19481 h 1047182"/>
                  <a:gd name="connsiteX1164" fmla="*/ 382112 w 808720"/>
                  <a:gd name="connsiteY1164" fmla="*/ 19486 h 1047182"/>
                  <a:gd name="connsiteX1165" fmla="*/ 382129 w 808720"/>
                  <a:gd name="connsiteY1165" fmla="*/ 19482 h 1047182"/>
                  <a:gd name="connsiteX1166" fmla="*/ 377493 w 808720"/>
                  <a:gd name="connsiteY1166" fmla="*/ 19351 h 1047182"/>
                  <a:gd name="connsiteX1167" fmla="*/ 376866 w 808720"/>
                  <a:gd name="connsiteY1167" fmla="*/ 19499 h 1047182"/>
                  <a:gd name="connsiteX1168" fmla="*/ 377062 w 808720"/>
                  <a:gd name="connsiteY1168" fmla="*/ 19442 h 1047182"/>
                  <a:gd name="connsiteX1169" fmla="*/ 370196 w 808720"/>
                  <a:gd name="connsiteY1169" fmla="*/ 19301 h 1047182"/>
                  <a:gd name="connsiteX1170" fmla="*/ 366588 w 808720"/>
                  <a:gd name="connsiteY1170" fmla="*/ 19972 h 1047182"/>
                  <a:gd name="connsiteX1171" fmla="*/ 367309 w 808720"/>
                  <a:gd name="connsiteY1171" fmla="*/ 19748 h 1047182"/>
                  <a:gd name="connsiteX1172" fmla="*/ 513957 w 808720"/>
                  <a:gd name="connsiteY1172" fmla="*/ 19248 h 1047182"/>
                  <a:gd name="connsiteX1173" fmla="*/ 513610 w 808720"/>
                  <a:gd name="connsiteY1173" fmla="*/ 19545 h 1047182"/>
                  <a:gd name="connsiteX1174" fmla="*/ 513002 w 808720"/>
                  <a:gd name="connsiteY1174" fmla="*/ 19815 h 1047182"/>
                  <a:gd name="connsiteX1175" fmla="*/ 513221 w 808720"/>
                  <a:gd name="connsiteY1175" fmla="*/ 19596 h 1047182"/>
                  <a:gd name="connsiteX1176" fmla="*/ 378102 w 808720"/>
                  <a:gd name="connsiteY1176" fmla="*/ 19244 h 1047182"/>
                  <a:gd name="connsiteX1177" fmla="*/ 376841 w 808720"/>
                  <a:gd name="connsiteY1177" fmla="*/ 19763 h 1047182"/>
                  <a:gd name="connsiteX1178" fmla="*/ 364239 w 808720"/>
                  <a:gd name="connsiteY1178" fmla="*/ 23194 h 1047182"/>
                  <a:gd name="connsiteX1179" fmla="*/ 376259 w 808720"/>
                  <a:gd name="connsiteY1179" fmla="*/ 19677 h 1047182"/>
                  <a:gd name="connsiteX1180" fmla="*/ 370784 w 808720"/>
                  <a:gd name="connsiteY1180" fmla="*/ 19210 h 1047182"/>
                  <a:gd name="connsiteX1181" fmla="*/ 369861 w 808720"/>
                  <a:gd name="connsiteY1181" fmla="*/ 19504 h 1047182"/>
                  <a:gd name="connsiteX1182" fmla="*/ 369861 w 808720"/>
                  <a:gd name="connsiteY1182" fmla="*/ 19504 h 1047182"/>
                  <a:gd name="connsiteX1183" fmla="*/ 376372 w 808720"/>
                  <a:gd name="connsiteY1183" fmla="*/ 19204 h 1047182"/>
                  <a:gd name="connsiteX1184" fmla="*/ 371094 w 808720"/>
                  <a:gd name="connsiteY1184" fmla="*/ 20695 h 1047182"/>
                  <a:gd name="connsiteX1185" fmla="*/ 366359 w 808720"/>
                  <a:gd name="connsiteY1185" fmla="*/ 21690 h 1047182"/>
                  <a:gd name="connsiteX1186" fmla="*/ 375000 w 808720"/>
                  <a:gd name="connsiteY1186" fmla="*/ 19407 h 1047182"/>
                  <a:gd name="connsiteX1187" fmla="*/ 369057 w 808720"/>
                  <a:gd name="connsiteY1187" fmla="*/ 19204 h 1047182"/>
                  <a:gd name="connsiteX1188" fmla="*/ 367309 w 808720"/>
                  <a:gd name="connsiteY1188" fmla="*/ 19748 h 1047182"/>
                  <a:gd name="connsiteX1189" fmla="*/ 366138 w 808720"/>
                  <a:gd name="connsiteY1189" fmla="*/ 19929 h 1047182"/>
                  <a:gd name="connsiteX1190" fmla="*/ 367678 w 808720"/>
                  <a:gd name="connsiteY1190" fmla="*/ 19445 h 1047182"/>
                  <a:gd name="connsiteX1191" fmla="*/ 383223 w 808720"/>
                  <a:gd name="connsiteY1191" fmla="*/ 19190 h 1047182"/>
                  <a:gd name="connsiteX1192" fmla="*/ 382129 w 808720"/>
                  <a:gd name="connsiteY1192" fmla="*/ 19482 h 1047182"/>
                  <a:gd name="connsiteX1193" fmla="*/ 381666 w 808720"/>
                  <a:gd name="connsiteY1193" fmla="*/ 19551 h 1047182"/>
                  <a:gd name="connsiteX1194" fmla="*/ 514438 w 808720"/>
                  <a:gd name="connsiteY1194" fmla="*/ 19177 h 1047182"/>
                  <a:gd name="connsiteX1195" fmla="*/ 511248 w 808720"/>
                  <a:gd name="connsiteY1195" fmla="*/ 21570 h 1047182"/>
                  <a:gd name="connsiteX1196" fmla="*/ 513610 w 808720"/>
                  <a:gd name="connsiteY1196" fmla="*/ 19545 h 1047182"/>
                  <a:gd name="connsiteX1197" fmla="*/ 370923 w 808720"/>
                  <a:gd name="connsiteY1197" fmla="*/ 19166 h 1047182"/>
                  <a:gd name="connsiteX1198" fmla="*/ 370784 w 808720"/>
                  <a:gd name="connsiteY1198" fmla="*/ 19210 h 1047182"/>
                  <a:gd name="connsiteX1199" fmla="*/ 370196 w 808720"/>
                  <a:gd name="connsiteY1199" fmla="*/ 19301 h 1047182"/>
                  <a:gd name="connsiteX1200" fmla="*/ 378309 w 808720"/>
                  <a:gd name="connsiteY1200" fmla="*/ 19159 h 1047182"/>
                  <a:gd name="connsiteX1201" fmla="*/ 378204 w 808720"/>
                  <a:gd name="connsiteY1201" fmla="*/ 19202 h 1047182"/>
                  <a:gd name="connsiteX1202" fmla="*/ 377493 w 808720"/>
                  <a:gd name="connsiteY1202" fmla="*/ 19351 h 1047182"/>
                  <a:gd name="connsiteX1203" fmla="*/ 378935 w 808720"/>
                  <a:gd name="connsiteY1203" fmla="*/ 19048 h 1047182"/>
                  <a:gd name="connsiteX1204" fmla="*/ 378102 w 808720"/>
                  <a:gd name="connsiteY1204" fmla="*/ 19244 h 1047182"/>
                  <a:gd name="connsiteX1205" fmla="*/ 378204 w 808720"/>
                  <a:gd name="connsiteY1205" fmla="*/ 19202 h 1047182"/>
                  <a:gd name="connsiteX1206" fmla="*/ 388816 w 808720"/>
                  <a:gd name="connsiteY1206" fmla="*/ 19027 h 1047182"/>
                  <a:gd name="connsiteX1207" fmla="*/ 379660 w 808720"/>
                  <a:gd name="connsiteY1207" fmla="*/ 21570 h 1047182"/>
                  <a:gd name="connsiteX1208" fmla="*/ 383864 w 808720"/>
                  <a:gd name="connsiteY1208" fmla="*/ 20802 h 1047182"/>
                  <a:gd name="connsiteX1209" fmla="*/ 378500 w 808720"/>
                  <a:gd name="connsiteY1209" fmla="*/ 21956 h 1047182"/>
                  <a:gd name="connsiteX1210" fmla="*/ 386239 w 808720"/>
                  <a:gd name="connsiteY1210" fmla="*/ 19377 h 1047182"/>
                  <a:gd name="connsiteX1211" fmla="*/ 513880 w 808720"/>
                  <a:gd name="connsiteY1211" fmla="*/ 18938 h 1047182"/>
                  <a:gd name="connsiteX1212" fmla="*/ 513221 w 808720"/>
                  <a:gd name="connsiteY1212" fmla="*/ 19596 h 1047182"/>
                  <a:gd name="connsiteX1213" fmla="*/ 509054 w 808720"/>
                  <a:gd name="connsiteY1213" fmla="*/ 21570 h 1047182"/>
                  <a:gd name="connsiteX1214" fmla="*/ 389503 w 808720"/>
                  <a:gd name="connsiteY1214" fmla="*/ 18836 h 1047182"/>
                  <a:gd name="connsiteX1215" fmla="*/ 388948 w 808720"/>
                  <a:gd name="connsiteY1215" fmla="*/ 18990 h 1047182"/>
                  <a:gd name="connsiteX1216" fmla="*/ 386239 w 808720"/>
                  <a:gd name="connsiteY1216" fmla="*/ 19377 h 1047182"/>
                  <a:gd name="connsiteX1217" fmla="*/ 379223 w 808720"/>
                  <a:gd name="connsiteY1217" fmla="*/ 18782 h 1047182"/>
                  <a:gd name="connsiteX1218" fmla="*/ 378997 w 808720"/>
                  <a:gd name="connsiteY1218" fmla="*/ 18875 h 1047182"/>
                  <a:gd name="connsiteX1219" fmla="*/ 377062 w 808720"/>
                  <a:gd name="connsiteY1219" fmla="*/ 19442 h 1047182"/>
                  <a:gd name="connsiteX1220" fmla="*/ 372551 w 808720"/>
                  <a:gd name="connsiteY1220" fmla="*/ 20389 h 1047182"/>
                  <a:gd name="connsiteX1221" fmla="*/ 377421 w 808720"/>
                  <a:gd name="connsiteY1221" fmla="*/ 19049 h 1047182"/>
                  <a:gd name="connsiteX1222" fmla="*/ 539011 w 808720"/>
                  <a:gd name="connsiteY1222" fmla="*/ 18776 h 1047182"/>
                  <a:gd name="connsiteX1223" fmla="*/ 539698 w 808720"/>
                  <a:gd name="connsiteY1223" fmla="*/ 21480 h 1047182"/>
                  <a:gd name="connsiteX1224" fmla="*/ 538878 w 808720"/>
                  <a:gd name="connsiteY1224" fmla="*/ 19844 h 1047182"/>
                  <a:gd name="connsiteX1225" fmla="*/ 374644 w 808720"/>
                  <a:gd name="connsiteY1225" fmla="*/ 18689 h 1047182"/>
                  <a:gd name="connsiteX1226" fmla="*/ 373275 w 808720"/>
                  <a:gd name="connsiteY1226" fmla="*/ 18940 h 1047182"/>
                  <a:gd name="connsiteX1227" fmla="*/ 370887 w 808720"/>
                  <a:gd name="connsiteY1227" fmla="*/ 19377 h 1047182"/>
                  <a:gd name="connsiteX1228" fmla="*/ 373126 w 808720"/>
                  <a:gd name="connsiteY1228" fmla="*/ 18994 h 1047182"/>
                  <a:gd name="connsiteX1229" fmla="*/ 374527 w 808720"/>
                  <a:gd name="connsiteY1229" fmla="*/ 18755 h 1047182"/>
                  <a:gd name="connsiteX1230" fmla="*/ 374340 w 808720"/>
                  <a:gd name="connsiteY1230" fmla="*/ 18812 h 1047182"/>
                  <a:gd name="connsiteX1231" fmla="*/ 373029 w 808720"/>
                  <a:gd name="connsiteY1231" fmla="*/ 19030 h 1047182"/>
                  <a:gd name="connsiteX1232" fmla="*/ 369520 w 808720"/>
                  <a:gd name="connsiteY1232" fmla="*/ 19612 h 1047182"/>
                  <a:gd name="connsiteX1233" fmla="*/ 369734 w 808720"/>
                  <a:gd name="connsiteY1233" fmla="*/ 19544 h 1047182"/>
                  <a:gd name="connsiteX1234" fmla="*/ 369861 w 808720"/>
                  <a:gd name="connsiteY1234" fmla="*/ 19504 h 1047182"/>
                  <a:gd name="connsiteX1235" fmla="*/ 373363 w 808720"/>
                  <a:gd name="connsiteY1235" fmla="*/ 18907 h 1047182"/>
                  <a:gd name="connsiteX1236" fmla="*/ 375089 w 808720"/>
                  <a:gd name="connsiteY1236" fmla="*/ 18688 h 1047182"/>
                  <a:gd name="connsiteX1237" fmla="*/ 368610 w 808720"/>
                  <a:gd name="connsiteY1237" fmla="*/ 20820 h 1047182"/>
                  <a:gd name="connsiteX1238" fmla="*/ 366267 w 808720"/>
                  <a:gd name="connsiteY1238" fmla="*/ 21509 h 1047182"/>
                  <a:gd name="connsiteX1239" fmla="*/ 363891 w 808720"/>
                  <a:gd name="connsiteY1239" fmla="*/ 22208 h 1047182"/>
                  <a:gd name="connsiteX1240" fmla="*/ 361839 w 808720"/>
                  <a:gd name="connsiteY1240" fmla="*/ 22639 h 1047182"/>
                  <a:gd name="connsiteX1241" fmla="*/ 369995 w 808720"/>
                  <a:gd name="connsiteY1241" fmla="*/ 20142 h 1047182"/>
                  <a:gd name="connsiteX1242" fmla="*/ 374340 w 808720"/>
                  <a:gd name="connsiteY1242" fmla="*/ 18812 h 1047182"/>
                  <a:gd name="connsiteX1243" fmla="*/ 556755 w 808720"/>
                  <a:gd name="connsiteY1243" fmla="*/ 18646 h 1047182"/>
                  <a:gd name="connsiteX1244" fmla="*/ 565708 w 808720"/>
                  <a:gd name="connsiteY1244" fmla="*/ 30583 h 1047182"/>
                  <a:gd name="connsiteX1245" fmla="*/ 565354 w 808720"/>
                  <a:gd name="connsiteY1245" fmla="*/ 30536 h 1047182"/>
                  <a:gd name="connsiteX1246" fmla="*/ 556081 w 808720"/>
                  <a:gd name="connsiteY1246" fmla="*/ 18945 h 1047182"/>
                  <a:gd name="connsiteX1247" fmla="*/ 374888 w 808720"/>
                  <a:gd name="connsiteY1247" fmla="*/ 18644 h 1047182"/>
                  <a:gd name="connsiteX1248" fmla="*/ 374865 w 808720"/>
                  <a:gd name="connsiteY1248" fmla="*/ 18651 h 1047182"/>
                  <a:gd name="connsiteX1249" fmla="*/ 374644 w 808720"/>
                  <a:gd name="connsiteY1249" fmla="*/ 18689 h 1047182"/>
                  <a:gd name="connsiteX1250" fmla="*/ 385897 w 808720"/>
                  <a:gd name="connsiteY1250" fmla="*/ 18559 h 1047182"/>
                  <a:gd name="connsiteX1251" fmla="*/ 384981 w 808720"/>
                  <a:gd name="connsiteY1251" fmla="*/ 18783 h 1047182"/>
                  <a:gd name="connsiteX1252" fmla="*/ 383223 w 808720"/>
                  <a:gd name="connsiteY1252" fmla="*/ 19190 h 1047182"/>
                  <a:gd name="connsiteX1253" fmla="*/ 384278 w 808720"/>
                  <a:gd name="connsiteY1253" fmla="*/ 18910 h 1047182"/>
                  <a:gd name="connsiteX1254" fmla="*/ 375559 w 808720"/>
                  <a:gd name="connsiteY1254" fmla="*/ 18534 h 1047182"/>
                  <a:gd name="connsiteX1255" fmla="*/ 375272 w 808720"/>
                  <a:gd name="connsiteY1255" fmla="*/ 18628 h 1047182"/>
                  <a:gd name="connsiteX1256" fmla="*/ 374527 w 808720"/>
                  <a:gd name="connsiteY1256" fmla="*/ 18755 h 1047182"/>
                  <a:gd name="connsiteX1257" fmla="*/ 374865 w 808720"/>
                  <a:gd name="connsiteY1257" fmla="*/ 18651 h 1047182"/>
                  <a:gd name="connsiteX1258" fmla="*/ 372940 w 808720"/>
                  <a:gd name="connsiteY1258" fmla="*/ 18524 h 1047182"/>
                  <a:gd name="connsiteX1259" fmla="*/ 370924 w 808720"/>
                  <a:gd name="connsiteY1259" fmla="*/ 19166 h 1047182"/>
                  <a:gd name="connsiteX1260" fmla="*/ 370923 w 808720"/>
                  <a:gd name="connsiteY1260" fmla="*/ 19166 h 1047182"/>
                  <a:gd name="connsiteX1261" fmla="*/ 388531 w 808720"/>
                  <a:gd name="connsiteY1261" fmla="*/ 18517 h 1047182"/>
                  <a:gd name="connsiteX1262" fmla="*/ 386239 w 808720"/>
                  <a:gd name="connsiteY1262" fmla="*/ 19377 h 1047182"/>
                  <a:gd name="connsiteX1263" fmla="*/ 376843 w 808720"/>
                  <a:gd name="connsiteY1263" fmla="*/ 22313 h 1047182"/>
                  <a:gd name="connsiteX1264" fmla="*/ 363862 w 808720"/>
                  <a:gd name="connsiteY1264" fmla="*/ 25107 h 1047182"/>
                  <a:gd name="connsiteX1265" fmla="*/ 368999 w 808720"/>
                  <a:gd name="connsiteY1265" fmla="*/ 22992 h 1047182"/>
                  <a:gd name="connsiteX1266" fmla="*/ 383842 w 808720"/>
                  <a:gd name="connsiteY1266" fmla="*/ 19224 h 1047182"/>
                  <a:gd name="connsiteX1267" fmla="*/ 381054 w 808720"/>
                  <a:gd name="connsiteY1267" fmla="*/ 18511 h 1047182"/>
                  <a:gd name="connsiteX1268" fmla="*/ 378309 w 808720"/>
                  <a:gd name="connsiteY1268" fmla="*/ 19159 h 1047182"/>
                  <a:gd name="connsiteX1269" fmla="*/ 378997 w 808720"/>
                  <a:gd name="connsiteY1269" fmla="*/ 18875 h 1047182"/>
                  <a:gd name="connsiteX1270" fmla="*/ 379408 w 808720"/>
                  <a:gd name="connsiteY1270" fmla="*/ 18755 h 1047182"/>
                  <a:gd name="connsiteX1271" fmla="*/ 375916 w 808720"/>
                  <a:gd name="connsiteY1271" fmla="*/ 18416 h 1047182"/>
                  <a:gd name="connsiteX1272" fmla="*/ 375639 w 808720"/>
                  <a:gd name="connsiteY1272" fmla="*/ 18507 h 1047182"/>
                  <a:gd name="connsiteX1273" fmla="*/ 374888 w 808720"/>
                  <a:gd name="connsiteY1273" fmla="*/ 18644 h 1047182"/>
                  <a:gd name="connsiteX1274" fmla="*/ 375348 w 808720"/>
                  <a:gd name="connsiteY1274" fmla="*/ 18504 h 1047182"/>
                  <a:gd name="connsiteX1275" fmla="*/ 381895 w 808720"/>
                  <a:gd name="connsiteY1275" fmla="*/ 18387 h 1047182"/>
                  <a:gd name="connsiteX1276" fmla="*/ 381260 w 808720"/>
                  <a:gd name="connsiteY1276" fmla="*/ 18560 h 1047182"/>
                  <a:gd name="connsiteX1277" fmla="*/ 378935 w 808720"/>
                  <a:gd name="connsiteY1277" fmla="*/ 19048 h 1047182"/>
                  <a:gd name="connsiteX1278" fmla="*/ 381505 w 808720"/>
                  <a:gd name="connsiteY1278" fmla="*/ 18444 h 1047182"/>
                  <a:gd name="connsiteX1279" fmla="*/ 541398 w 808720"/>
                  <a:gd name="connsiteY1279" fmla="*/ 18333 h 1047182"/>
                  <a:gd name="connsiteX1280" fmla="*/ 541678 w 808720"/>
                  <a:gd name="connsiteY1280" fmla="*/ 19650 h 1047182"/>
                  <a:gd name="connsiteX1281" fmla="*/ 541833 w 808720"/>
                  <a:gd name="connsiteY1281" fmla="*/ 25735 h 1047182"/>
                  <a:gd name="connsiteX1282" fmla="*/ 540123 w 808720"/>
                  <a:gd name="connsiteY1282" fmla="*/ 22327 h 1047182"/>
                  <a:gd name="connsiteX1283" fmla="*/ 377162 w 808720"/>
                  <a:gd name="connsiteY1283" fmla="*/ 18305 h 1047182"/>
                  <a:gd name="connsiteX1284" fmla="*/ 376858 w 808720"/>
                  <a:gd name="connsiteY1284" fmla="*/ 18394 h 1047182"/>
                  <a:gd name="connsiteX1285" fmla="*/ 375089 w 808720"/>
                  <a:gd name="connsiteY1285" fmla="*/ 18688 h 1047182"/>
                  <a:gd name="connsiteX1286" fmla="*/ 375272 w 808720"/>
                  <a:gd name="connsiteY1286" fmla="*/ 18628 h 1047182"/>
                  <a:gd name="connsiteX1287" fmla="*/ 377750 w 808720"/>
                  <a:gd name="connsiteY1287" fmla="*/ 18132 h 1047182"/>
                  <a:gd name="connsiteX1288" fmla="*/ 377522 w 808720"/>
                  <a:gd name="connsiteY1288" fmla="*/ 18199 h 1047182"/>
                  <a:gd name="connsiteX1289" fmla="*/ 375559 w 808720"/>
                  <a:gd name="connsiteY1289" fmla="*/ 18534 h 1047182"/>
                  <a:gd name="connsiteX1290" fmla="*/ 375639 w 808720"/>
                  <a:gd name="connsiteY1290" fmla="*/ 18507 h 1047182"/>
                  <a:gd name="connsiteX1291" fmla="*/ 377351 w 808720"/>
                  <a:gd name="connsiteY1291" fmla="*/ 18194 h 1047182"/>
                  <a:gd name="connsiteX1292" fmla="*/ 376691 w 808720"/>
                  <a:gd name="connsiteY1292" fmla="*/ 18093 h 1047182"/>
                  <a:gd name="connsiteX1293" fmla="*/ 375348 w 808720"/>
                  <a:gd name="connsiteY1293" fmla="*/ 18504 h 1047182"/>
                  <a:gd name="connsiteX1294" fmla="*/ 373819 w 808720"/>
                  <a:gd name="connsiteY1294" fmla="*/ 18740 h 1047182"/>
                  <a:gd name="connsiteX1295" fmla="*/ 370784 w 808720"/>
                  <a:gd name="connsiteY1295" fmla="*/ 19210 h 1047182"/>
                  <a:gd name="connsiteX1296" fmla="*/ 370924 w 808720"/>
                  <a:gd name="connsiteY1296" fmla="*/ 19166 h 1047182"/>
                  <a:gd name="connsiteX1297" fmla="*/ 374446 w 808720"/>
                  <a:gd name="connsiteY1297" fmla="*/ 18510 h 1047182"/>
                  <a:gd name="connsiteX1298" fmla="*/ 384580 w 808720"/>
                  <a:gd name="connsiteY1298" fmla="*/ 17990 h 1047182"/>
                  <a:gd name="connsiteX1299" fmla="*/ 375910 w 808720"/>
                  <a:gd name="connsiteY1299" fmla="*/ 20419 h 1047182"/>
                  <a:gd name="connsiteX1300" fmla="*/ 375547 w 808720"/>
                  <a:gd name="connsiteY1300" fmla="*/ 20473 h 1047182"/>
                  <a:gd name="connsiteX1301" fmla="*/ 374397 w 808720"/>
                  <a:gd name="connsiteY1301" fmla="*/ 20769 h 1047182"/>
                  <a:gd name="connsiteX1302" fmla="*/ 376841 w 808720"/>
                  <a:gd name="connsiteY1302" fmla="*/ 19763 h 1047182"/>
                  <a:gd name="connsiteX1303" fmla="*/ 381260 w 808720"/>
                  <a:gd name="connsiteY1303" fmla="*/ 18560 h 1047182"/>
                  <a:gd name="connsiteX1304" fmla="*/ 382532 w 808720"/>
                  <a:gd name="connsiteY1304" fmla="*/ 18292 h 1047182"/>
                  <a:gd name="connsiteX1305" fmla="*/ 383919 w 808720"/>
                  <a:gd name="connsiteY1305" fmla="*/ 17836 h 1047182"/>
                  <a:gd name="connsiteX1306" fmla="*/ 382800 w 808720"/>
                  <a:gd name="connsiteY1306" fmla="*/ 18140 h 1047182"/>
                  <a:gd name="connsiteX1307" fmla="*/ 381505 w 808720"/>
                  <a:gd name="connsiteY1307" fmla="*/ 18444 h 1047182"/>
                  <a:gd name="connsiteX1308" fmla="*/ 381054 w 808720"/>
                  <a:gd name="connsiteY1308" fmla="*/ 18511 h 1047182"/>
                  <a:gd name="connsiteX1309" fmla="*/ 542175 w 808720"/>
                  <a:gd name="connsiteY1309" fmla="*/ 17826 h 1047182"/>
                  <a:gd name="connsiteX1310" fmla="*/ 542449 w 808720"/>
                  <a:gd name="connsiteY1310" fmla="*/ 18650 h 1047182"/>
                  <a:gd name="connsiteX1311" fmla="*/ 542123 w 808720"/>
                  <a:gd name="connsiteY1311" fmla="*/ 26312 h 1047182"/>
                  <a:gd name="connsiteX1312" fmla="*/ 542027 w 808720"/>
                  <a:gd name="connsiteY1312" fmla="*/ 26121 h 1047182"/>
                  <a:gd name="connsiteX1313" fmla="*/ 544806 w 808720"/>
                  <a:gd name="connsiteY1313" fmla="*/ 17818 h 1047182"/>
                  <a:gd name="connsiteX1314" fmla="*/ 545790 w 808720"/>
                  <a:gd name="connsiteY1314" fmla="*/ 19651 h 1047182"/>
                  <a:gd name="connsiteX1315" fmla="*/ 545964 w 808720"/>
                  <a:gd name="connsiteY1315" fmla="*/ 20468 h 1047182"/>
                  <a:gd name="connsiteX1316" fmla="*/ 545778 w 808720"/>
                  <a:gd name="connsiteY1316" fmla="*/ 20234 h 1047182"/>
                  <a:gd name="connsiteX1317" fmla="*/ 508871 w 808720"/>
                  <a:gd name="connsiteY1317" fmla="*/ 17732 h 1047182"/>
                  <a:gd name="connsiteX1318" fmla="*/ 506262 w 808720"/>
                  <a:gd name="connsiteY1318" fmla="*/ 19298 h 1047182"/>
                  <a:gd name="connsiteX1319" fmla="*/ 505079 w 808720"/>
                  <a:gd name="connsiteY1319" fmla="*/ 19747 h 1047182"/>
                  <a:gd name="connsiteX1320" fmla="*/ 506345 w 808720"/>
                  <a:gd name="connsiteY1320" fmla="*/ 18861 h 1047182"/>
                  <a:gd name="connsiteX1321" fmla="*/ 401075 w 808720"/>
                  <a:gd name="connsiteY1321" fmla="*/ 17656 h 1047182"/>
                  <a:gd name="connsiteX1322" fmla="*/ 397204 w 808720"/>
                  <a:gd name="connsiteY1322" fmla="*/ 19377 h 1047182"/>
                  <a:gd name="connsiteX1323" fmla="*/ 400398 w 808720"/>
                  <a:gd name="connsiteY1323" fmla="*/ 17780 h 1047182"/>
                  <a:gd name="connsiteX1324" fmla="*/ 544710 w 808720"/>
                  <a:gd name="connsiteY1324" fmla="*/ 17639 h 1047182"/>
                  <a:gd name="connsiteX1325" fmla="*/ 544744 w 808720"/>
                  <a:gd name="connsiteY1325" fmla="*/ 17663 h 1047182"/>
                  <a:gd name="connsiteX1326" fmla="*/ 544806 w 808720"/>
                  <a:gd name="connsiteY1326" fmla="*/ 17818 h 1047182"/>
                  <a:gd name="connsiteX1327" fmla="*/ 393935 w 808720"/>
                  <a:gd name="connsiteY1327" fmla="*/ 17605 h 1047182"/>
                  <a:gd name="connsiteX1328" fmla="*/ 393157 w 808720"/>
                  <a:gd name="connsiteY1328" fmla="*/ 17821 h 1047182"/>
                  <a:gd name="connsiteX1329" fmla="*/ 388531 w 808720"/>
                  <a:gd name="connsiteY1329" fmla="*/ 18517 h 1047182"/>
                  <a:gd name="connsiteX1330" fmla="*/ 388855 w 808720"/>
                  <a:gd name="connsiteY1330" fmla="*/ 18396 h 1047182"/>
                  <a:gd name="connsiteX1331" fmla="*/ 398855 w 808720"/>
                  <a:gd name="connsiteY1331" fmla="*/ 17575 h 1047182"/>
                  <a:gd name="connsiteX1332" fmla="*/ 397755 w 808720"/>
                  <a:gd name="connsiteY1332" fmla="*/ 17812 h 1047182"/>
                  <a:gd name="connsiteX1333" fmla="*/ 388816 w 808720"/>
                  <a:gd name="connsiteY1333" fmla="*/ 19027 h 1047182"/>
                  <a:gd name="connsiteX1334" fmla="*/ 388948 w 808720"/>
                  <a:gd name="connsiteY1334" fmla="*/ 18990 h 1047182"/>
                  <a:gd name="connsiteX1335" fmla="*/ 390237 w 808720"/>
                  <a:gd name="connsiteY1335" fmla="*/ 17565 h 1047182"/>
                  <a:gd name="connsiteX1336" fmla="*/ 386718 w 808720"/>
                  <a:gd name="connsiteY1336" fmla="*/ 18381 h 1047182"/>
                  <a:gd name="connsiteX1337" fmla="*/ 385897 w 808720"/>
                  <a:gd name="connsiteY1337" fmla="*/ 18559 h 1047182"/>
                  <a:gd name="connsiteX1338" fmla="*/ 389724 w 808720"/>
                  <a:gd name="connsiteY1338" fmla="*/ 17621 h 1047182"/>
                  <a:gd name="connsiteX1339" fmla="*/ 382188 w 808720"/>
                  <a:gd name="connsiteY1339" fmla="*/ 17561 h 1047182"/>
                  <a:gd name="connsiteX1340" fmla="*/ 380901 w 808720"/>
                  <a:gd name="connsiteY1340" fmla="*/ 18091 h 1047182"/>
                  <a:gd name="connsiteX1341" fmla="*/ 377421 w 808720"/>
                  <a:gd name="connsiteY1341" fmla="*/ 19049 h 1047182"/>
                  <a:gd name="connsiteX1342" fmla="*/ 376372 w 808720"/>
                  <a:gd name="connsiteY1342" fmla="*/ 19204 h 1047182"/>
                  <a:gd name="connsiteX1343" fmla="*/ 378593 w 808720"/>
                  <a:gd name="connsiteY1343" fmla="*/ 17535 h 1047182"/>
                  <a:gd name="connsiteX1344" fmla="*/ 377167 w 808720"/>
                  <a:gd name="connsiteY1344" fmla="*/ 18004 h 1047182"/>
                  <a:gd name="connsiteX1345" fmla="*/ 376691 w 808720"/>
                  <a:gd name="connsiteY1345" fmla="*/ 18093 h 1047182"/>
                  <a:gd name="connsiteX1346" fmla="*/ 378407 w 808720"/>
                  <a:gd name="connsiteY1346" fmla="*/ 17568 h 1047182"/>
                  <a:gd name="connsiteX1347" fmla="*/ 382178 w 808720"/>
                  <a:gd name="connsiteY1347" fmla="*/ 17511 h 1047182"/>
                  <a:gd name="connsiteX1348" fmla="*/ 375000 w 808720"/>
                  <a:gd name="connsiteY1348" fmla="*/ 19407 h 1047182"/>
                  <a:gd name="connsiteX1349" fmla="*/ 373354 w 808720"/>
                  <a:gd name="connsiteY1349" fmla="*/ 19651 h 1047182"/>
                  <a:gd name="connsiteX1350" fmla="*/ 366258 w 808720"/>
                  <a:gd name="connsiteY1350" fmla="*/ 21711 h 1047182"/>
                  <a:gd name="connsiteX1351" fmla="*/ 365278 w 808720"/>
                  <a:gd name="connsiteY1351" fmla="*/ 21917 h 1047182"/>
                  <a:gd name="connsiteX1352" fmla="*/ 368610 w 808720"/>
                  <a:gd name="connsiteY1352" fmla="*/ 20820 h 1047182"/>
                  <a:gd name="connsiteX1353" fmla="*/ 376858 w 808720"/>
                  <a:gd name="connsiteY1353" fmla="*/ 18394 h 1047182"/>
                  <a:gd name="connsiteX1354" fmla="*/ 379937 w 808720"/>
                  <a:gd name="connsiteY1354" fmla="*/ 17489 h 1047182"/>
                  <a:gd name="connsiteX1355" fmla="*/ 377852 w 808720"/>
                  <a:gd name="connsiteY1355" fmla="*/ 18102 h 1047182"/>
                  <a:gd name="connsiteX1356" fmla="*/ 377351 w 808720"/>
                  <a:gd name="connsiteY1356" fmla="*/ 18194 h 1047182"/>
                  <a:gd name="connsiteX1357" fmla="*/ 375916 w 808720"/>
                  <a:gd name="connsiteY1357" fmla="*/ 18416 h 1047182"/>
                  <a:gd name="connsiteX1358" fmla="*/ 377167 w 808720"/>
                  <a:gd name="connsiteY1358" fmla="*/ 18004 h 1047182"/>
                  <a:gd name="connsiteX1359" fmla="*/ 391411 w 808720"/>
                  <a:gd name="connsiteY1359" fmla="*/ 17437 h 1047182"/>
                  <a:gd name="connsiteX1360" fmla="*/ 388855 w 808720"/>
                  <a:gd name="connsiteY1360" fmla="*/ 18396 h 1047182"/>
                  <a:gd name="connsiteX1361" fmla="*/ 384320 w 808720"/>
                  <a:gd name="connsiteY1361" fmla="*/ 19102 h 1047182"/>
                  <a:gd name="connsiteX1362" fmla="*/ 383842 w 808720"/>
                  <a:gd name="connsiteY1362" fmla="*/ 19224 h 1047182"/>
                  <a:gd name="connsiteX1363" fmla="*/ 382133 w 808720"/>
                  <a:gd name="connsiteY1363" fmla="*/ 19481 h 1047182"/>
                  <a:gd name="connsiteX1364" fmla="*/ 384981 w 808720"/>
                  <a:gd name="connsiteY1364" fmla="*/ 18783 h 1047182"/>
                  <a:gd name="connsiteX1365" fmla="*/ 386718 w 808720"/>
                  <a:gd name="connsiteY1365" fmla="*/ 18381 h 1047182"/>
                  <a:gd name="connsiteX1366" fmla="*/ 390720 w 808720"/>
                  <a:gd name="connsiteY1366" fmla="*/ 17512 h 1047182"/>
                  <a:gd name="connsiteX1367" fmla="*/ 382632 w 808720"/>
                  <a:gd name="connsiteY1367" fmla="*/ 17436 h 1047182"/>
                  <a:gd name="connsiteX1368" fmla="*/ 382188 w 808720"/>
                  <a:gd name="connsiteY1368" fmla="*/ 17561 h 1047182"/>
                  <a:gd name="connsiteX1369" fmla="*/ 382399 w 808720"/>
                  <a:gd name="connsiteY1369" fmla="*/ 17474 h 1047182"/>
                  <a:gd name="connsiteX1370" fmla="*/ 382258 w 808720"/>
                  <a:gd name="connsiteY1370" fmla="*/ 17434 h 1047182"/>
                  <a:gd name="connsiteX1371" fmla="*/ 377162 w 808720"/>
                  <a:gd name="connsiteY1371" fmla="*/ 18305 h 1047182"/>
                  <a:gd name="connsiteX1372" fmla="*/ 377522 w 808720"/>
                  <a:gd name="connsiteY1372" fmla="*/ 18199 h 1047182"/>
                  <a:gd name="connsiteX1373" fmla="*/ 379567 w 808720"/>
                  <a:gd name="connsiteY1373" fmla="*/ 17851 h 1047182"/>
                  <a:gd name="connsiteX1374" fmla="*/ 382545 w 808720"/>
                  <a:gd name="connsiteY1374" fmla="*/ 17414 h 1047182"/>
                  <a:gd name="connsiteX1375" fmla="*/ 382399 w 808720"/>
                  <a:gd name="connsiteY1375" fmla="*/ 17474 h 1047182"/>
                  <a:gd name="connsiteX1376" fmla="*/ 382178 w 808720"/>
                  <a:gd name="connsiteY1376" fmla="*/ 17511 h 1047182"/>
                  <a:gd name="connsiteX1377" fmla="*/ 571605 w 808720"/>
                  <a:gd name="connsiteY1377" fmla="*/ 17400 h 1047182"/>
                  <a:gd name="connsiteX1378" fmla="*/ 576768 w 808720"/>
                  <a:gd name="connsiteY1378" fmla="*/ 19651 h 1047182"/>
                  <a:gd name="connsiteX1379" fmla="*/ 579793 w 808720"/>
                  <a:gd name="connsiteY1379" fmla="*/ 22003 h 1047182"/>
                  <a:gd name="connsiteX1380" fmla="*/ 401193 w 808720"/>
                  <a:gd name="connsiteY1380" fmla="*/ 17383 h 1047182"/>
                  <a:gd name="connsiteX1381" fmla="*/ 400398 w 808720"/>
                  <a:gd name="connsiteY1381" fmla="*/ 17780 h 1047182"/>
                  <a:gd name="connsiteX1382" fmla="*/ 383864 w 808720"/>
                  <a:gd name="connsiteY1382" fmla="*/ 20802 h 1047182"/>
                  <a:gd name="connsiteX1383" fmla="*/ 386227 w 808720"/>
                  <a:gd name="connsiteY1383" fmla="*/ 20293 h 1047182"/>
                  <a:gd name="connsiteX1384" fmla="*/ 390695 w 808720"/>
                  <a:gd name="connsiteY1384" fmla="*/ 17383 h 1047182"/>
                  <a:gd name="connsiteX1385" fmla="*/ 389724 w 808720"/>
                  <a:gd name="connsiteY1385" fmla="*/ 17621 h 1047182"/>
                  <a:gd name="connsiteX1386" fmla="*/ 388706 w 808720"/>
                  <a:gd name="connsiteY1386" fmla="*/ 17731 h 1047182"/>
                  <a:gd name="connsiteX1387" fmla="*/ 384278 w 808720"/>
                  <a:gd name="connsiteY1387" fmla="*/ 18910 h 1047182"/>
                  <a:gd name="connsiteX1388" fmla="*/ 382127 w 808720"/>
                  <a:gd name="connsiteY1388" fmla="*/ 19376 h 1047182"/>
                  <a:gd name="connsiteX1389" fmla="*/ 380706 w 808720"/>
                  <a:gd name="connsiteY1389" fmla="*/ 19696 h 1047182"/>
                  <a:gd name="connsiteX1390" fmla="*/ 376982 w 808720"/>
                  <a:gd name="connsiteY1390" fmla="*/ 20257 h 1047182"/>
                  <a:gd name="connsiteX1391" fmla="*/ 384320 w 808720"/>
                  <a:gd name="connsiteY1391" fmla="*/ 18280 h 1047182"/>
                  <a:gd name="connsiteX1392" fmla="*/ 400964 w 808720"/>
                  <a:gd name="connsiteY1392" fmla="*/ 17375 h 1047182"/>
                  <a:gd name="connsiteX1393" fmla="*/ 387102 w 808720"/>
                  <a:gd name="connsiteY1393" fmla="*/ 20105 h 1047182"/>
                  <a:gd name="connsiteX1394" fmla="*/ 397755 w 808720"/>
                  <a:gd name="connsiteY1394" fmla="*/ 17812 h 1047182"/>
                  <a:gd name="connsiteX1395" fmla="*/ 382666 w 808720"/>
                  <a:gd name="connsiteY1395" fmla="*/ 17365 h 1047182"/>
                  <a:gd name="connsiteX1396" fmla="*/ 382640 w 808720"/>
                  <a:gd name="connsiteY1396" fmla="*/ 17375 h 1047182"/>
                  <a:gd name="connsiteX1397" fmla="*/ 382258 w 808720"/>
                  <a:gd name="connsiteY1397" fmla="*/ 17434 h 1047182"/>
                  <a:gd name="connsiteX1398" fmla="*/ 382768 w 808720"/>
                  <a:gd name="connsiteY1398" fmla="*/ 17355 h 1047182"/>
                  <a:gd name="connsiteX1399" fmla="*/ 382545 w 808720"/>
                  <a:gd name="connsiteY1399" fmla="*/ 17414 h 1047182"/>
                  <a:gd name="connsiteX1400" fmla="*/ 382640 w 808720"/>
                  <a:gd name="connsiteY1400" fmla="*/ 17375 h 1047182"/>
                  <a:gd name="connsiteX1401" fmla="*/ 401367 w 808720"/>
                  <a:gd name="connsiteY1401" fmla="*/ 17296 h 1047182"/>
                  <a:gd name="connsiteX1402" fmla="*/ 401299 w 808720"/>
                  <a:gd name="connsiteY1402" fmla="*/ 17330 h 1047182"/>
                  <a:gd name="connsiteX1403" fmla="*/ 400964 w 808720"/>
                  <a:gd name="connsiteY1403" fmla="*/ 17375 h 1047182"/>
                  <a:gd name="connsiteX1404" fmla="*/ 383218 w 808720"/>
                  <a:gd name="connsiteY1404" fmla="*/ 17270 h 1047182"/>
                  <a:gd name="connsiteX1405" fmla="*/ 383097 w 808720"/>
                  <a:gd name="connsiteY1405" fmla="*/ 17305 h 1047182"/>
                  <a:gd name="connsiteX1406" fmla="*/ 382768 w 808720"/>
                  <a:gd name="connsiteY1406" fmla="*/ 17355 h 1047182"/>
                  <a:gd name="connsiteX1407" fmla="*/ 382856 w 808720"/>
                  <a:gd name="connsiteY1407" fmla="*/ 17332 h 1047182"/>
                  <a:gd name="connsiteX1408" fmla="*/ 401855 w 808720"/>
                  <a:gd name="connsiteY1408" fmla="*/ 17254 h 1047182"/>
                  <a:gd name="connsiteX1409" fmla="*/ 401193 w 808720"/>
                  <a:gd name="connsiteY1409" fmla="*/ 17383 h 1047182"/>
                  <a:gd name="connsiteX1410" fmla="*/ 401299 w 808720"/>
                  <a:gd name="connsiteY1410" fmla="*/ 17330 h 1047182"/>
                  <a:gd name="connsiteX1411" fmla="*/ 383298 w 808720"/>
                  <a:gd name="connsiteY1411" fmla="*/ 17215 h 1047182"/>
                  <a:gd name="connsiteX1412" fmla="*/ 382856 w 808720"/>
                  <a:gd name="connsiteY1412" fmla="*/ 17332 h 1047182"/>
                  <a:gd name="connsiteX1413" fmla="*/ 382666 w 808720"/>
                  <a:gd name="connsiteY1413" fmla="*/ 17365 h 1047182"/>
                  <a:gd name="connsiteX1414" fmla="*/ 382838 w 808720"/>
                  <a:gd name="connsiteY1414" fmla="*/ 17294 h 1047182"/>
                  <a:gd name="connsiteX1415" fmla="*/ 402077 w 808720"/>
                  <a:gd name="connsiteY1415" fmla="*/ 17211 h 1047182"/>
                  <a:gd name="connsiteX1416" fmla="*/ 402035 w 808720"/>
                  <a:gd name="connsiteY1416" fmla="*/ 17230 h 1047182"/>
                  <a:gd name="connsiteX1417" fmla="*/ 401855 w 808720"/>
                  <a:gd name="connsiteY1417" fmla="*/ 17254 h 1047182"/>
                  <a:gd name="connsiteX1418" fmla="*/ 392073 w 808720"/>
                  <a:gd name="connsiteY1418" fmla="*/ 17189 h 1047182"/>
                  <a:gd name="connsiteX1419" fmla="*/ 391884 w 808720"/>
                  <a:gd name="connsiteY1419" fmla="*/ 17260 h 1047182"/>
                  <a:gd name="connsiteX1420" fmla="*/ 390720 w 808720"/>
                  <a:gd name="connsiteY1420" fmla="*/ 17512 h 1047182"/>
                  <a:gd name="connsiteX1421" fmla="*/ 390237 w 808720"/>
                  <a:gd name="connsiteY1421" fmla="*/ 17565 h 1047182"/>
                  <a:gd name="connsiteX1422" fmla="*/ 391530 w 808720"/>
                  <a:gd name="connsiteY1422" fmla="*/ 17265 h 1047182"/>
                  <a:gd name="connsiteX1423" fmla="*/ 402373 w 808720"/>
                  <a:gd name="connsiteY1423" fmla="*/ 17184 h 1047182"/>
                  <a:gd name="connsiteX1424" fmla="*/ 403661 w 808720"/>
                  <a:gd name="connsiteY1424" fmla="*/ 17184 h 1047182"/>
                  <a:gd name="connsiteX1425" fmla="*/ 401075 w 808720"/>
                  <a:gd name="connsiteY1425" fmla="*/ 17656 h 1047182"/>
                  <a:gd name="connsiteX1426" fmla="*/ 402035 w 808720"/>
                  <a:gd name="connsiteY1426" fmla="*/ 17230 h 1047182"/>
                  <a:gd name="connsiteX1427" fmla="*/ 402138 w 808720"/>
                  <a:gd name="connsiteY1427" fmla="*/ 17184 h 1047182"/>
                  <a:gd name="connsiteX1428" fmla="*/ 402217 w 808720"/>
                  <a:gd name="connsiteY1428" fmla="*/ 17184 h 1047182"/>
                  <a:gd name="connsiteX1429" fmla="*/ 402077 w 808720"/>
                  <a:gd name="connsiteY1429" fmla="*/ 17211 h 1047182"/>
                  <a:gd name="connsiteX1430" fmla="*/ 401591 w 808720"/>
                  <a:gd name="connsiteY1430" fmla="*/ 17184 h 1047182"/>
                  <a:gd name="connsiteX1431" fmla="*/ 401937 w 808720"/>
                  <a:gd name="connsiteY1431" fmla="*/ 17184 h 1047182"/>
                  <a:gd name="connsiteX1432" fmla="*/ 401367 w 808720"/>
                  <a:gd name="connsiteY1432" fmla="*/ 17296 h 1047182"/>
                  <a:gd name="connsiteX1433" fmla="*/ 517096 w 808720"/>
                  <a:gd name="connsiteY1433" fmla="*/ 17183 h 1047182"/>
                  <a:gd name="connsiteX1434" fmla="*/ 515007 w 808720"/>
                  <a:gd name="connsiteY1434" fmla="*/ 18750 h 1047182"/>
                  <a:gd name="connsiteX1435" fmla="*/ 513957 w 808720"/>
                  <a:gd name="connsiteY1435" fmla="*/ 19248 h 1047182"/>
                  <a:gd name="connsiteX1436" fmla="*/ 515087 w 808720"/>
                  <a:gd name="connsiteY1436" fmla="*/ 18280 h 1047182"/>
                  <a:gd name="connsiteX1437" fmla="*/ 402299 w 808720"/>
                  <a:gd name="connsiteY1437" fmla="*/ 17112 h 1047182"/>
                  <a:gd name="connsiteX1438" fmla="*/ 402138 w 808720"/>
                  <a:gd name="connsiteY1438" fmla="*/ 17184 h 1047182"/>
                  <a:gd name="connsiteX1439" fmla="*/ 401937 w 808720"/>
                  <a:gd name="connsiteY1439" fmla="*/ 17184 h 1047182"/>
                  <a:gd name="connsiteX1440" fmla="*/ 383294 w 808720"/>
                  <a:gd name="connsiteY1440" fmla="*/ 17106 h 1047182"/>
                  <a:gd name="connsiteX1441" fmla="*/ 382838 w 808720"/>
                  <a:gd name="connsiteY1441" fmla="*/ 17294 h 1047182"/>
                  <a:gd name="connsiteX1442" fmla="*/ 379567 w 808720"/>
                  <a:gd name="connsiteY1442" fmla="*/ 17851 h 1047182"/>
                  <a:gd name="connsiteX1443" fmla="*/ 377750 w 808720"/>
                  <a:gd name="connsiteY1443" fmla="*/ 18132 h 1047182"/>
                  <a:gd name="connsiteX1444" fmla="*/ 377852 w 808720"/>
                  <a:gd name="connsiteY1444" fmla="*/ 18102 h 1047182"/>
                  <a:gd name="connsiteX1445" fmla="*/ 511646 w 808720"/>
                  <a:gd name="connsiteY1445" fmla="*/ 17098 h 1047182"/>
                  <a:gd name="connsiteX1446" fmla="*/ 511618 w 808720"/>
                  <a:gd name="connsiteY1446" fmla="*/ 17115 h 1047182"/>
                  <a:gd name="connsiteX1447" fmla="*/ 511248 w 808720"/>
                  <a:gd name="connsiteY1447" fmla="*/ 17184 h 1047182"/>
                  <a:gd name="connsiteX1448" fmla="*/ 472270 w 808720"/>
                  <a:gd name="connsiteY1448" fmla="*/ 17076 h 1047182"/>
                  <a:gd name="connsiteX1449" fmla="*/ 472116 w 808720"/>
                  <a:gd name="connsiteY1449" fmla="*/ 17127 h 1047182"/>
                  <a:gd name="connsiteX1450" fmla="*/ 471772 w 808720"/>
                  <a:gd name="connsiteY1450" fmla="*/ 17184 h 1047182"/>
                  <a:gd name="connsiteX1451" fmla="*/ 384612 w 808720"/>
                  <a:gd name="connsiteY1451" fmla="*/ 17070 h 1047182"/>
                  <a:gd name="connsiteX1452" fmla="*/ 384272 w 808720"/>
                  <a:gd name="connsiteY1452" fmla="*/ 17164 h 1047182"/>
                  <a:gd name="connsiteX1453" fmla="*/ 382632 w 808720"/>
                  <a:gd name="connsiteY1453" fmla="*/ 17436 h 1047182"/>
                  <a:gd name="connsiteX1454" fmla="*/ 383097 w 808720"/>
                  <a:gd name="connsiteY1454" fmla="*/ 17305 h 1047182"/>
                  <a:gd name="connsiteX1455" fmla="*/ 402703 w 808720"/>
                  <a:gd name="connsiteY1455" fmla="*/ 17033 h 1047182"/>
                  <a:gd name="connsiteX1456" fmla="*/ 402299 w 808720"/>
                  <a:gd name="connsiteY1456" fmla="*/ 17112 h 1047182"/>
                  <a:gd name="connsiteX1457" fmla="*/ 402379 w 808720"/>
                  <a:gd name="connsiteY1457" fmla="*/ 17077 h 1047182"/>
                  <a:gd name="connsiteX1458" fmla="*/ 512379 w 808720"/>
                  <a:gd name="connsiteY1458" fmla="*/ 16973 h 1047182"/>
                  <a:gd name="connsiteX1459" fmla="*/ 511054 w 808720"/>
                  <a:gd name="connsiteY1459" fmla="*/ 17477 h 1047182"/>
                  <a:gd name="connsiteX1460" fmla="*/ 511618 w 808720"/>
                  <a:gd name="connsiteY1460" fmla="*/ 17115 h 1047182"/>
                  <a:gd name="connsiteX1461" fmla="*/ 385597 w 808720"/>
                  <a:gd name="connsiteY1461" fmla="*/ 16944 h 1047182"/>
                  <a:gd name="connsiteX1462" fmla="*/ 379408 w 808720"/>
                  <a:gd name="connsiteY1462" fmla="*/ 18755 h 1047182"/>
                  <a:gd name="connsiteX1463" fmla="*/ 379223 w 808720"/>
                  <a:gd name="connsiteY1463" fmla="*/ 18782 h 1047182"/>
                  <a:gd name="connsiteX1464" fmla="*/ 380901 w 808720"/>
                  <a:gd name="connsiteY1464" fmla="*/ 18091 h 1047182"/>
                  <a:gd name="connsiteX1465" fmla="*/ 384272 w 808720"/>
                  <a:gd name="connsiteY1465" fmla="*/ 17164 h 1047182"/>
                  <a:gd name="connsiteX1466" fmla="*/ 544320 w 808720"/>
                  <a:gd name="connsiteY1466" fmla="*/ 16912 h 1047182"/>
                  <a:gd name="connsiteX1467" fmla="*/ 544710 w 808720"/>
                  <a:gd name="connsiteY1467" fmla="*/ 17639 h 1047182"/>
                  <a:gd name="connsiteX1468" fmla="*/ 544333 w 808720"/>
                  <a:gd name="connsiteY1468" fmla="*/ 17367 h 1047182"/>
                  <a:gd name="connsiteX1469" fmla="*/ 378149 w 808720"/>
                  <a:gd name="connsiteY1469" fmla="*/ 16867 h 1047182"/>
                  <a:gd name="connsiteX1470" fmla="*/ 376373 w 808720"/>
                  <a:gd name="connsiteY1470" fmla="*/ 17432 h 1047182"/>
                  <a:gd name="connsiteX1471" fmla="*/ 378148 w 808720"/>
                  <a:gd name="connsiteY1471" fmla="*/ 16867 h 1047182"/>
                  <a:gd name="connsiteX1472" fmla="*/ 378150 w 808720"/>
                  <a:gd name="connsiteY1472" fmla="*/ 16867 h 1047182"/>
                  <a:gd name="connsiteX1473" fmla="*/ 378149 w 808720"/>
                  <a:gd name="connsiteY1473" fmla="*/ 16867 h 1047182"/>
                  <a:gd name="connsiteX1474" fmla="*/ 378149 w 808720"/>
                  <a:gd name="connsiteY1474" fmla="*/ 16867 h 1047182"/>
                  <a:gd name="connsiteX1475" fmla="*/ 385360 w 808720"/>
                  <a:gd name="connsiteY1475" fmla="*/ 16864 h 1047182"/>
                  <a:gd name="connsiteX1476" fmla="*/ 384975 w 808720"/>
                  <a:gd name="connsiteY1476" fmla="*/ 16970 h 1047182"/>
                  <a:gd name="connsiteX1477" fmla="*/ 383218 w 808720"/>
                  <a:gd name="connsiteY1477" fmla="*/ 17270 h 1047182"/>
                  <a:gd name="connsiteX1478" fmla="*/ 383586 w 808720"/>
                  <a:gd name="connsiteY1478" fmla="*/ 17166 h 1047182"/>
                  <a:gd name="connsiteX1479" fmla="*/ 402883 w 808720"/>
                  <a:gd name="connsiteY1479" fmla="*/ 16853 h 1047182"/>
                  <a:gd name="connsiteX1480" fmla="*/ 402379 w 808720"/>
                  <a:gd name="connsiteY1480" fmla="*/ 17077 h 1047182"/>
                  <a:gd name="connsiteX1481" fmla="*/ 401591 w 808720"/>
                  <a:gd name="connsiteY1481" fmla="*/ 17184 h 1047182"/>
                  <a:gd name="connsiteX1482" fmla="*/ 398855 w 808720"/>
                  <a:gd name="connsiteY1482" fmla="*/ 17575 h 1047182"/>
                  <a:gd name="connsiteX1483" fmla="*/ 399398 w 808720"/>
                  <a:gd name="connsiteY1483" fmla="*/ 17458 h 1047182"/>
                  <a:gd name="connsiteX1484" fmla="*/ 384731 w 808720"/>
                  <a:gd name="connsiteY1484" fmla="*/ 16843 h 1047182"/>
                  <a:gd name="connsiteX1485" fmla="*/ 383586 w 808720"/>
                  <a:gd name="connsiteY1485" fmla="*/ 17166 h 1047182"/>
                  <a:gd name="connsiteX1486" fmla="*/ 383298 w 808720"/>
                  <a:gd name="connsiteY1486" fmla="*/ 17215 h 1047182"/>
                  <a:gd name="connsiteX1487" fmla="*/ 384656 w 808720"/>
                  <a:gd name="connsiteY1487" fmla="*/ 16856 h 1047182"/>
                  <a:gd name="connsiteX1488" fmla="*/ 554395 w 808720"/>
                  <a:gd name="connsiteY1488" fmla="*/ 16837 h 1047182"/>
                  <a:gd name="connsiteX1489" fmla="*/ 556081 w 808720"/>
                  <a:gd name="connsiteY1489" fmla="*/ 18945 h 1047182"/>
                  <a:gd name="connsiteX1490" fmla="*/ 555351 w 808720"/>
                  <a:gd name="connsiteY1490" fmla="*/ 19270 h 1047182"/>
                  <a:gd name="connsiteX1491" fmla="*/ 554018 w 808720"/>
                  <a:gd name="connsiteY1491" fmla="*/ 16925 h 1047182"/>
                  <a:gd name="connsiteX1492" fmla="*/ 393180 w 808720"/>
                  <a:gd name="connsiteY1492" fmla="*/ 16774 h 1047182"/>
                  <a:gd name="connsiteX1493" fmla="*/ 392419 w 808720"/>
                  <a:gd name="connsiteY1493" fmla="*/ 17059 h 1047182"/>
                  <a:gd name="connsiteX1494" fmla="*/ 391530 w 808720"/>
                  <a:gd name="connsiteY1494" fmla="*/ 17265 h 1047182"/>
                  <a:gd name="connsiteX1495" fmla="*/ 390695 w 808720"/>
                  <a:gd name="connsiteY1495" fmla="*/ 17383 h 1047182"/>
                  <a:gd name="connsiteX1496" fmla="*/ 386251 w 808720"/>
                  <a:gd name="connsiteY1496" fmla="*/ 16752 h 1047182"/>
                  <a:gd name="connsiteX1497" fmla="*/ 385786 w 808720"/>
                  <a:gd name="connsiteY1497" fmla="*/ 16888 h 1047182"/>
                  <a:gd name="connsiteX1498" fmla="*/ 384612 w 808720"/>
                  <a:gd name="connsiteY1498" fmla="*/ 17070 h 1047182"/>
                  <a:gd name="connsiteX1499" fmla="*/ 384975 w 808720"/>
                  <a:gd name="connsiteY1499" fmla="*/ 16970 h 1047182"/>
                  <a:gd name="connsiteX1500" fmla="*/ 372182 w 808720"/>
                  <a:gd name="connsiteY1500" fmla="*/ 16711 h 1047182"/>
                  <a:gd name="connsiteX1501" fmla="*/ 372147 w 808720"/>
                  <a:gd name="connsiteY1501" fmla="*/ 16723 h 1047182"/>
                  <a:gd name="connsiteX1502" fmla="*/ 368694 w 808720"/>
                  <a:gd name="connsiteY1502" fmla="*/ 17184 h 1047182"/>
                  <a:gd name="connsiteX1503" fmla="*/ 519470 w 808720"/>
                  <a:gd name="connsiteY1503" fmla="*/ 16637 h 1047182"/>
                  <a:gd name="connsiteX1504" fmla="*/ 517514 w 808720"/>
                  <a:gd name="connsiteY1504" fmla="*/ 17810 h 1047182"/>
                  <a:gd name="connsiteX1505" fmla="*/ 514438 w 808720"/>
                  <a:gd name="connsiteY1505" fmla="*/ 19177 h 1047182"/>
                  <a:gd name="connsiteX1506" fmla="*/ 515007 w 808720"/>
                  <a:gd name="connsiteY1506" fmla="*/ 18750 h 1047182"/>
                  <a:gd name="connsiteX1507" fmla="*/ 487123 w 808720"/>
                  <a:gd name="connsiteY1507" fmla="*/ 16635 h 1047182"/>
                  <a:gd name="connsiteX1508" fmla="*/ 481830 w 808720"/>
                  <a:gd name="connsiteY1508" fmla="*/ 18620 h 1047182"/>
                  <a:gd name="connsiteX1509" fmla="*/ 480864 w 808720"/>
                  <a:gd name="connsiteY1509" fmla="*/ 18830 h 1047182"/>
                  <a:gd name="connsiteX1510" fmla="*/ 485585 w 808720"/>
                  <a:gd name="connsiteY1510" fmla="*/ 16956 h 1047182"/>
                  <a:gd name="connsiteX1511" fmla="*/ 519473 w 808720"/>
                  <a:gd name="connsiteY1511" fmla="*/ 16635 h 1047182"/>
                  <a:gd name="connsiteX1512" fmla="*/ 519472 w 808720"/>
                  <a:gd name="connsiteY1512" fmla="*/ 16635 h 1047182"/>
                  <a:gd name="connsiteX1513" fmla="*/ 519470 w 808720"/>
                  <a:gd name="connsiteY1513" fmla="*/ 16637 h 1047182"/>
                  <a:gd name="connsiteX1514" fmla="*/ 393768 w 808720"/>
                  <a:gd name="connsiteY1514" fmla="*/ 16630 h 1047182"/>
                  <a:gd name="connsiteX1515" fmla="*/ 393180 w 808720"/>
                  <a:gd name="connsiteY1515" fmla="*/ 16774 h 1047182"/>
                  <a:gd name="connsiteX1516" fmla="*/ 393432 w 808720"/>
                  <a:gd name="connsiteY1516" fmla="*/ 16680 h 1047182"/>
                  <a:gd name="connsiteX1517" fmla="*/ 537249 w 808720"/>
                  <a:gd name="connsiteY1517" fmla="*/ 16598 h 1047182"/>
                  <a:gd name="connsiteX1518" fmla="*/ 537509 w 808720"/>
                  <a:gd name="connsiteY1518" fmla="*/ 17116 h 1047182"/>
                  <a:gd name="connsiteX1519" fmla="*/ 537384 w 808720"/>
                  <a:gd name="connsiteY1519" fmla="*/ 17370 h 1047182"/>
                  <a:gd name="connsiteX1520" fmla="*/ 537216 w 808720"/>
                  <a:gd name="connsiteY1520" fmla="*/ 16988 h 1047182"/>
                  <a:gd name="connsiteX1521" fmla="*/ 514050 w 808720"/>
                  <a:gd name="connsiteY1521" fmla="*/ 16575 h 1047182"/>
                  <a:gd name="connsiteX1522" fmla="*/ 513943 w 808720"/>
                  <a:gd name="connsiteY1522" fmla="*/ 16682 h 1047182"/>
                  <a:gd name="connsiteX1523" fmla="*/ 512379 w 808720"/>
                  <a:gd name="connsiteY1523" fmla="*/ 16973 h 1047182"/>
                  <a:gd name="connsiteX1524" fmla="*/ 512596 w 808720"/>
                  <a:gd name="connsiteY1524" fmla="*/ 16891 h 1047182"/>
                  <a:gd name="connsiteX1525" fmla="*/ 427638 w 808720"/>
                  <a:gd name="connsiteY1525" fmla="*/ 16573 h 1047182"/>
                  <a:gd name="connsiteX1526" fmla="*/ 427497 w 808720"/>
                  <a:gd name="connsiteY1526" fmla="*/ 16636 h 1047182"/>
                  <a:gd name="connsiteX1527" fmla="*/ 423522 w 808720"/>
                  <a:gd name="connsiteY1527" fmla="*/ 17184 h 1047182"/>
                  <a:gd name="connsiteX1528" fmla="*/ 407042 w 808720"/>
                  <a:gd name="connsiteY1528" fmla="*/ 16566 h 1047182"/>
                  <a:gd name="connsiteX1529" fmla="*/ 406336 w 808720"/>
                  <a:gd name="connsiteY1529" fmla="*/ 16768 h 1047182"/>
                  <a:gd name="connsiteX1530" fmla="*/ 397204 w 808720"/>
                  <a:gd name="connsiteY1530" fmla="*/ 19377 h 1047182"/>
                  <a:gd name="connsiteX1531" fmla="*/ 403784 w 808720"/>
                  <a:gd name="connsiteY1531" fmla="*/ 17184 h 1047182"/>
                  <a:gd name="connsiteX1532" fmla="*/ 403661 w 808720"/>
                  <a:gd name="connsiteY1532" fmla="*/ 17184 h 1047182"/>
                  <a:gd name="connsiteX1533" fmla="*/ 387915 w 808720"/>
                  <a:gd name="connsiteY1533" fmla="*/ 16559 h 1047182"/>
                  <a:gd name="connsiteX1534" fmla="*/ 385597 w 808720"/>
                  <a:gd name="connsiteY1534" fmla="*/ 16944 h 1047182"/>
                  <a:gd name="connsiteX1535" fmla="*/ 385786 w 808720"/>
                  <a:gd name="connsiteY1535" fmla="*/ 16888 h 1047182"/>
                  <a:gd name="connsiteX1536" fmla="*/ 373438 w 808720"/>
                  <a:gd name="connsiteY1536" fmla="*/ 16550 h 1047182"/>
                  <a:gd name="connsiteX1537" fmla="*/ 372954 w 808720"/>
                  <a:gd name="connsiteY1537" fmla="*/ 16737 h 1047182"/>
                  <a:gd name="connsiteX1538" fmla="*/ 361771 w 808720"/>
                  <a:gd name="connsiteY1538" fmla="*/ 20479 h 1047182"/>
                  <a:gd name="connsiteX1539" fmla="*/ 361551 w 808720"/>
                  <a:gd name="connsiteY1539" fmla="*/ 20517 h 1047182"/>
                  <a:gd name="connsiteX1540" fmla="*/ 364307 w 808720"/>
                  <a:gd name="connsiteY1540" fmla="*/ 19377 h 1047182"/>
                  <a:gd name="connsiteX1541" fmla="*/ 360472 w 808720"/>
                  <a:gd name="connsiteY1541" fmla="*/ 20706 h 1047182"/>
                  <a:gd name="connsiteX1542" fmla="*/ 359259 w 808720"/>
                  <a:gd name="connsiteY1542" fmla="*/ 20918 h 1047182"/>
                  <a:gd name="connsiteX1543" fmla="*/ 372147 w 808720"/>
                  <a:gd name="connsiteY1543" fmla="*/ 16723 h 1047182"/>
                  <a:gd name="connsiteX1544" fmla="*/ 514742 w 808720"/>
                  <a:gd name="connsiteY1544" fmla="*/ 16533 h 1047182"/>
                  <a:gd name="connsiteX1545" fmla="*/ 513441 w 808720"/>
                  <a:gd name="connsiteY1545" fmla="*/ 17183 h 1047182"/>
                  <a:gd name="connsiteX1546" fmla="*/ 513943 w 808720"/>
                  <a:gd name="connsiteY1546" fmla="*/ 16682 h 1047182"/>
                  <a:gd name="connsiteX1547" fmla="*/ 373612 w 808720"/>
                  <a:gd name="connsiteY1547" fmla="*/ 16517 h 1047182"/>
                  <a:gd name="connsiteX1548" fmla="*/ 373564 w 808720"/>
                  <a:gd name="connsiteY1548" fmla="*/ 16533 h 1047182"/>
                  <a:gd name="connsiteX1549" fmla="*/ 373438 w 808720"/>
                  <a:gd name="connsiteY1549" fmla="*/ 16550 h 1047182"/>
                  <a:gd name="connsiteX1550" fmla="*/ 373475 w 808720"/>
                  <a:gd name="connsiteY1550" fmla="*/ 16536 h 1047182"/>
                  <a:gd name="connsiteX1551" fmla="*/ 542821 w 808720"/>
                  <a:gd name="connsiteY1551" fmla="*/ 16516 h 1047182"/>
                  <a:gd name="connsiteX1552" fmla="*/ 543001 w 808720"/>
                  <a:gd name="connsiteY1552" fmla="*/ 16742 h 1047182"/>
                  <a:gd name="connsiteX1553" fmla="*/ 542774 w 808720"/>
                  <a:gd name="connsiteY1553" fmla="*/ 17458 h 1047182"/>
                  <a:gd name="connsiteX1554" fmla="*/ 543113 w 808720"/>
                  <a:gd name="connsiteY1554" fmla="*/ 20647 h 1047182"/>
                  <a:gd name="connsiteX1555" fmla="*/ 542449 w 808720"/>
                  <a:gd name="connsiteY1555" fmla="*/ 18650 h 1047182"/>
                  <a:gd name="connsiteX1556" fmla="*/ 542500 w 808720"/>
                  <a:gd name="connsiteY1556" fmla="*/ 17458 h 1047182"/>
                  <a:gd name="connsiteX1557" fmla="*/ 407402 w 808720"/>
                  <a:gd name="connsiteY1557" fmla="*/ 16500 h 1047182"/>
                  <a:gd name="connsiteX1558" fmla="*/ 407042 w 808720"/>
                  <a:gd name="connsiteY1558" fmla="*/ 16566 h 1047182"/>
                  <a:gd name="connsiteX1559" fmla="*/ 407154 w 808720"/>
                  <a:gd name="connsiteY1559" fmla="*/ 16534 h 1047182"/>
                  <a:gd name="connsiteX1560" fmla="*/ 543087 w 808720"/>
                  <a:gd name="connsiteY1560" fmla="*/ 16470 h 1047182"/>
                  <a:gd name="connsiteX1561" fmla="*/ 543613 w 808720"/>
                  <a:gd name="connsiteY1561" fmla="*/ 16848 h 1047182"/>
                  <a:gd name="connsiteX1562" fmla="*/ 544333 w 808720"/>
                  <a:gd name="connsiteY1562" fmla="*/ 17367 h 1047182"/>
                  <a:gd name="connsiteX1563" fmla="*/ 544363 w 808720"/>
                  <a:gd name="connsiteY1563" fmla="*/ 18455 h 1047182"/>
                  <a:gd name="connsiteX1564" fmla="*/ 543669 w 808720"/>
                  <a:gd name="connsiteY1564" fmla="*/ 17583 h 1047182"/>
                  <a:gd name="connsiteX1565" fmla="*/ 543001 w 808720"/>
                  <a:gd name="connsiteY1565" fmla="*/ 16742 h 1047182"/>
                  <a:gd name="connsiteX1566" fmla="*/ 383518 w 808720"/>
                  <a:gd name="connsiteY1566" fmla="*/ 16436 h 1047182"/>
                  <a:gd name="connsiteX1567" fmla="*/ 381525 w 808720"/>
                  <a:gd name="connsiteY1567" fmla="*/ 17022 h 1047182"/>
                  <a:gd name="connsiteX1568" fmla="*/ 378593 w 808720"/>
                  <a:gd name="connsiteY1568" fmla="*/ 17535 h 1047182"/>
                  <a:gd name="connsiteX1569" fmla="*/ 379660 w 808720"/>
                  <a:gd name="connsiteY1569" fmla="*/ 17184 h 1047182"/>
                  <a:gd name="connsiteX1570" fmla="*/ 378407 w 808720"/>
                  <a:gd name="connsiteY1570" fmla="*/ 17568 h 1047182"/>
                  <a:gd name="connsiteX1571" fmla="*/ 375749 w 808720"/>
                  <a:gd name="connsiteY1571" fmla="*/ 18032 h 1047182"/>
                  <a:gd name="connsiteX1572" fmla="*/ 372940 w 808720"/>
                  <a:gd name="connsiteY1572" fmla="*/ 18524 h 1047182"/>
                  <a:gd name="connsiteX1573" fmla="*/ 369057 w 808720"/>
                  <a:gd name="connsiteY1573" fmla="*/ 19204 h 1047182"/>
                  <a:gd name="connsiteX1574" fmla="*/ 373431 w 808720"/>
                  <a:gd name="connsiteY1574" fmla="*/ 17842 h 1047182"/>
                  <a:gd name="connsiteX1575" fmla="*/ 376373 w 808720"/>
                  <a:gd name="connsiteY1575" fmla="*/ 17432 h 1047182"/>
                  <a:gd name="connsiteX1576" fmla="*/ 378010 w 808720"/>
                  <a:gd name="connsiteY1576" fmla="*/ 17204 h 1047182"/>
                  <a:gd name="connsiteX1577" fmla="*/ 537263 w 808720"/>
                  <a:gd name="connsiteY1577" fmla="*/ 16427 h 1047182"/>
                  <a:gd name="connsiteX1578" fmla="*/ 537249 w 808720"/>
                  <a:gd name="connsiteY1578" fmla="*/ 16598 h 1047182"/>
                  <a:gd name="connsiteX1579" fmla="*/ 537199 w 808720"/>
                  <a:gd name="connsiteY1579" fmla="*/ 16499 h 1047182"/>
                  <a:gd name="connsiteX1580" fmla="*/ 384957 w 808720"/>
                  <a:gd name="connsiteY1580" fmla="*/ 16421 h 1047182"/>
                  <a:gd name="connsiteX1581" fmla="*/ 384365 w 808720"/>
                  <a:gd name="connsiteY1581" fmla="*/ 16665 h 1047182"/>
                  <a:gd name="connsiteX1582" fmla="*/ 379937 w 808720"/>
                  <a:gd name="connsiteY1582" fmla="*/ 17489 h 1047182"/>
                  <a:gd name="connsiteX1583" fmla="*/ 381525 w 808720"/>
                  <a:gd name="connsiteY1583" fmla="*/ 17022 h 1047182"/>
                  <a:gd name="connsiteX1584" fmla="*/ 390474 w 808720"/>
                  <a:gd name="connsiteY1584" fmla="*/ 16338 h 1047182"/>
                  <a:gd name="connsiteX1585" fmla="*/ 386393 w 808720"/>
                  <a:gd name="connsiteY1585" fmla="*/ 17482 h 1047182"/>
                  <a:gd name="connsiteX1586" fmla="*/ 382532 w 808720"/>
                  <a:gd name="connsiteY1586" fmla="*/ 18292 h 1047182"/>
                  <a:gd name="connsiteX1587" fmla="*/ 381895 w 808720"/>
                  <a:gd name="connsiteY1587" fmla="*/ 18387 h 1047182"/>
                  <a:gd name="connsiteX1588" fmla="*/ 382800 w 808720"/>
                  <a:gd name="connsiteY1588" fmla="*/ 18140 h 1047182"/>
                  <a:gd name="connsiteX1589" fmla="*/ 407855 w 808720"/>
                  <a:gd name="connsiteY1589" fmla="*/ 16334 h 1047182"/>
                  <a:gd name="connsiteX1590" fmla="*/ 407154 w 808720"/>
                  <a:gd name="connsiteY1590" fmla="*/ 16534 h 1047182"/>
                  <a:gd name="connsiteX1591" fmla="*/ 402373 w 808720"/>
                  <a:gd name="connsiteY1591" fmla="*/ 17184 h 1047182"/>
                  <a:gd name="connsiteX1592" fmla="*/ 402217 w 808720"/>
                  <a:gd name="connsiteY1592" fmla="*/ 17184 h 1047182"/>
                  <a:gd name="connsiteX1593" fmla="*/ 403663 w 808720"/>
                  <a:gd name="connsiteY1593" fmla="*/ 16903 h 1047182"/>
                  <a:gd name="connsiteX1594" fmla="*/ 389693 w 808720"/>
                  <a:gd name="connsiteY1594" fmla="*/ 16264 h 1047182"/>
                  <a:gd name="connsiteX1595" fmla="*/ 389523 w 808720"/>
                  <a:gd name="connsiteY1595" fmla="*/ 16310 h 1047182"/>
                  <a:gd name="connsiteX1596" fmla="*/ 387915 w 808720"/>
                  <a:gd name="connsiteY1596" fmla="*/ 16559 h 1047182"/>
                  <a:gd name="connsiteX1597" fmla="*/ 387961 w 808720"/>
                  <a:gd name="connsiteY1597" fmla="*/ 16252 h 1047182"/>
                  <a:gd name="connsiteX1598" fmla="*/ 386576 w 808720"/>
                  <a:gd name="connsiteY1598" fmla="*/ 16657 h 1047182"/>
                  <a:gd name="connsiteX1599" fmla="*/ 385360 w 808720"/>
                  <a:gd name="connsiteY1599" fmla="*/ 16864 h 1047182"/>
                  <a:gd name="connsiteX1600" fmla="*/ 386840 w 808720"/>
                  <a:gd name="connsiteY1600" fmla="*/ 16457 h 1047182"/>
                  <a:gd name="connsiteX1601" fmla="*/ 398877 w 808720"/>
                  <a:gd name="connsiteY1601" fmla="*/ 16232 h 1047182"/>
                  <a:gd name="connsiteX1602" fmla="*/ 396549 w 808720"/>
                  <a:gd name="connsiteY1602" fmla="*/ 16878 h 1047182"/>
                  <a:gd name="connsiteX1603" fmla="*/ 391411 w 808720"/>
                  <a:gd name="connsiteY1603" fmla="*/ 17437 h 1047182"/>
                  <a:gd name="connsiteX1604" fmla="*/ 391884 w 808720"/>
                  <a:gd name="connsiteY1604" fmla="*/ 17260 h 1047182"/>
                  <a:gd name="connsiteX1605" fmla="*/ 392467 w 808720"/>
                  <a:gd name="connsiteY1605" fmla="*/ 17134 h 1047182"/>
                  <a:gd name="connsiteX1606" fmla="*/ 396981 w 808720"/>
                  <a:gd name="connsiteY1606" fmla="*/ 16154 h 1047182"/>
                  <a:gd name="connsiteX1607" fmla="*/ 392467 w 808720"/>
                  <a:gd name="connsiteY1607" fmla="*/ 17134 h 1047182"/>
                  <a:gd name="connsiteX1608" fmla="*/ 392073 w 808720"/>
                  <a:gd name="connsiteY1608" fmla="*/ 17189 h 1047182"/>
                  <a:gd name="connsiteX1609" fmla="*/ 392419 w 808720"/>
                  <a:gd name="connsiteY1609" fmla="*/ 17059 h 1047182"/>
                  <a:gd name="connsiteX1610" fmla="*/ 395163 w 808720"/>
                  <a:gd name="connsiteY1610" fmla="*/ 16423 h 1047182"/>
                  <a:gd name="connsiteX1611" fmla="*/ 403337 w 808720"/>
                  <a:gd name="connsiteY1611" fmla="*/ 16140 h 1047182"/>
                  <a:gd name="connsiteX1612" fmla="*/ 393935 w 808720"/>
                  <a:gd name="connsiteY1612" fmla="*/ 17605 h 1047182"/>
                  <a:gd name="connsiteX1613" fmla="*/ 396549 w 808720"/>
                  <a:gd name="connsiteY1613" fmla="*/ 16878 h 1047182"/>
                  <a:gd name="connsiteX1614" fmla="*/ 387282 w 808720"/>
                  <a:gd name="connsiteY1614" fmla="*/ 16122 h 1047182"/>
                  <a:gd name="connsiteX1615" fmla="*/ 385063 w 808720"/>
                  <a:gd name="connsiteY1615" fmla="*/ 16749 h 1047182"/>
                  <a:gd name="connsiteX1616" fmla="*/ 384656 w 808720"/>
                  <a:gd name="connsiteY1616" fmla="*/ 16856 h 1047182"/>
                  <a:gd name="connsiteX1617" fmla="*/ 383294 w 808720"/>
                  <a:gd name="connsiteY1617" fmla="*/ 17106 h 1047182"/>
                  <a:gd name="connsiteX1618" fmla="*/ 384365 w 808720"/>
                  <a:gd name="connsiteY1618" fmla="*/ 16665 h 1047182"/>
                  <a:gd name="connsiteX1619" fmla="*/ 404575 w 808720"/>
                  <a:gd name="connsiteY1619" fmla="*/ 16101 h 1047182"/>
                  <a:gd name="connsiteX1620" fmla="*/ 403729 w 808720"/>
                  <a:gd name="connsiteY1620" fmla="*/ 16477 h 1047182"/>
                  <a:gd name="connsiteX1621" fmla="*/ 389503 w 808720"/>
                  <a:gd name="connsiteY1621" fmla="*/ 18836 h 1047182"/>
                  <a:gd name="connsiteX1622" fmla="*/ 393157 w 808720"/>
                  <a:gd name="connsiteY1622" fmla="*/ 17821 h 1047182"/>
                  <a:gd name="connsiteX1623" fmla="*/ 481339 w 808720"/>
                  <a:gd name="connsiteY1623" fmla="*/ 16025 h 1047182"/>
                  <a:gd name="connsiteX1624" fmla="*/ 481306 w 808720"/>
                  <a:gd name="connsiteY1624" fmla="*/ 16039 h 1047182"/>
                  <a:gd name="connsiteX1625" fmla="*/ 479748 w 808720"/>
                  <a:gd name="connsiteY1625" fmla="*/ 16386 h 1047182"/>
                  <a:gd name="connsiteX1626" fmla="*/ 479632 w 808720"/>
                  <a:gd name="connsiteY1626" fmla="*/ 16406 h 1047182"/>
                  <a:gd name="connsiteX1627" fmla="*/ 434457 w 808720"/>
                  <a:gd name="connsiteY1627" fmla="*/ 16012 h 1047182"/>
                  <a:gd name="connsiteX1628" fmla="*/ 433059 w 808720"/>
                  <a:gd name="connsiteY1628" fmla="*/ 16442 h 1047182"/>
                  <a:gd name="connsiteX1629" fmla="*/ 427908 w 808720"/>
                  <a:gd name="connsiteY1629" fmla="*/ 17184 h 1047182"/>
                  <a:gd name="connsiteX1630" fmla="*/ 431198 w 808720"/>
                  <a:gd name="connsiteY1630" fmla="*/ 16361 h 1047182"/>
                  <a:gd name="connsiteX1631" fmla="*/ 410441 w 808720"/>
                  <a:gd name="connsiteY1631" fmla="*/ 15983 h 1047182"/>
                  <a:gd name="connsiteX1632" fmla="*/ 409574 w 808720"/>
                  <a:gd name="connsiteY1632" fmla="*/ 16205 h 1047182"/>
                  <a:gd name="connsiteX1633" fmla="*/ 407402 w 808720"/>
                  <a:gd name="connsiteY1633" fmla="*/ 16500 h 1047182"/>
                  <a:gd name="connsiteX1634" fmla="*/ 409637 w 808720"/>
                  <a:gd name="connsiteY1634" fmla="*/ 16092 h 1047182"/>
                  <a:gd name="connsiteX1635" fmla="*/ 544066 w 808720"/>
                  <a:gd name="connsiteY1635" fmla="*/ 15978 h 1047182"/>
                  <a:gd name="connsiteX1636" fmla="*/ 544311 w 808720"/>
                  <a:gd name="connsiteY1636" fmla="*/ 16586 h 1047182"/>
                  <a:gd name="connsiteX1637" fmla="*/ 544320 w 808720"/>
                  <a:gd name="connsiteY1637" fmla="*/ 16912 h 1047182"/>
                  <a:gd name="connsiteX1638" fmla="*/ 543925 w 808720"/>
                  <a:gd name="connsiteY1638" fmla="*/ 16175 h 1047182"/>
                  <a:gd name="connsiteX1639" fmla="*/ 536934 w 808720"/>
                  <a:gd name="connsiteY1639" fmla="*/ 15971 h 1047182"/>
                  <a:gd name="connsiteX1640" fmla="*/ 537199 w 808720"/>
                  <a:gd name="connsiteY1640" fmla="*/ 16499 h 1047182"/>
                  <a:gd name="connsiteX1641" fmla="*/ 537067 w 808720"/>
                  <a:gd name="connsiteY1641" fmla="*/ 16648 h 1047182"/>
                  <a:gd name="connsiteX1642" fmla="*/ 536839 w 808720"/>
                  <a:gd name="connsiteY1642" fmla="*/ 16131 h 1047182"/>
                  <a:gd name="connsiteX1643" fmla="*/ 517786 w 808720"/>
                  <a:gd name="connsiteY1643" fmla="*/ 15966 h 1047182"/>
                  <a:gd name="connsiteX1644" fmla="*/ 515087 w 808720"/>
                  <a:gd name="connsiteY1644" fmla="*/ 18280 h 1047182"/>
                  <a:gd name="connsiteX1645" fmla="*/ 513880 w 808720"/>
                  <a:gd name="connsiteY1645" fmla="*/ 18938 h 1047182"/>
                  <a:gd name="connsiteX1646" fmla="*/ 516638 w 808720"/>
                  <a:gd name="connsiteY1646" fmla="*/ 16180 h 1047182"/>
                  <a:gd name="connsiteX1647" fmla="*/ 516852 w 808720"/>
                  <a:gd name="connsiteY1647" fmla="*/ 15965 h 1047182"/>
                  <a:gd name="connsiteX1648" fmla="*/ 516638 w 808720"/>
                  <a:gd name="connsiteY1648" fmla="*/ 16180 h 1047182"/>
                  <a:gd name="connsiteX1649" fmla="*/ 514742 w 808720"/>
                  <a:gd name="connsiteY1649" fmla="*/ 16533 h 1047182"/>
                  <a:gd name="connsiteX1650" fmla="*/ 515127 w 808720"/>
                  <a:gd name="connsiteY1650" fmla="*/ 16340 h 1047182"/>
                  <a:gd name="connsiteX1651" fmla="*/ 451185 w 808720"/>
                  <a:gd name="connsiteY1651" fmla="*/ 15965 h 1047182"/>
                  <a:gd name="connsiteX1652" fmla="*/ 443261 w 808720"/>
                  <a:gd name="connsiteY1652" fmla="*/ 17184 h 1047182"/>
                  <a:gd name="connsiteX1653" fmla="*/ 446518 w 808720"/>
                  <a:gd name="connsiteY1653" fmla="*/ 16498 h 1047182"/>
                  <a:gd name="connsiteX1654" fmla="*/ 542378 w 808720"/>
                  <a:gd name="connsiteY1654" fmla="*/ 15958 h 1047182"/>
                  <a:gd name="connsiteX1655" fmla="*/ 542887 w 808720"/>
                  <a:gd name="connsiteY1655" fmla="*/ 16325 h 1047182"/>
                  <a:gd name="connsiteX1656" fmla="*/ 542821 w 808720"/>
                  <a:gd name="connsiteY1656" fmla="*/ 16516 h 1047182"/>
                  <a:gd name="connsiteX1657" fmla="*/ 391874 w 808720"/>
                  <a:gd name="connsiteY1657" fmla="*/ 15946 h 1047182"/>
                  <a:gd name="connsiteX1658" fmla="*/ 391561 w 808720"/>
                  <a:gd name="connsiteY1658" fmla="*/ 16034 h 1047182"/>
                  <a:gd name="connsiteX1659" fmla="*/ 383919 w 808720"/>
                  <a:gd name="connsiteY1659" fmla="*/ 17836 h 1047182"/>
                  <a:gd name="connsiteX1660" fmla="*/ 389523 w 808720"/>
                  <a:gd name="connsiteY1660" fmla="*/ 16310 h 1047182"/>
                  <a:gd name="connsiteX1661" fmla="*/ 544292 w 808720"/>
                  <a:gd name="connsiteY1661" fmla="*/ 15908 h 1047182"/>
                  <a:gd name="connsiteX1662" fmla="*/ 544933 w 808720"/>
                  <a:gd name="connsiteY1662" fmla="*/ 16224 h 1047182"/>
                  <a:gd name="connsiteX1663" fmla="*/ 548687 w 808720"/>
                  <a:gd name="connsiteY1663" fmla="*/ 23892 h 1047182"/>
                  <a:gd name="connsiteX1664" fmla="*/ 546261 w 808720"/>
                  <a:gd name="connsiteY1664" fmla="*/ 20841 h 1047182"/>
                  <a:gd name="connsiteX1665" fmla="*/ 545790 w 808720"/>
                  <a:gd name="connsiteY1665" fmla="*/ 18417 h 1047182"/>
                  <a:gd name="connsiteX1666" fmla="*/ 544744 w 808720"/>
                  <a:gd name="connsiteY1666" fmla="*/ 17663 h 1047182"/>
                  <a:gd name="connsiteX1667" fmla="*/ 544311 w 808720"/>
                  <a:gd name="connsiteY1667" fmla="*/ 16586 h 1047182"/>
                  <a:gd name="connsiteX1668" fmla="*/ 391040 w 808720"/>
                  <a:gd name="connsiteY1668" fmla="*/ 15897 h 1047182"/>
                  <a:gd name="connsiteX1669" fmla="*/ 390673 w 808720"/>
                  <a:gd name="connsiteY1669" fmla="*/ 15997 h 1047182"/>
                  <a:gd name="connsiteX1670" fmla="*/ 386251 w 808720"/>
                  <a:gd name="connsiteY1670" fmla="*/ 16752 h 1047182"/>
                  <a:gd name="connsiteX1671" fmla="*/ 386576 w 808720"/>
                  <a:gd name="connsiteY1671" fmla="*/ 16657 h 1047182"/>
                  <a:gd name="connsiteX1672" fmla="*/ 386276 w 808720"/>
                  <a:gd name="connsiteY1672" fmla="*/ 15878 h 1047182"/>
                  <a:gd name="connsiteX1673" fmla="*/ 385641 w 808720"/>
                  <a:gd name="connsiteY1673" fmla="*/ 16139 h 1047182"/>
                  <a:gd name="connsiteX1674" fmla="*/ 383518 w 808720"/>
                  <a:gd name="connsiteY1674" fmla="*/ 16436 h 1047182"/>
                  <a:gd name="connsiteX1675" fmla="*/ 384805 w 808720"/>
                  <a:gd name="connsiteY1675" fmla="*/ 16057 h 1047182"/>
                  <a:gd name="connsiteX1676" fmla="*/ 405107 w 808720"/>
                  <a:gd name="connsiteY1676" fmla="*/ 15864 h 1047182"/>
                  <a:gd name="connsiteX1677" fmla="*/ 404860 w 808720"/>
                  <a:gd name="connsiteY1677" fmla="*/ 15974 h 1047182"/>
                  <a:gd name="connsiteX1678" fmla="*/ 403337 w 808720"/>
                  <a:gd name="connsiteY1678" fmla="*/ 16140 h 1047182"/>
                  <a:gd name="connsiteX1679" fmla="*/ 433307 w 808720"/>
                  <a:gd name="connsiteY1679" fmla="*/ 15834 h 1047182"/>
                  <a:gd name="connsiteX1680" fmla="*/ 431198 w 808720"/>
                  <a:gd name="connsiteY1680" fmla="*/ 16361 h 1047182"/>
                  <a:gd name="connsiteX1681" fmla="*/ 427134 w 808720"/>
                  <a:gd name="connsiteY1681" fmla="*/ 16797 h 1047182"/>
                  <a:gd name="connsiteX1682" fmla="*/ 427497 w 808720"/>
                  <a:gd name="connsiteY1682" fmla="*/ 16636 h 1047182"/>
                  <a:gd name="connsiteX1683" fmla="*/ 392666 w 808720"/>
                  <a:gd name="connsiteY1683" fmla="*/ 15823 h 1047182"/>
                  <a:gd name="connsiteX1684" fmla="*/ 390474 w 808720"/>
                  <a:gd name="connsiteY1684" fmla="*/ 16338 h 1047182"/>
                  <a:gd name="connsiteX1685" fmla="*/ 391561 w 808720"/>
                  <a:gd name="connsiteY1685" fmla="*/ 16034 h 1047182"/>
                  <a:gd name="connsiteX1686" fmla="*/ 392046 w 808720"/>
                  <a:gd name="connsiteY1686" fmla="*/ 15919 h 1047182"/>
                  <a:gd name="connsiteX1687" fmla="*/ 392711 w 808720"/>
                  <a:gd name="connsiteY1687" fmla="*/ 15762 h 1047182"/>
                  <a:gd name="connsiteX1688" fmla="*/ 392046 w 808720"/>
                  <a:gd name="connsiteY1688" fmla="*/ 15919 h 1047182"/>
                  <a:gd name="connsiteX1689" fmla="*/ 391874 w 808720"/>
                  <a:gd name="connsiteY1689" fmla="*/ 15946 h 1047182"/>
                  <a:gd name="connsiteX1690" fmla="*/ 392264 w 808720"/>
                  <a:gd name="connsiteY1690" fmla="*/ 15837 h 1047182"/>
                  <a:gd name="connsiteX1691" fmla="*/ 406858 w 808720"/>
                  <a:gd name="connsiteY1691" fmla="*/ 15757 h 1047182"/>
                  <a:gd name="connsiteX1692" fmla="*/ 404575 w 808720"/>
                  <a:gd name="connsiteY1692" fmla="*/ 16101 h 1047182"/>
                  <a:gd name="connsiteX1693" fmla="*/ 404860 w 808720"/>
                  <a:gd name="connsiteY1693" fmla="*/ 15974 h 1047182"/>
                  <a:gd name="connsiteX1694" fmla="*/ 543976 w 808720"/>
                  <a:gd name="connsiteY1694" fmla="*/ 15753 h 1047182"/>
                  <a:gd name="connsiteX1695" fmla="*/ 544161 w 808720"/>
                  <a:gd name="connsiteY1695" fmla="*/ 15844 h 1047182"/>
                  <a:gd name="connsiteX1696" fmla="*/ 544066 w 808720"/>
                  <a:gd name="connsiteY1696" fmla="*/ 15978 h 1047182"/>
                  <a:gd name="connsiteX1697" fmla="*/ 542212 w 808720"/>
                  <a:gd name="connsiteY1697" fmla="*/ 15750 h 1047182"/>
                  <a:gd name="connsiteX1698" fmla="*/ 542378 w 808720"/>
                  <a:gd name="connsiteY1698" fmla="*/ 15958 h 1047182"/>
                  <a:gd name="connsiteX1699" fmla="*/ 542210 w 808720"/>
                  <a:gd name="connsiteY1699" fmla="*/ 15838 h 1047182"/>
                  <a:gd name="connsiteX1700" fmla="*/ 467929 w 808720"/>
                  <a:gd name="connsiteY1700" fmla="*/ 15737 h 1047182"/>
                  <a:gd name="connsiteX1701" fmla="*/ 466692 w 808720"/>
                  <a:gd name="connsiteY1701" fmla="*/ 16065 h 1047182"/>
                  <a:gd name="connsiteX1702" fmla="*/ 466525 w 808720"/>
                  <a:gd name="connsiteY1702" fmla="*/ 16097 h 1047182"/>
                  <a:gd name="connsiteX1703" fmla="*/ 467706 w 808720"/>
                  <a:gd name="connsiteY1703" fmla="*/ 15782 h 1047182"/>
                  <a:gd name="connsiteX1704" fmla="*/ 452692 w 808720"/>
                  <a:gd name="connsiteY1704" fmla="*/ 15733 h 1047182"/>
                  <a:gd name="connsiteX1705" fmla="*/ 452473 w 808720"/>
                  <a:gd name="connsiteY1705" fmla="*/ 15817 h 1047182"/>
                  <a:gd name="connsiteX1706" fmla="*/ 451185 w 808720"/>
                  <a:gd name="connsiteY1706" fmla="*/ 15965 h 1047182"/>
                  <a:gd name="connsiteX1707" fmla="*/ 388951 w 808720"/>
                  <a:gd name="connsiteY1707" fmla="*/ 15722 h 1047182"/>
                  <a:gd name="connsiteX1708" fmla="*/ 387803 w 808720"/>
                  <a:gd name="connsiteY1708" fmla="*/ 16025 h 1047182"/>
                  <a:gd name="connsiteX1709" fmla="*/ 387282 w 808720"/>
                  <a:gd name="connsiteY1709" fmla="*/ 16122 h 1047182"/>
                  <a:gd name="connsiteX1710" fmla="*/ 388288 w 808720"/>
                  <a:gd name="connsiteY1710" fmla="*/ 15838 h 1047182"/>
                  <a:gd name="connsiteX1711" fmla="*/ 388761 w 808720"/>
                  <a:gd name="connsiteY1711" fmla="*/ 15704 h 1047182"/>
                  <a:gd name="connsiteX1712" fmla="*/ 388288 w 808720"/>
                  <a:gd name="connsiteY1712" fmla="*/ 15838 h 1047182"/>
                  <a:gd name="connsiteX1713" fmla="*/ 384957 w 808720"/>
                  <a:gd name="connsiteY1713" fmla="*/ 16421 h 1047182"/>
                  <a:gd name="connsiteX1714" fmla="*/ 385641 w 808720"/>
                  <a:gd name="connsiteY1714" fmla="*/ 16139 h 1047182"/>
                  <a:gd name="connsiteX1715" fmla="*/ 389670 w 808720"/>
                  <a:gd name="connsiteY1715" fmla="*/ 15678 h 1047182"/>
                  <a:gd name="connsiteX1716" fmla="*/ 386840 w 808720"/>
                  <a:gd name="connsiteY1716" fmla="*/ 16457 h 1047182"/>
                  <a:gd name="connsiteX1717" fmla="*/ 384731 w 808720"/>
                  <a:gd name="connsiteY1717" fmla="*/ 16843 h 1047182"/>
                  <a:gd name="connsiteX1718" fmla="*/ 385063 w 808720"/>
                  <a:gd name="connsiteY1718" fmla="*/ 16749 h 1047182"/>
                  <a:gd name="connsiteX1719" fmla="*/ 387803 w 808720"/>
                  <a:gd name="connsiteY1719" fmla="*/ 16025 h 1047182"/>
                  <a:gd name="connsiteX1720" fmla="*/ 544286 w 808720"/>
                  <a:gd name="connsiteY1720" fmla="*/ 15671 h 1047182"/>
                  <a:gd name="connsiteX1721" fmla="*/ 544292 w 808720"/>
                  <a:gd name="connsiteY1721" fmla="*/ 15908 h 1047182"/>
                  <a:gd name="connsiteX1722" fmla="*/ 544161 w 808720"/>
                  <a:gd name="connsiteY1722" fmla="*/ 15844 h 1047182"/>
                  <a:gd name="connsiteX1723" fmla="*/ 538220 w 808720"/>
                  <a:gd name="connsiteY1723" fmla="*/ 15664 h 1047182"/>
                  <a:gd name="connsiteX1724" fmla="*/ 538392 w 808720"/>
                  <a:gd name="connsiteY1724" fmla="*/ 16341 h 1047182"/>
                  <a:gd name="connsiteX1725" fmla="*/ 538388 w 808720"/>
                  <a:gd name="connsiteY1725" fmla="*/ 16361 h 1047182"/>
                  <a:gd name="connsiteX1726" fmla="*/ 537799 w 808720"/>
                  <a:gd name="connsiteY1726" fmla="*/ 17694 h 1047182"/>
                  <a:gd name="connsiteX1727" fmla="*/ 537509 w 808720"/>
                  <a:gd name="connsiteY1727" fmla="*/ 17116 h 1047182"/>
                  <a:gd name="connsiteX1728" fmla="*/ 541841 w 808720"/>
                  <a:gd name="connsiteY1728" fmla="*/ 15572 h 1047182"/>
                  <a:gd name="connsiteX1729" fmla="*/ 542210 w 808720"/>
                  <a:gd name="connsiteY1729" fmla="*/ 15838 h 1047182"/>
                  <a:gd name="connsiteX1730" fmla="*/ 542175 w 808720"/>
                  <a:gd name="connsiteY1730" fmla="*/ 17826 h 1047182"/>
                  <a:gd name="connsiteX1731" fmla="*/ 541755 w 808720"/>
                  <a:gd name="connsiteY1731" fmla="*/ 16564 h 1047182"/>
                  <a:gd name="connsiteX1732" fmla="*/ 537334 w 808720"/>
                  <a:gd name="connsiteY1732" fmla="*/ 15567 h 1047182"/>
                  <a:gd name="connsiteX1733" fmla="*/ 537565 w 808720"/>
                  <a:gd name="connsiteY1733" fmla="*/ 16087 h 1047182"/>
                  <a:gd name="connsiteX1734" fmla="*/ 537263 w 808720"/>
                  <a:gd name="connsiteY1734" fmla="*/ 16427 h 1047182"/>
                  <a:gd name="connsiteX1735" fmla="*/ 393288 w 808720"/>
                  <a:gd name="connsiteY1735" fmla="*/ 15550 h 1047182"/>
                  <a:gd name="connsiteX1736" fmla="*/ 392264 w 808720"/>
                  <a:gd name="connsiteY1736" fmla="*/ 15837 h 1047182"/>
                  <a:gd name="connsiteX1737" fmla="*/ 389693 w 808720"/>
                  <a:gd name="connsiteY1737" fmla="*/ 16264 h 1047182"/>
                  <a:gd name="connsiteX1738" fmla="*/ 390673 w 808720"/>
                  <a:gd name="connsiteY1738" fmla="*/ 15997 h 1047182"/>
                  <a:gd name="connsiteX1739" fmla="*/ 520128 w 808720"/>
                  <a:gd name="connsiteY1739" fmla="*/ 15529 h 1047182"/>
                  <a:gd name="connsiteX1740" fmla="*/ 517096 w 808720"/>
                  <a:gd name="connsiteY1740" fmla="*/ 17183 h 1047182"/>
                  <a:gd name="connsiteX1741" fmla="*/ 519028 w 808720"/>
                  <a:gd name="connsiteY1741" fmla="*/ 15734 h 1047182"/>
                  <a:gd name="connsiteX1742" fmla="*/ 543511 w 808720"/>
                  <a:gd name="connsiteY1742" fmla="*/ 15524 h 1047182"/>
                  <a:gd name="connsiteX1743" fmla="*/ 543599 w 808720"/>
                  <a:gd name="connsiteY1743" fmla="*/ 15567 h 1047182"/>
                  <a:gd name="connsiteX1744" fmla="*/ 543925 w 808720"/>
                  <a:gd name="connsiteY1744" fmla="*/ 16175 h 1047182"/>
                  <a:gd name="connsiteX1745" fmla="*/ 543596 w 808720"/>
                  <a:gd name="connsiteY1745" fmla="*/ 16635 h 1047182"/>
                  <a:gd name="connsiteX1746" fmla="*/ 390192 w 808720"/>
                  <a:gd name="connsiteY1746" fmla="*/ 15505 h 1047182"/>
                  <a:gd name="connsiteX1747" fmla="*/ 388951 w 808720"/>
                  <a:gd name="connsiteY1747" fmla="*/ 15722 h 1047182"/>
                  <a:gd name="connsiteX1748" fmla="*/ 389305 w 808720"/>
                  <a:gd name="connsiteY1748" fmla="*/ 15629 h 1047182"/>
                  <a:gd name="connsiteX1749" fmla="*/ 410925 w 808720"/>
                  <a:gd name="connsiteY1749" fmla="*/ 15457 h 1047182"/>
                  <a:gd name="connsiteX1750" fmla="*/ 410552 w 808720"/>
                  <a:gd name="connsiteY1750" fmla="*/ 15563 h 1047182"/>
                  <a:gd name="connsiteX1751" fmla="*/ 403663 w 808720"/>
                  <a:gd name="connsiteY1751" fmla="*/ 16903 h 1047182"/>
                  <a:gd name="connsiteX1752" fmla="*/ 402703 w 808720"/>
                  <a:gd name="connsiteY1752" fmla="*/ 17033 h 1047182"/>
                  <a:gd name="connsiteX1753" fmla="*/ 409100 w 808720"/>
                  <a:gd name="connsiteY1753" fmla="*/ 15773 h 1047182"/>
                  <a:gd name="connsiteX1754" fmla="*/ 390486 w 808720"/>
                  <a:gd name="connsiteY1754" fmla="*/ 15453 h 1047182"/>
                  <a:gd name="connsiteX1755" fmla="*/ 390409 w 808720"/>
                  <a:gd name="connsiteY1755" fmla="*/ 15475 h 1047182"/>
                  <a:gd name="connsiteX1756" fmla="*/ 390192 w 808720"/>
                  <a:gd name="connsiteY1756" fmla="*/ 15505 h 1047182"/>
                  <a:gd name="connsiteX1757" fmla="*/ 390804 w 808720"/>
                  <a:gd name="connsiteY1757" fmla="*/ 15420 h 1047182"/>
                  <a:gd name="connsiteX1758" fmla="*/ 390359 w 808720"/>
                  <a:gd name="connsiteY1758" fmla="*/ 15550 h 1047182"/>
                  <a:gd name="connsiteX1759" fmla="*/ 389670 w 808720"/>
                  <a:gd name="connsiteY1759" fmla="*/ 15678 h 1047182"/>
                  <a:gd name="connsiteX1760" fmla="*/ 390409 w 808720"/>
                  <a:gd name="connsiteY1760" fmla="*/ 15475 h 1047182"/>
                  <a:gd name="connsiteX1761" fmla="*/ 390142 w 808720"/>
                  <a:gd name="connsiteY1761" fmla="*/ 15408 h 1047182"/>
                  <a:gd name="connsiteX1762" fmla="*/ 389305 w 808720"/>
                  <a:gd name="connsiteY1762" fmla="*/ 15629 h 1047182"/>
                  <a:gd name="connsiteX1763" fmla="*/ 388761 w 808720"/>
                  <a:gd name="connsiteY1763" fmla="*/ 15704 h 1047182"/>
                  <a:gd name="connsiteX1764" fmla="*/ 389563 w 808720"/>
                  <a:gd name="connsiteY1764" fmla="*/ 15478 h 1047182"/>
                  <a:gd name="connsiteX1765" fmla="*/ 519483 w 808720"/>
                  <a:gd name="connsiteY1765" fmla="*/ 15393 h 1047182"/>
                  <a:gd name="connsiteX1766" fmla="*/ 519028 w 808720"/>
                  <a:gd name="connsiteY1766" fmla="*/ 15734 h 1047182"/>
                  <a:gd name="connsiteX1767" fmla="*/ 517786 w 808720"/>
                  <a:gd name="connsiteY1767" fmla="*/ 15966 h 1047182"/>
                  <a:gd name="connsiteX1768" fmla="*/ 518104 w 808720"/>
                  <a:gd name="connsiteY1768" fmla="*/ 15693 h 1047182"/>
                  <a:gd name="connsiteX1769" fmla="*/ 543211 w 808720"/>
                  <a:gd name="connsiteY1769" fmla="*/ 15376 h 1047182"/>
                  <a:gd name="connsiteX1770" fmla="*/ 543404 w 808720"/>
                  <a:gd name="connsiteY1770" fmla="*/ 15472 h 1047182"/>
                  <a:gd name="connsiteX1771" fmla="*/ 543087 w 808720"/>
                  <a:gd name="connsiteY1771" fmla="*/ 16470 h 1047182"/>
                  <a:gd name="connsiteX1772" fmla="*/ 542887 w 808720"/>
                  <a:gd name="connsiteY1772" fmla="*/ 16325 h 1047182"/>
                  <a:gd name="connsiteX1773" fmla="*/ 482852 w 808720"/>
                  <a:gd name="connsiteY1773" fmla="*/ 15337 h 1047182"/>
                  <a:gd name="connsiteX1774" fmla="*/ 481697 w 808720"/>
                  <a:gd name="connsiteY1774" fmla="*/ 15862 h 1047182"/>
                  <a:gd name="connsiteX1775" fmla="*/ 476581 w 808720"/>
                  <a:gd name="connsiteY1775" fmla="*/ 16951 h 1047182"/>
                  <a:gd name="connsiteX1776" fmla="*/ 467867 w 808720"/>
                  <a:gd name="connsiteY1776" fmla="*/ 18507 h 1047182"/>
                  <a:gd name="connsiteX1777" fmla="*/ 472116 w 808720"/>
                  <a:gd name="connsiteY1777" fmla="*/ 17127 h 1047182"/>
                  <a:gd name="connsiteX1778" fmla="*/ 543457 w 808720"/>
                  <a:gd name="connsiteY1778" fmla="*/ 15304 h 1047182"/>
                  <a:gd name="connsiteX1779" fmla="*/ 543500 w 808720"/>
                  <a:gd name="connsiteY1779" fmla="*/ 15384 h 1047182"/>
                  <a:gd name="connsiteX1780" fmla="*/ 543511 w 808720"/>
                  <a:gd name="connsiteY1780" fmla="*/ 15524 h 1047182"/>
                  <a:gd name="connsiteX1781" fmla="*/ 543404 w 808720"/>
                  <a:gd name="connsiteY1781" fmla="*/ 15472 h 1047182"/>
                  <a:gd name="connsiteX1782" fmla="*/ 391345 w 808720"/>
                  <a:gd name="connsiteY1782" fmla="*/ 15261 h 1047182"/>
                  <a:gd name="connsiteX1783" fmla="*/ 390989 w 808720"/>
                  <a:gd name="connsiteY1783" fmla="*/ 15365 h 1047182"/>
                  <a:gd name="connsiteX1784" fmla="*/ 390486 w 808720"/>
                  <a:gd name="connsiteY1784" fmla="*/ 15453 h 1047182"/>
                  <a:gd name="connsiteX1785" fmla="*/ 391058 w 808720"/>
                  <a:gd name="connsiteY1785" fmla="*/ 15296 h 1047182"/>
                  <a:gd name="connsiteX1786" fmla="*/ 537360 w 808720"/>
                  <a:gd name="connsiteY1786" fmla="*/ 15255 h 1047182"/>
                  <a:gd name="connsiteX1787" fmla="*/ 537334 w 808720"/>
                  <a:gd name="connsiteY1787" fmla="*/ 15567 h 1047182"/>
                  <a:gd name="connsiteX1788" fmla="*/ 537266 w 808720"/>
                  <a:gd name="connsiteY1788" fmla="*/ 15414 h 1047182"/>
                  <a:gd name="connsiteX1789" fmla="*/ 383277 w 808720"/>
                  <a:gd name="connsiteY1789" fmla="*/ 15235 h 1047182"/>
                  <a:gd name="connsiteX1790" fmla="*/ 378149 w 808720"/>
                  <a:gd name="connsiteY1790" fmla="*/ 16867 h 1047182"/>
                  <a:gd name="connsiteX1791" fmla="*/ 378148 w 808720"/>
                  <a:gd name="connsiteY1791" fmla="*/ 16867 h 1047182"/>
                  <a:gd name="connsiteX1792" fmla="*/ 375548 w 808720"/>
                  <a:gd name="connsiteY1792" fmla="*/ 17183 h 1047182"/>
                  <a:gd name="connsiteX1793" fmla="*/ 373431 w 808720"/>
                  <a:gd name="connsiteY1793" fmla="*/ 17842 h 1047182"/>
                  <a:gd name="connsiteX1794" fmla="*/ 372258 w 808720"/>
                  <a:gd name="connsiteY1794" fmla="*/ 18006 h 1047182"/>
                  <a:gd name="connsiteX1795" fmla="*/ 367678 w 808720"/>
                  <a:gd name="connsiteY1795" fmla="*/ 19445 h 1047182"/>
                  <a:gd name="connsiteX1796" fmla="*/ 364540 w 808720"/>
                  <a:gd name="connsiteY1796" fmla="*/ 19994 h 1047182"/>
                  <a:gd name="connsiteX1797" fmla="*/ 365467 w 808720"/>
                  <a:gd name="connsiteY1797" fmla="*/ 19635 h 1047182"/>
                  <a:gd name="connsiteX1798" fmla="*/ 372954 w 808720"/>
                  <a:gd name="connsiteY1798" fmla="*/ 16737 h 1047182"/>
                  <a:gd name="connsiteX1799" fmla="*/ 373564 w 808720"/>
                  <a:gd name="connsiteY1799" fmla="*/ 16533 h 1047182"/>
                  <a:gd name="connsiteX1800" fmla="*/ 415983 w 808720"/>
                  <a:gd name="connsiteY1800" fmla="*/ 15230 h 1047182"/>
                  <a:gd name="connsiteX1801" fmla="*/ 409935 w 808720"/>
                  <a:gd name="connsiteY1801" fmla="*/ 16742 h 1047182"/>
                  <a:gd name="connsiteX1802" fmla="*/ 399132 w 808720"/>
                  <a:gd name="connsiteY1802" fmla="*/ 19034 h 1047182"/>
                  <a:gd name="connsiteX1803" fmla="*/ 397204 w 808720"/>
                  <a:gd name="connsiteY1803" fmla="*/ 19377 h 1047182"/>
                  <a:gd name="connsiteX1804" fmla="*/ 409202 w 808720"/>
                  <a:gd name="connsiteY1804" fmla="*/ 16301 h 1047182"/>
                  <a:gd name="connsiteX1805" fmla="*/ 409574 w 808720"/>
                  <a:gd name="connsiteY1805" fmla="*/ 16205 h 1047182"/>
                  <a:gd name="connsiteX1806" fmla="*/ 410857 w 808720"/>
                  <a:gd name="connsiteY1806" fmla="*/ 16031 h 1047182"/>
                  <a:gd name="connsiteX1807" fmla="*/ 414476 w 808720"/>
                  <a:gd name="connsiteY1807" fmla="*/ 15539 h 1047182"/>
                  <a:gd name="connsiteX1808" fmla="*/ 415259 w 808720"/>
                  <a:gd name="connsiteY1808" fmla="*/ 15329 h 1047182"/>
                  <a:gd name="connsiteX1809" fmla="*/ 411728 w 808720"/>
                  <a:gd name="connsiteY1809" fmla="*/ 15227 h 1047182"/>
                  <a:gd name="connsiteX1810" fmla="*/ 411403 w 808720"/>
                  <a:gd name="connsiteY1810" fmla="*/ 15320 h 1047182"/>
                  <a:gd name="connsiteX1811" fmla="*/ 409100 w 808720"/>
                  <a:gd name="connsiteY1811" fmla="*/ 15773 h 1047182"/>
                  <a:gd name="connsiteX1812" fmla="*/ 402883 w 808720"/>
                  <a:gd name="connsiteY1812" fmla="*/ 16853 h 1047182"/>
                  <a:gd name="connsiteX1813" fmla="*/ 403729 w 808720"/>
                  <a:gd name="connsiteY1813" fmla="*/ 16477 h 1047182"/>
                  <a:gd name="connsiteX1814" fmla="*/ 410386 w 808720"/>
                  <a:gd name="connsiteY1814" fmla="*/ 15373 h 1047182"/>
                  <a:gd name="connsiteX1815" fmla="*/ 395007 w 808720"/>
                  <a:gd name="connsiteY1815" fmla="*/ 15221 h 1047182"/>
                  <a:gd name="connsiteX1816" fmla="*/ 394467 w 808720"/>
                  <a:gd name="connsiteY1816" fmla="*/ 15348 h 1047182"/>
                  <a:gd name="connsiteX1817" fmla="*/ 393288 w 808720"/>
                  <a:gd name="connsiteY1817" fmla="*/ 15550 h 1047182"/>
                  <a:gd name="connsiteX1818" fmla="*/ 393616 w 808720"/>
                  <a:gd name="connsiteY1818" fmla="*/ 15458 h 1047182"/>
                  <a:gd name="connsiteX1819" fmla="*/ 520702 w 808720"/>
                  <a:gd name="connsiteY1819" fmla="*/ 15217 h 1047182"/>
                  <a:gd name="connsiteX1820" fmla="*/ 520489 w 808720"/>
                  <a:gd name="connsiteY1820" fmla="*/ 15462 h 1047182"/>
                  <a:gd name="connsiteX1821" fmla="*/ 520128 w 808720"/>
                  <a:gd name="connsiteY1821" fmla="*/ 15529 h 1047182"/>
                  <a:gd name="connsiteX1822" fmla="*/ 395280 w 808720"/>
                  <a:gd name="connsiteY1822" fmla="*/ 15210 h 1047182"/>
                  <a:gd name="connsiteX1823" fmla="*/ 393443 w 808720"/>
                  <a:gd name="connsiteY1823" fmla="*/ 15641 h 1047182"/>
                  <a:gd name="connsiteX1824" fmla="*/ 392711 w 808720"/>
                  <a:gd name="connsiteY1824" fmla="*/ 15762 h 1047182"/>
                  <a:gd name="connsiteX1825" fmla="*/ 394467 w 808720"/>
                  <a:gd name="connsiteY1825" fmla="*/ 15348 h 1047182"/>
                  <a:gd name="connsiteX1826" fmla="*/ 521849 w 808720"/>
                  <a:gd name="connsiteY1826" fmla="*/ 15209 h 1047182"/>
                  <a:gd name="connsiteX1827" fmla="*/ 519473 w 808720"/>
                  <a:gd name="connsiteY1827" fmla="*/ 16635 h 1047182"/>
                  <a:gd name="connsiteX1828" fmla="*/ 520489 w 808720"/>
                  <a:gd name="connsiteY1828" fmla="*/ 15462 h 1047182"/>
                  <a:gd name="connsiteX1829" fmla="*/ 441777 w 808720"/>
                  <a:gd name="connsiteY1829" fmla="*/ 15187 h 1047182"/>
                  <a:gd name="connsiteX1830" fmla="*/ 432295 w 808720"/>
                  <a:gd name="connsiteY1830" fmla="*/ 17184 h 1047182"/>
                  <a:gd name="connsiteX1831" fmla="*/ 441853 w 808720"/>
                  <a:gd name="connsiteY1831" fmla="*/ 15517 h 1047182"/>
                  <a:gd name="connsiteX1832" fmla="*/ 426127 w 808720"/>
                  <a:gd name="connsiteY1832" fmla="*/ 18828 h 1047182"/>
                  <a:gd name="connsiteX1833" fmla="*/ 424818 w 808720"/>
                  <a:gd name="connsiteY1833" fmla="*/ 18978 h 1047182"/>
                  <a:gd name="connsiteX1834" fmla="*/ 433059 w 808720"/>
                  <a:gd name="connsiteY1834" fmla="*/ 16442 h 1047182"/>
                  <a:gd name="connsiteX1835" fmla="*/ 397532 w 808720"/>
                  <a:gd name="connsiteY1835" fmla="*/ 15142 h 1047182"/>
                  <a:gd name="connsiteX1836" fmla="*/ 393432 w 808720"/>
                  <a:gd name="connsiteY1836" fmla="*/ 16680 h 1047182"/>
                  <a:gd name="connsiteX1837" fmla="*/ 384580 w 808720"/>
                  <a:gd name="connsiteY1837" fmla="*/ 17990 h 1047182"/>
                  <a:gd name="connsiteX1838" fmla="*/ 386393 w 808720"/>
                  <a:gd name="connsiteY1838" fmla="*/ 17482 h 1047182"/>
                  <a:gd name="connsiteX1839" fmla="*/ 437293 w 808720"/>
                  <a:gd name="connsiteY1839" fmla="*/ 15140 h 1047182"/>
                  <a:gd name="connsiteX1840" fmla="*/ 436440 w 808720"/>
                  <a:gd name="connsiteY1840" fmla="*/ 15402 h 1047182"/>
                  <a:gd name="connsiteX1841" fmla="*/ 433307 w 808720"/>
                  <a:gd name="connsiteY1841" fmla="*/ 15834 h 1047182"/>
                  <a:gd name="connsiteX1842" fmla="*/ 434319 w 808720"/>
                  <a:gd name="connsiteY1842" fmla="*/ 15581 h 1047182"/>
                  <a:gd name="connsiteX1843" fmla="*/ 521977 w 808720"/>
                  <a:gd name="connsiteY1843" fmla="*/ 15132 h 1047182"/>
                  <a:gd name="connsiteX1844" fmla="*/ 521940 w 808720"/>
                  <a:gd name="connsiteY1844" fmla="*/ 15192 h 1047182"/>
                  <a:gd name="connsiteX1845" fmla="*/ 521849 w 808720"/>
                  <a:gd name="connsiteY1845" fmla="*/ 15209 h 1047182"/>
                  <a:gd name="connsiteX1846" fmla="*/ 412980 w 808720"/>
                  <a:gd name="connsiteY1846" fmla="*/ 15091 h 1047182"/>
                  <a:gd name="connsiteX1847" fmla="*/ 412559 w 808720"/>
                  <a:gd name="connsiteY1847" fmla="*/ 15173 h 1047182"/>
                  <a:gd name="connsiteX1848" fmla="*/ 410925 w 808720"/>
                  <a:gd name="connsiteY1848" fmla="*/ 15457 h 1047182"/>
                  <a:gd name="connsiteX1849" fmla="*/ 411403 w 808720"/>
                  <a:gd name="connsiteY1849" fmla="*/ 15320 h 1047182"/>
                  <a:gd name="connsiteX1850" fmla="*/ 412055 w 808720"/>
                  <a:gd name="connsiteY1850" fmla="*/ 15192 h 1047182"/>
                  <a:gd name="connsiteX1851" fmla="*/ 520971 w 808720"/>
                  <a:gd name="connsiteY1851" fmla="*/ 15070 h 1047182"/>
                  <a:gd name="connsiteX1852" fmla="*/ 520702 w 808720"/>
                  <a:gd name="connsiteY1852" fmla="*/ 15217 h 1047182"/>
                  <a:gd name="connsiteX1853" fmla="*/ 520796 w 808720"/>
                  <a:gd name="connsiteY1853" fmla="*/ 15108 h 1047182"/>
                  <a:gd name="connsiteX1854" fmla="*/ 392979 w 808720"/>
                  <a:gd name="connsiteY1854" fmla="*/ 15063 h 1047182"/>
                  <a:gd name="connsiteX1855" fmla="*/ 391821 w 808720"/>
                  <a:gd name="connsiteY1855" fmla="*/ 15278 h 1047182"/>
                  <a:gd name="connsiteX1856" fmla="*/ 390804 w 808720"/>
                  <a:gd name="connsiteY1856" fmla="*/ 15420 h 1047182"/>
                  <a:gd name="connsiteX1857" fmla="*/ 390989 w 808720"/>
                  <a:gd name="connsiteY1857" fmla="*/ 15365 h 1047182"/>
                  <a:gd name="connsiteX1858" fmla="*/ 392132 w 808720"/>
                  <a:gd name="connsiteY1858" fmla="*/ 15166 h 1047182"/>
                  <a:gd name="connsiteX1859" fmla="*/ 377467 w 808720"/>
                  <a:gd name="connsiteY1859" fmla="*/ 14990 h 1047182"/>
                  <a:gd name="connsiteX1860" fmla="*/ 373475 w 808720"/>
                  <a:gd name="connsiteY1860" fmla="*/ 16536 h 1047182"/>
                  <a:gd name="connsiteX1861" fmla="*/ 372182 w 808720"/>
                  <a:gd name="connsiteY1861" fmla="*/ 16711 h 1047182"/>
                  <a:gd name="connsiteX1862" fmla="*/ 477957 w 808720"/>
                  <a:gd name="connsiteY1862" fmla="*/ 14958 h 1047182"/>
                  <a:gd name="connsiteX1863" fmla="*/ 476157 w 808720"/>
                  <a:gd name="connsiteY1863" fmla="*/ 15813 h 1047182"/>
                  <a:gd name="connsiteX1864" fmla="*/ 475283 w 808720"/>
                  <a:gd name="connsiteY1864" fmla="*/ 16097 h 1047182"/>
                  <a:gd name="connsiteX1865" fmla="*/ 469984 w 808720"/>
                  <a:gd name="connsiteY1865" fmla="*/ 17106 h 1047182"/>
                  <a:gd name="connsiteX1866" fmla="*/ 470498 w 808720"/>
                  <a:gd name="connsiteY1866" fmla="*/ 16939 h 1047182"/>
                  <a:gd name="connsiteX1867" fmla="*/ 565105 w 808720"/>
                  <a:gd name="connsiteY1867" fmla="*/ 14931 h 1047182"/>
                  <a:gd name="connsiteX1868" fmla="*/ 574849 w 808720"/>
                  <a:gd name="connsiteY1868" fmla="*/ 25956 h 1047182"/>
                  <a:gd name="connsiteX1869" fmla="*/ 563522 w 808720"/>
                  <a:gd name="connsiteY1869" fmla="*/ 15635 h 1047182"/>
                  <a:gd name="connsiteX1870" fmla="*/ 414611 w 808720"/>
                  <a:gd name="connsiteY1870" fmla="*/ 14913 h 1047182"/>
                  <a:gd name="connsiteX1871" fmla="*/ 410955 w 808720"/>
                  <a:gd name="connsiteY1871" fmla="*/ 15851 h 1047182"/>
                  <a:gd name="connsiteX1872" fmla="*/ 409637 w 808720"/>
                  <a:gd name="connsiteY1872" fmla="*/ 16092 h 1047182"/>
                  <a:gd name="connsiteX1873" fmla="*/ 407855 w 808720"/>
                  <a:gd name="connsiteY1873" fmla="*/ 16334 h 1047182"/>
                  <a:gd name="connsiteX1874" fmla="*/ 410552 w 808720"/>
                  <a:gd name="connsiteY1874" fmla="*/ 15563 h 1047182"/>
                  <a:gd name="connsiteX1875" fmla="*/ 412559 w 808720"/>
                  <a:gd name="connsiteY1875" fmla="*/ 15173 h 1047182"/>
                  <a:gd name="connsiteX1876" fmla="*/ 413115 w 808720"/>
                  <a:gd name="connsiteY1876" fmla="*/ 15076 h 1047182"/>
                  <a:gd name="connsiteX1877" fmla="*/ 478181 w 808720"/>
                  <a:gd name="connsiteY1877" fmla="*/ 14898 h 1047182"/>
                  <a:gd name="connsiteX1878" fmla="*/ 477957 w 808720"/>
                  <a:gd name="connsiteY1878" fmla="*/ 14958 h 1047182"/>
                  <a:gd name="connsiteX1879" fmla="*/ 478024 w 808720"/>
                  <a:gd name="connsiteY1879" fmla="*/ 14926 h 1047182"/>
                  <a:gd name="connsiteX1880" fmla="*/ 562700 w 808720"/>
                  <a:gd name="connsiteY1880" fmla="*/ 14887 h 1047182"/>
                  <a:gd name="connsiteX1881" fmla="*/ 563522 w 808720"/>
                  <a:gd name="connsiteY1881" fmla="*/ 15635 h 1047182"/>
                  <a:gd name="connsiteX1882" fmla="*/ 556755 w 808720"/>
                  <a:gd name="connsiteY1882" fmla="*/ 18646 h 1047182"/>
                  <a:gd name="connsiteX1883" fmla="*/ 555248 w 808720"/>
                  <a:gd name="connsiteY1883" fmla="*/ 16636 h 1047182"/>
                  <a:gd name="connsiteX1884" fmla="*/ 398826 w 808720"/>
                  <a:gd name="connsiteY1884" fmla="*/ 14870 h 1047182"/>
                  <a:gd name="connsiteX1885" fmla="*/ 397532 w 808720"/>
                  <a:gd name="connsiteY1885" fmla="*/ 15142 h 1047182"/>
                  <a:gd name="connsiteX1886" fmla="*/ 397857 w 808720"/>
                  <a:gd name="connsiteY1886" fmla="*/ 15020 h 1047182"/>
                  <a:gd name="connsiteX1887" fmla="*/ 394879 w 808720"/>
                  <a:gd name="connsiteY1887" fmla="*/ 14851 h 1047182"/>
                  <a:gd name="connsiteX1888" fmla="*/ 393378 w 808720"/>
                  <a:gd name="connsiteY1888" fmla="*/ 15260 h 1047182"/>
                  <a:gd name="connsiteX1889" fmla="*/ 387961 w 808720"/>
                  <a:gd name="connsiteY1889" fmla="*/ 16252 h 1047182"/>
                  <a:gd name="connsiteX1890" fmla="*/ 390359 w 808720"/>
                  <a:gd name="connsiteY1890" fmla="*/ 15550 h 1047182"/>
                  <a:gd name="connsiteX1891" fmla="*/ 391821 w 808720"/>
                  <a:gd name="connsiteY1891" fmla="*/ 15278 h 1047182"/>
                  <a:gd name="connsiteX1892" fmla="*/ 543606 w 808720"/>
                  <a:gd name="connsiteY1892" fmla="*/ 14834 h 1047182"/>
                  <a:gd name="connsiteX1893" fmla="*/ 543976 w 808720"/>
                  <a:gd name="connsiteY1893" fmla="*/ 15753 h 1047182"/>
                  <a:gd name="connsiteX1894" fmla="*/ 543599 w 808720"/>
                  <a:gd name="connsiteY1894" fmla="*/ 15567 h 1047182"/>
                  <a:gd name="connsiteX1895" fmla="*/ 543500 w 808720"/>
                  <a:gd name="connsiteY1895" fmla="*/ 15384 h 1047182"/>
                  <a:gd name="connsiteX1896" fmla="*/ 543487 w 808720"/>
                  <a:gd name="connsiteY1896" fmla="*/ 15210 h 1047182"/>
                  <a:gd name="connsiteX1897" fmla="*/ 398392 w 808720"/>
                  <a:gd name="connsiteY1897" fmla="*/ 14819 h 1047182"/>
                  <a:gd name="connsiteX1898" fmla="*/ 397857 w 808720"/>
                  <a:gd name="connsiteY1898" fmla="*/ 15020 h 1047182"/>
                  <a:gd name="connsiteX1899" fmla="*/ 392666 w 808720"/>
                  <a:gd name="connsiteY1899" fmla="*/ 15823 h 1047182"/>
                  <a:gd name="connsiteX1900" fmla="*/ 393443 w 808720"/>
                  <a:gd name="connsiteY1900" fmla="*/ 15641 h 1047182"/>
                  <a:gd name="connsiteX1901" fmla="*/ 394110 w 808720"/>
                  <a:gd name="connsiteY1901" fmla="*/ 14819 h 1047182"/>
                  <a:gd name="connsiteX1902" fmla="*/ 392132 w 808720"/>
                  <a:gd name="connsiteY1902" fmla="*/ 15166 h 1047182"/>
                  <a:gd name="connsiteX1903" fmla="*/ 391345 w 808720"/>
                  <a:gd name="connsiteY1903" fmla="*/ 15261 h 1047182"/>
                  <a:gd name="connsiteX1904" fmla="*/ 391551 w 808720"/>
                  <a:gd name="connsiteY1904" fmla="*/ 15201 h 1047182"/>
                  <a:gd name="connsiteX1905" fmla="*/ 393477 w 808720"/>
                  <a:gd name="connsiteY1905" fmla="*/ 14878 h 1047182"/>
                  <a:gd name="connsiteX1906" fmla="*/ 413236 w 808720"/>
                  <a:gd name="connsiteY1906" fmla="*/ 14796 h 1047182"/>
                  <a:gd name="connsiteX1907" fmla="*/ 412366 w 808720"/>
                  <a:gd name="connsiteY1907" fmla="*/ 15045 h 1047182"/>
                  <a:gd name="connsiteX1908" fmla="*/ 410386 w 808720"/>
                  <a:gd name="connsiteY1908" fmla="*/ 15373 h 1047182"/>
                  <a:gd name="connsiteX1909" fmla="*/ 406858 w 808720"/>
                  <a:gd name="connsiteY1909" fmla="*/ 15757 h 1047182"/>
                  <a:gd name="connsiteX1910" fmla="*/ 541913 w 808720"/>
                  <a:gd name="connsiteY1910" fmla="*/ 14738 h 1047182"/>
                  <a:gd name="connsiteX1911" fmla="*/ 542170 w 808720"/>
                  <a:gd name="connsiteY1911" fmla="*/ 14864 h 1047182"/>
                  <a:gd name="connsiteX1912" fmla="*/ 542226 w 808720"/>
                  <a:gd name="connsiteY1912" fmla="*/ 14990 h 1047182"/>
                  <a:gd name="connsiteX1913" fmla="*/ 542212 w 808720"/>
                  <a:gd name="connsiteY1913" fmla="*/ 15750 h 1047182"/>
                  <a:gd name="connsiteX1914" fmla="*/ 541864 w 808720"/>
                  <a:gd name="connsiteY1914" fmla="*/ 15312 h 1047182"/>
                  <a:gd name="connsiteX1915" fmla="*/ 441450 w 808720"/>
                  <a:gd name="connsiteY1915" fmla="*/ 14711 h 1047182"/>
                  <a:gd name="connsiteX1916" fmla="*/ 438874 w 808720"/>
                  <a:gd name="connsiteY1916" fmla="*/ 15539 h 1047182"/>
                  <a:gd name="connsiteX1917" fmla="*/ 434457 w 808720"/>
                  <a:gd name="connsiteY1917" fmla="*/ 16012 h 1047182"/>
                  <a:gd name="connsiteX1918" fmla="*/ 436440 w 808720"/>
                  <a:gd name="connsiteY1918" fmla="*/ 15402 h 1047182"/>
                  <a:gd name="connsiteX1919" fmla="*/ 540627 w 808720"/>
                  <a:gd name="connsiteY1919" fmla="*/ 14697 h 1047182"/>
                  <a:gd name="connsiteX1920" fmla="*/ 541294 w 808720"/>
                  <a:gd name="connsiteY1920" fmla="*/ 15177 h 1047182"/>
                  <a:gd name="connsiteX1921" fmla="*/ 541755 w 808720"/>
                  <a:gd name="connsiteY1921" fmla="*/ 16564 h 1047182"/>
                  <a:gd name="connsiteX1922" fmla="*/ 541678 w 808720"/>
                  <a:gd name="connsiteY1922" fmla="*/ 17458 h 1047182"/>
                  <a:gd name="connsiteX1923" fmla="*/ 541398 w 808720"/>
                  <a:gd name="connsiteY1923" fmla="*/ 18333 h 1047182"/>
                  <a:gd name="connsiteX1924" fmla="*/ 395457 w 808720"/>
                  <a:gd name="connsiteY1924" fmla="*/ 14694 h 1047182"/>
                  <a:gd name="connsiteX1925" fmla="*/ 395013 w 808720"/>
                  <a:gd name="connsiteY1925" fmla="*/ 14815 h 1047182"/>
                  <a:gd name="connsiteX1926" fmla="*/ 392979 w 808720"/>
                  <a:gd name="connsiteY1926" fmla="*/ 15063 h 1047182"/>
                  <a:gd name="connsiteX1927" fmla="*/ 394461 w 808720"/>
                  <a:gd name="connsiteY1927" fmla="*/ 14786 h 1047182"/>
                  <a:gd name="connsiteX1928" fmla="*/ 396016 w 808720"/>
                  <a:gd name="connsiteY1928" fmla="*/ 14693 h 1047182"/>
                  <a:gd name="connsiteX1929" fmla="*/ 394879 w 808720"/>
                  <a:gd name="connsiteY1929" fmla="*/ 14851 h 1047182"/>
                  <a:gd name="connsiteX1930" fmla="*/ 395013 w 808720"/>
                  <a:gd name="connsiteY1930" fmla="*/ 14815 h 1047182"/>
                  <a:gd name="connsiteX1931" fmla="*/ 522711 w 808720"/>
                  <a:gd name="connsiteY1931" fmla="*/ 14692 h 1047182"/>
                  <a:gd name="connsiteX1932" fmla="*/ 521977 w 808720"/>
                  <a:gd name="connsiteY1932" fmla="*/ 15132 h 1047182"/>
                  <a:gd name="connsiteX1933" fmla="*/ 522176 w 808720"/>
                  <a:gd name="connsiteY1933" fmla="*/ 14808 h 1047182"/>
                  <a:gd name="connsiteX1934" fmla="*/ 437877 w 808720"/>
                  <a:gd name="connsiteY1934" fmla="*/ 14691 h 1047182"/>
                  <a:gd name="connsiteX1935" fmla="*/ 434319 w 808720"/>
                  <a:gd name="connsiteY1935" fmla="*/ 15581 h 1047182"/>
                  <a:gd name="connsiteX1936" fmla="*/ 427638 w 808720"/>
                  <a:gd name="connsiteY1936" fmla="*/ 16573 h 1047182"/>
                  <a:gd name="connsiteX1937" fmla="*/ 428506 w 808720"/>
                  <a:gd name="connsiteY1937" fmla="*/ 16187 h 1047182"/>
                  <a:gd name="connsiteX1938" fmla="*/ 433198 w 808720"/>
                  <a:gd name="connsiteY1938" fmla="*/ 15248 h 1047182"/>
                  <a:gd name="connsiteX1939" fmla="*/ 543446 w 808720"/>
                  <a:gd name="connsiteY1939" fmla="*/ 14686 h 1047182"/>
                  <a:gd name="connsiteX1940" fmla="*/ 543487 w 808720"/>
                  <a:gd name="connsiteY1940" fmla="*/ 15210 h 1047182"/>
                  <a:gd name="connsiteX1941" fmla="*/ 543457 w 808720"/>
                  <a:gd name="connsiteY1941" fmla="*/ 15304 h 1047182"/>
                  <a:gd name="connsiteX1942" fmla="*/ 543322 w 808720"/>
                  <a:gd name="connsiteY1942" fmla="*/ 15051 h 1047182"/>
                  <a:gd name="connsiteX1943" fmla="*/ 471966 w 808720"/>
                  <a:gd name="connsiteY1943" fmla="*/ 14646 h 1047182"/>
                  <a:gd name="connsiteX1944" fmla="*/ 471771 w 808720"/>
                  <a:gd name="connsiteY1944" fmla="*/ 14716 h 1047182"/>
                  <a:gd name="connsiteX1945" fmla="*/ 471176 w 808720"/>
                  <a:gd name="connsiteY1945" fmla="*/ 14874 h 1047182"/>
                  <a:gd name="connsiteX1946" fmla="*/ 471010 w 808720"/>
                  <a:gd name="connsiteY1946" fmla="*/ 14901 h 1047182"/>
                  <a:gd name="connsiteX1947" fmla="*/ 524922 w 808720"/>
                  <a:gd name="connsiteY1947" fmla="*/ 14604 h 1047182"/>
                  <a:gd name="connsiteX1948" fmla="*/ 524899 w 808720"/>
                  <a:gd name="connsiteY1948" fmla="*/ 14641 h 1047182"/>
                  <a:gd name="connsiteX1949" fmla="*/ 524864 w 808720"/>
                  <a:gd name="connsiteY1949" fmla="*/ 14647 h 1047182"/>
                  <a:gd name="connsiteX1950" fmla="*/ 415115 w 808720"/>
                  <a:gd name="connsiteY1950" fmla="*/ 14589 h 1047182"/>
                  <a:gd name="connsiteX1951" fmla="*/ 412055 w 808720"/>
                  <a:gd name="connsiteY1951" fmla="*/ 15192 h 1047182"/>
                  <a:gd name="connsiteX1952" fmla="*/ 411728 w 808720"/>
                  <a:gd name="connsiteY1952" fmla="*/ 15227 h 1047182"/>
                  <a:gd name="connsiteX1953" fmla="*/ 412366 w 808720"/>
                  <a:gd name="connsiteY1953" fmla="*/ 15045 h 1047182"/>
                  <a:gd name="connsiteX1954" fmla="*/ 538791 w 808720"/>
                  <a:gd name="connsiteY1954" fmla="*/ 14519 h 1047182"/>
                  <a:gd name="connsiteX1955" fmla="*/ 539484 w 808720"/>
                  <a:gd name="connsiteY1955" fmla="*/ 14990 h 1047182"/>
                  <a:gd name="connsiteX1956" fmla="*/ 539011 w 808720"/>
                  <a:gd name="connsiteY1956" fmla="*/ 18776 h 1047182"/>
                  <a:gd name="connsiteX1957" fmla="*/ 538392 w 808720"/>
                  <a:gd name="connsiteY1957" fmla="*/ 16341 h 1047182"/>
                  <a:gd name="connsiteX1958" fmla="*/ 388356 w 808720"/>
                  <a:gd name="connsiteY1958" fmla="*/ 14518 h 1047182"/>
                  <a:gd name="connsiteX1959" fmla="*/ 383563 w 808720"/>
                  <a:gd name="connsiteY1959" fmla="*/ 15168 h 1047182"/>
                  <a:gd name="connsiteX1960" fmla="*/ 383434 w 808720"/>
                  <a:gd name="connsiteY1960" fmla="*/ 15185 h 1047182"/>
                  <a:gd name="connsiteX1961" fmla="*/ 373612 w 808720"/>
                  <a:gd name="connsiteY1961" fmla="*/ 16517 h 1047182"/>
                  <a:gd name="connsiteX1962" fmla="*/ 375205 w 808720"/>
                  <a:gd name="connsiteY1962" fmla="*/ 15984 h 1047182"/>
                  <a:gd name="connsiteX1963" fmla="*/ 384008 w 808720"/>
                  <a:gd name="connsiteY1963" fmla="*/ 15002 h 1047182"/>
                  <a:gd name="connsiteX1964" fmla="*/ 384015 w 808720"/>
                  <a:gd name="connsiteY1964" fmla="*/ 15002 h 1047182"/>
                  <a:gd name="connsiteX1965" fmla="*/ 418309 w 808720"/>
                  <a:gd name="connsiteY1965" fmla="*/ 14511 h 1047182"/>
                  <a:gd name="connsiteX1966" fmla="*/ 415411 w 808720"/>
                  <a:gd name="connsiteY1966" fmla="*/ 15288 h 1047182"/>
                  <a:gd name="connsiteX1967" fmla="*/ 415259 w 808720"/>
                  <a:gd name="connsiteY1967" fmla="*/ 15329 h 1047182"/>
                  <a:gd name="connsiteX1968" fmla="*/ 414676 w 808720"/>
                  <a:gd name="connsiteY1968" fmla="*/ 15408 h 1047182"/>
                  <a:gd name="connsiteX1969" fmla="*/ 410441 w 808720"/>
                  <a:gd name="connsiteY1969" fmla="*/ 15983 h 1047182"/>
                  <a:gd name="connsiteX1970" fmla="*/ 410955 w 808720"/>
                  <a:gd name="connsiteY1970" fmla="*/ 15851 h 1047182"/>
                  <a:gd name="connsiteX1971" fmla="*/ 418252 w 808720"/>
                  <a:gd name="connsiteY1971" fmla="*/ 14517 h 1047182"/>
                  <a:gd name="connsiteX1972" fmla="*/ 432295 w 808720"/>
                  <a:gd name="connsiteY1972" fmla="*/ 14503 h 1047182"/>
                  <a:gd name="connsiteX1973" fmla="*/ 431106 w 808720"/>
                  <a:gd name="connsiteY1973" fmla="*/ 15031 h 1047182"/>
                  <a:gd name="connsiteX1974" fmla="*/ 419811 w 808720"/>
                  <a:gd name="connsiteY1974" fmla="*/ 16518 h 1047182"/>
                  <a:gd name="connsiteX1975" fmla="*/ 422196 w 808720"/>
                  <a:gd name="connsiteY1975" fmla="*/ 15964 h 1047182"/>
                  <a:gd name="connsiteX1976" fmla="*/ 428627 w 808720"/>
                  <a:gd name="connsiteY1976" fmla="*/ 14911 h 1047182"/>
                  <a:gd name="connsiteX1977" fmla="*/ 397519 w 808720"/>
                  <a:gd name="connsiteY1977" fmla="*/ 14502 h 1047182"/>
                  <a:gd name="connsiteX1978" fmla="*/ 397391 w 808720"/>
                  <a:gd name="connsiteY1978" fmla="*/ 14525 h 1047182"/>
                  <a:gd name="connsiteX1979" fmla="*/ 396016 w 808720"/>
                  <a:gd name="connsiteY1979" fmla="*/ 14693 h 1047182"/>
                  <a:gd name="connsiteX1980" fmla="*/ 397113 w 808720"/>
                  <a:gd name="connsiteY1980" fmla="*/ 14540 h 1047182"/>
                  <a:gd name="connsiteX1981" fmla="*/ 399246 w 808720"/>
                  <a:gd name="connsiteY1981" fmla="*/ 14499 h 1047182"/>
                  <a:gd name="connsiteX1982" fmla="*/ 399085 w 808720"/>
                  <a:gd name="connsiteY1982" fmla="*/ 14559 h 1047182"/>
                  <a:gd name="connsiteX1983" fmla="*/ 395280 w 808720"/>
                  <a:gd name="connsiteY1983" fmla="*/ 15210 h 1047182"/>
                  <a:gd name="connsiteX1984" fmla="*/ 395821 w 808720"/>
                  <a:gd name="connsiteY1984" fmla="*/ 15082 h 1047182"/>
                  <a:gd name="connsiteX1985" fmla="*/ 408185 w 808720"/>
                  <a:gd name="connsiteY1985" fmla="*/ 14496 h 1047182"/>
                  <a:gd name="connsiteX1986" fmla="*/ 406783 w 808720"/>
                  <a:gd name="connsiteY1986" fmla="*/ 15119 h 1047182"/>
                  <a:gd name="connsiteX1987" fmla="*/ 398877 w 808720"/>
                  <a:gd name="connsiteY1987" fmla="*/ 16232 h 1047182"/>
                  <a:gd name="connsiteX1988" fmla="*/ 401634 w 808720"/>
                  <a:gd name="connsiteY1988" fmla="*/ 15466 h 1047182"/>
                  <a:gd name="connsiteX1989" fmla="*/ 446725 w 808720"/>
                  <a:gd name="connsiteY1989" fmla="*/ 14492 h 1047182"/>
                  <a:gd name="connsiteX1990" fmla="*/ 446331 w 808720"/>
                  <a:gd name="connsiteY1990" fmla="*/ 14737 h 1047182"/>
                  <a:gd name="connsiteX1991" fmla="*/ 441853 w 808720"/>
                  <a:gd name="connsiteY1991" fmla="*/ 15517 h 1047182"/>
                  <a:gd name="connsiteX1992" fmla="*/ 538800 w 808720"/>
                  <a:gd name="connsiteY1992" fmla="*/ 14480 h 1047182"/>
                  <a:gd name="connsiteX1993" fmla="*/ 538791 w 808720"/>
                  <a:gd name="connsiteY1993" fmla="*/ 14519 h 1047182"/>
                  <a:gd name="connsiteX1994" fmla="*/ 538783 w 808720"/>
                  <a:gd name="connsiteY1994" fmla="*/ 14513 h 1047182"/>
                  <a:gd name="connsiteX1995" fmla="*/ 515242 w 808720"/>
                  <a:gd name="connsiteY1995" fmla="*/ 14446 h 1047182"/>
                  <a:gd name="connsiteX1996" fmla="*/ 513167 w 808720"/>
                  <a:gd name="connsiteY1996" fmla="*/ 15813 h 1047182"/>
                  <a:gd name="connsiteX1997" fmla="*/ 508871 w 808720"/>
                  <a:gd name="connsiteY1997" fmla="*/ 17732 h 1047182"/>
                  <a:gd name="connsiteX1998" fmla="*/ 513325 w 808720"/>
                  <a:gd name="connsiteY1998" fmla="*/ 15060 h 1047182"/>
                  <a:gd name="connsiteX1999" fmla="*/ 514537 w 808720"/>
                  <a:gd name="connsiteY1999" fmla="*/ 14716 h 1047182"/>
                  <a:gd name="connsiteX2000" fmla="*/ 446976 w 808720"/>
                  <a:gd name="connsiteY2000" fmla="*/ 14439 h 1047182"/>
                  <a:gd name="connsiteX2001" fmla="*/ 446725 w 808720"/>
                  <a:gd name="connsiteY2001" fmla="*/ 14492 h 1047182"/>
                  <a:gd name="connsiteX2002" fmla="*/ 446760 w 808720"/>
                  <a:gd name="connsiteY2002" fmla="*/ 14470 h 1047182"/>
                  <a:gd name="connsiteX2003" fmla="*/ 398406 w 808720"/>
                  <a:gd name="connsiteY2003" fmla="*/ 14419 h 1047182"/>
                  <a:gd name="connsiteX2004" fmla="*/ 397858 w 808720"/>
                  <a:gd name="connsiteY2004" fmla="*/ 14549 h 1047182"/>
                  <a:gd name="connsiteX2005" fmla="*/ 395286 w 808720"/>
                  <a:gd name="connsiteY2005" fmla="*/ 14990 h 1047182"/>
                  <a:gd name="connsiteX2006" fmla="*/ 393616 w 808720"/>
                  <a:gd name="connsiteY2006" fmla="*/ 15458 h 1047182"/>
                  <a:gd name="connsiteX2007" fmla="*/ 391040 w 808720"/>
                  <a:gd name="connsiteY2007" fmla="*/ 15897 h 1047182"/>
                  <a:gd name="connsiteX2008" fmla="*/ 393378 w 808720"/>
                  <a:gd name="connsiteY2008" fmla="*/ 15260 h 1047182"/>
                  <a:gd name="connsiteX2009" fmla="*/ 397391 w 808720"/>
                  <a:gd name="connsiteY2009" fmla="*/ 14525 h 1047182"/>
                  <a:gd name="connsiteX2010" fmla="*/ 397793 w 808720"/>
                  <a:gd name="connsiteY2010" fmla="*/ 14477 h 1047182"/>
                  <a:gd name="connsiteX2011" fmla="*/ 564740 w 808720"/>
                  <a:gd name="connsiteY2011" fmla="*/ 14408 h 1047182"/>
                  <a:gd name="connsiteX2012" fmla="*/ 565518 w 808720"/>
                  <a:gd name="connsiteY2012" fmla="*/ 14747 h 1047182"/>
                  <a:gd name="connsiteX2013" fmla="*/ 565105 w 808720"/>
                  <a:gd name="connsiteY2013" fmla="*/ 14931 h 1047182"/>
                  <a:gd name="connsiteX2014" fmla="*/ 564660 w 808720"/>
                  <a:gd name="connsiteY2014" fmla="*/ 14427 h 1047182"/>
                  <a:gd name="connsiteX2015" fmla="*/ 566282 w 808720"/>
                  <a:gd name="connsiteY2015" fmla="*/ 14408 h 1047182"/>
                  <a:gd name="connsiteX2016" fmla="*/ 571605 w 808720"/>
                  <a:gd name="connsiteY2016" fmla="*/ 17400 h 1047182"/>
                  <a:gd name="connsiteX2017" fmla="*/ 565518 w 808720"/>
                  <a:gd name="connsiteY2017" fmla="*/ 14747 h 1047182"/>
                  <a:gd name="connsiteX2018" fmla="*/ 464866 w 808720"/>
                  <a:gd name="connsiteY2018" fmla="*/ 14401 h 1047182"/>
                  <a:gd name="connsiteX2019" fmla="*/ 449840 w 808720"/>
                  <a:gd name="connsiteY2019" fmla="*/ 17184 h 1047182"/>
                  <a:gd name="connsiteX2020" fmla="*/ 458644 w 808720"/>
                  <a:gd name="connsiteY2020" fmla="*/ 15112 h 1047182"/>
                  <a:gd name="connsiteX2021" fmla="*/ 398732 w 808720"/>
                  <a:gd name="connsiteY2021" fmla="*/ 14399 h 1047182"/>
                  <a:gd name="connsiteX2022" fmla="*/ 395821 w 808720"/>
                  <a:gd name="connsiteY2022" fmla="*/ 15082 h 1047182"/>
                  <a:gd name="connsiteX2023" fmla="*/ 395007 w 808720"/>
                  <a:gd name="connsiteY2023" fmla="*/ 15221 h 1047182"/>
                  <a:gd name="connsiteX2024" fmla="*/ 397858 w 808720"/>
                  <a:gd name="connsiteY2024" fmla="*/ 14549 h 1047182"/>
                  <a:gd name="connsiteX2025" fmla="*/ 398854 w 808720"/>
                  <a:gd name="connsiteY2025" fmla="*/ 14378 h 1047182"/>
                  <a:gd name="connsiteX2026" fmla="*/ 398732 w 808720"/>
                  <a:gd name="connsiteY2026" fmla="*/ 14399 h 1047182"/>
                  <a:gd name="connsiteX2027" fmla="*/ 398800 w 808720"/>
                  <a:gd name="connsiteY2027" fmla="*/ 14383 h 1047182"/>
                  <a:gd name="connsiteX2028" fmla="*/ 543423 w 808720"/>
                  <a:gd name="connsiteY2028" fmla="*/ 14378 h 1047182"/>
                  <a:gd name="connsiteX2029" fmla="*/ 543492 w 808720"/>
                  <a:gd name="connsiteY2029" fmla="*/ 14551 h 1047182"/>
                  <a:gd name="connsiteX2030" fmla="*/ 543446 w 808720"/>
                  <a:gd name="connsiteY2030" fmla="*/ 14686 h 1047182"/>
                  <a:gd name="connsiteX2031" fmla="*/ 474375 w 808720"/>
                  <a:gd name="connsiteY2031" fmla="*/ 14358 h 1047182"/>
                  <a:gd name="connsiteX2032" fmla="*/ 473714 w 808720"/>
                  <a:gd name="connsiteY2032" fmla="*/ 14562 h 1047182"/>
                  <a:gd name="connsiteX2033" fmla="*/ 467929 w 808720"/>
                  <a:gd name="connsiteY2033" fmla="*/ 15737 h 1047182"/>
                  <a:gd name="connsiteX2034" fmla="*/ 471176 w 808720"/>
                  <a:gd name="connsiteY2034" fmla="*/ 14874 h 1047182"/>
                  <a:gd name="connsiteX2035" fmla="*/ 416865 w 808720"/>
                  <a:gd name="connsiteY2035" fmla="*/ 14335 h 1047182"/>
                  <a:gd name="connsiteX2036" fmla="*/ 415782 w 808720"/>
                  <a:gd name="connsiteY2036" fmla="*/ 14613 h 1047182"/>
                  <a:gd name="connsiteX2037" fmla="*/ 413115 w 808720"/>
                  <a:gd name="connsiteY2037" fmla="*/ 15076 h 1047182"/>
                  <a:gd name="connsiteX2038" fmla="*/ 412980 w 808720"/>
                  <a:gd name="connsiteY2038" fmla="*/ 15091 h 1047182"/>
                  <a:gd name="connsiteX2039" fmla="*/ 399055 w 808720"/>
                  <a:gd name="connsiteY2039" fmla="*/ 14323 h 1047182"/>
                  <a:gd name="connsiteX2040" fmla="*/ 398800 w 808720"/>
                  <a:gd name="connsiteY2040" fmla="*/ 14383 h 1047182"/>
                  <a:gd name="connsiteX2041" fmla="*/ 398406 w 808720"/>
                  <a:gd name="connsiteY2041" fmla="*/ 14419 h 1047182"/>
                  <a:gd name="connsiteX2042" fmla="*/ 398560 w 808720"/>
                  <a:gd name="connsiteY2042" fmla="*/ 14383 h 1047182"/>
                  <a:gd name="connsiteX2043" fmla="*/ 488978 w 808720"/>
                  <a:gd name="connsiteY2043" fmla="*/ 14316 h 1047182"/>
                  <a:gd name="connsiteX2044" fmla="*/ 481339 w 808720"/>
                  <a:gd name="connsiteY2044" fmla="*/ 16025 h 1047182"/>
                  <a:gd name="connsiteX2045" fmla="*/ 481697 w 808720"/>
                  <a:gd name="connsiteY2045" fmla="*/ 15862 h 1047182"/>
                  <a:gd name="connsiteX2046" fmla="*/ 488875 w 808720"/>
                  <a:gd name="connsiteY2046" fmla="*/ 14333 h 1047182"/>
                  <a:gd name="connsiteX2047" fmla="*/ 547717 w 808720"/>
                  <a:gd name="connsiteY2047" fmla="*/ 14309 h 1047182"/>
                  <a:gd name="connsiteX2048" fmla="*/ 548024 w 808720"/>
                  <a:gd name="connsiteY2048" fmla="*/ 14646 h 1047182"/>
                  <a:gd name="connsiteX2049" fmla="*/ 548538 w 808720"/>
                  <a:gd name="connsiteY2049" fmla="*/ 15210 h 1047182"/>
                  <a:gd name="connsiteX2050" fmla="*/ 548805 w 808720"/>
                  <a:gd name="connsiteY2050" fmla="*/ 23763 h 1047182"/>
                  <a:gd name="connsiteX2051" fmla="*/ 548852 w 808720"/>
                  <a:gd name="connsiteY2051" fmla="*/ 23977 h 1047182"/>
                  <a:gd name="connsiteX2052" fmla="*/ 547709 w 808720"/>
                  <a:gd name="connsiteY2052" fmla="*/ 21570 h 1047182"/>
                  <a:gd name="connsiteX2053" fmla="*/ 546441 w 808720"/>
                  <a:gd name="connsiteY2053" fmla="*/ 15881 h 1047182"/>
                  <a:gd name="connsiteX2054" fmla="*/ 397070 w 808720"/>
                  <a:gd name="connsiteY2054" fmla="*/ 14301 h 1047182"/>
                  <a:gd name="connsiteX2055" fmla="*/ 394461 w 808720"/>
                  <a:gd name="connsiteY2055" fmla="*/ 14786 h 1047182"/>
                  <a:gd name="connsiteX2056" fmla="*/ 394110 w 808720"/>
                  <a:gd name="connsiteY2056" fmla="*/ 14819 h 1047182"/>
                  <a:gd name="connsiteX2057" fmla="*/ 540998 w 808720"/>
                  <a:gd name="connsiteY2057" fmla="*/ 14288 h 1047182"/>
                  <a:gd name="connsiteX2058" fmla="*/ 541083 w 808720"/>
                  <a:gd name="connsiteY2058" fmla="*/ 14330 h 1047182"/>
                  <a:gd name="connsiteX2059" fmla="*/ 541864 w 808720"/>
                  <a:gd name="connsiteY2059" fmla="*/ 15312 h 1047182"/>
                  <a:gd name="connsiteX2060" fmla="*/ 541841 w 808720"/>
                  <a:gd name="connsiteY2060" fmla="*/ 15572 h 1047182"/>
                  <a:gd name="connsiteX2061" fmla="*/ 541294 w 808720"/>
                  <a:gd name="connsiteY2061" fmla="*/ 15177 h 1047182"/>
                  <a:gd name="connsiteX2062" fmla="*/ 399030 w 808720"/>
                  <a:gd name="connsiteY2062" fmla="*/ 14273 h 1047182"/>
                  <a:gd name="connsiteX2063" fmla="*/ 398560 w 808720"/>
                  <a:gd name="connsiteY2063" fmla="*/ 14383 h 1047182"/>
                  <a:gd name="connsiteX2064" fmla="*/ 397793 w 808720"/>
                  <a:gd name="connsiteY2064" fmla="*/ 14477 h 1047182"/>
                  <a:gd name="connsiteX2065" fmla="*/ 397519 w 808720"/>
                  <a:gd name="connsiteY2065" fmla="*/ 14502 h 1047182"/>
                  <a:gd name="connsiteX2066" fmla="*/ 397951 w 808720"/>
                  <a:gd name="connsiteY2066" fmla="*/ 14423 h 1047182"/>
                  <a:gd name="connsiteX2067" fmla="*/ 462267 w 808720"/>
                  <a:gd name="connsiteY2067" fmla="*/ 14260 h 1047182"/>
                  <a:gd name="connsiteX2068" fmla="*/ 458644 w 808720"/>
                  <a:gd name="connsiteY2068" fmla="*/ 15112 h 1047182"/>
                  <a:gd name="connsiteX2069" fmla="*/ 456054 w 808720"/>
                  <a:gd name="connsiteY2069" fmla="*/ 15408 h 1047182"/>
                  <a:gd name="connsiteX2070" fmla="*/ 457515 w 808720"/>
                  <a:gd name="connsiteY2070" fmla="*/ 14991 h 1047182"/>
                  <a:gd name="connsiteX2071" fmla="*/ 522540 w 808720"/>
                  <a:gd name="connsiteY2071" fmla="*/ 14214 h 1047182"/>
                  <a:gd name="connsiteX2072" fmla="*/ 522176 w 808720"/>
                  <a:gd name="connsiteY2072" fmla="*/ 14808 h 1047182"/>
                  <a:gd name="connsiteX2073" fmla="*/ 520971 w 808720"/>
                  <a:gd name="connsiteY2073" fmla="*/ 15070 h 1047182"/>
                  <a:gd name="connsiteX2074" fmla="*/ 400033 w 808720"/>
                  <a:gd name="connsiteY2074" fmla="*/ 14204 h 1047182"/>
                  <a:gd name="connsiteX2075" fmla="*/ 399805 w 808720"/>
                  <a:gd name="connsiteY2075" fmla="*/ 14289 h 1047182"/>
                  <a:gd name="connsiteX2076" fmla="*/ 398854 w 808720"/>
                  <a:gd name="connsiteY2076" fmla="*/ 14378 h 1047182"/>
                  <a:gd name="connsiteX2077" fmla="*/ 399464 w 808720"/>
                  <a:gd name="connsiteY2077" fmla="*/ 14273 h 1047182"/>
                  <a:gd name="connsiteX2078" fmla="*/ 489777 w 808720"/>
                  <a:gd name="connsiteY2078" fmla="*/ 14183 h 1047182"/>
                  <a:gd name="connsiteX2079" fmla="*/ 488284 w 808720"/>
                  <a:gd name="connsiteY2079" fmla="*/ 14861 h 1047182"/>
                  <a:gd name="connsiteX2080" fmla="*/ 481060 w 808720"/>
                  <a:gd name="connsiteY2080" fmla="*/ 16151 h 1047182"/>
                  <a:gd name="connsiteX2081" fmla="*/ 481306 w 808720"/>
                  <a:gd name="connsiteY2081" fmla="*/ 16039 h 1047182"/>
                  <a:gd name="connsiteX2082" fmla="*/ 489313 w 808720"/>
                  <a:gd name="connsiteY2082" fmla="*/ 14260 h 1047182"/>
                  <a:gd name="connsiteX2083" fmla="*/ 485433 w 808720"/>
                  <a:gd name="connsiteY2083" fmla="*/ 14164 h 1047182"/>
                  <a:gd name="connsiteX2084" fmla="*/ 485127 w 808720"/>
                  <a:gd name="connsiteY2084" fmla="*/ 14303 h 1047182"/>
                  <a:gd name="connsiteX2085" fmla="*/ 472270 w 808720"/>
                  <a:gd name="connsiteY2085" fmla="*/ 17076 h 1047182"/>
                  <a:gd name="connsiteX2086" fmla="*/ 475283 w 808720"/>
                  <a:gd name="connsiteY2086" fmla="*/ 16097 h 1047182"/>
                  <a:gd name="connsiteX2087" fmla="*/ 401287 w 808720"/>
                  <a:gd name="connsiteY2087" fmla="*/ 14152 h 1047182"/>
                  <a:gd name="connsiteX2088" fmla="*/ 399246 w 808720"/>
                  <a:gd name="connsiteY2088" fmla="*/ 14499 h 1047182"/>
                  <a:gd name="connsiteX2089" fmla="*/ 399805 w 808720"/>
                  <a:gd name="connsiteY2089" fmla="*/ 14289 h 1047182"/>
                  <a:gd name="connsiteX2090" fmla="*/ 417677 w 808720"/>
                  <a:gd name="connsiteY2090" fmla="*/ 14127 h 1047182"/>
                  <a:gd name="connsiteX2091" fmla="*/ 417270 w 808720"/>
                  <a:gd name="connsiteY2091" fmla="*/ 14232 h 1047182"/>
                  <a:gd name="connsiteX2092" fmla="*/ 415115 w 808720"/>
                  <a:gd name="connsiteY2092" fmla="*/ 14589 h 1047182"/>
                  <a:gd name="connsiteX2093" fmla="*/ 416754 w 808720"/>
                  <a:gd name="connsiteY2093" fmla="*/ 14266 h 1047182"/>
                  <a:gd name="connsiteX2094" fmla="*/ 420420 w 808720"/>
                  <a:gd name="connsiteY2094" fmla="*/ 14121 h 1047182"/>
                  <a:gd name="connsiteX2095" fmla="*/ 419285 w 808720"/>
                  <a:gd name="connsiteY2095" fmla="*/ 14405 h 1047182"/>
                  <a:gd name="connsiteX2096" fmla="*/ 418309 w 808720"/>
                  <a:gd name="connsiteY2096" fmla="*/ 14511 h 1047182"/>
                  <a:gd name="connsiteX2097" fmla="*/ 418358 w 808720"/>
                  <a:gd name="connsiteY2097" fmla="*/ 14498 h 1047182"/>
                  <a:gd name="connsiteX2098" fmla="*/ 399628 w 808720"/>
                  <a:gd name="connsiteY2098" fmla="*/ 14116 h 1047182"/>
                  <a:gd name="connsiteX2099" fmla="*/ 397951 w 808720"/>
                  <a:gd name="connsiteY2099" fmla="*/ 14423 h 1047182"/>
                  <a:gd name="connsiteX2100" fmla="*/ 397113 w 808720"/>
                  <a:gd name="connsiteY2100" fmla="*/ 14540 h 1047182"/>
                  <a:gd name="connsiteX2101" fmla="*/ 395457 w 808720"/>
                  <a:gd name="connsiteY2101" fmla="*/ 14694 h 1047182"/>
                  <a:gd name="connsiteX2102" fmla="*/ 396382 w 808720"/>
                  <a:gd name="connsiteY2102" fmla="*/ 14442 h 1047182"/>
                  <a:gd name="connsiteX2103" fmla="*/ 489950 w 808720"/>
                  <a:gd name="connsiteY2103" fmla="*/ 14104 h 1047182"/>
                  <a:gd name="connsiteX2104" fmla="*/ 489888 w 808720"/>
                  <a:gd name="connsiteY2104" fmla="*/ 14132 h 1047182"/>
                  <a:gd name="connsiteX2105" fmla="*/ 489313 w 808720"/>
                  <a:gd name="connsiteY2105" fmla="*/ 14260 h 1047182"/>
                  <a:gd name="connsiteX2106" fmla="*/ 488978 w 808720"/>
                  <a:gd name="connsiteY2106" fmla="*/ 14316 h 1047182"/>
                  <a:gd name="connsiteX2107" fmla="*/ 489420 w 808720"/>
                  <a:gd name="connsiteY2107" fmla="*/ 14217 h 1047182"/>
                  <a:gd name="connsiteX2108" fmla="*/ 400336 w 808720"/>
                  <a:gd name="connsiteY2108" fmla="*/ 14090 h 1047182"/>
                  <a:gd name="connsiteX2109" fmla="*/ 400173 w 808720"/>
                  <a:gd name="connsiteY2109" fmla="*/ 14152 h 1047182"/>
                  <a:gd name="connsiteX2110" fmla="*/ 399464 w 808720"/>
                  <a:gd name="connsiteY2110" fmla="*/ 14273 h 1047182"/>
                  <a:gd name="connsiteX2111" fmla="*/ 399055 w 808720"/>
                  <a:gd name="connsiteY2111" fmla="*/ 14323 h 1047182"/>
                  <a:gd name="connsiteX2112" fmla="*/ 399621 w 808720"/>
                  <a:gd name="connsiteY2112" fmla="*/ 14190 h 1047182"/>
                  <a:gd name="connsiteX2113" fmla="*/ 418145 w 808720"/>
                  <a:gd name="connsiteY2113" fmla="*/ 14087 h 1047182"/>
                  <a:gd name="connsiteX2114" fmla="*/ 416865 w 808720"/>
                  <a:gd name="connsiteY2114" fmla="*/ 14335 h 1047182"/>
                  <a:gd name="connsiteX2115" fmla="*/ 417270 w 808720"/>
                  <a:gd name="connsiteY2115" fmla="*/ 14232 h 1047182"/>
                  <a:gd name="connsiteX2116" fmla="*/ 399921 w 808720"/>
                  <a:gd name="connsiteY2116" fmla="*/ 14062 h 1047182"/>
                  <a:gd name="connsiteX2117" fmla="*/ 399742 w 808720"/>
                  <a:gd name="connsiteY2117" fmla="*/ 14105 h 1047182"/>
                  <a:gd name="connsiteX2118" fmla="*/ 399628 w 808720"/>
                  <a:gd name="connsiteY2118" fmla="*/ 14116 h 1047182"/>
                  <a:gd name="connsiteX2119" fmla="*/ 400167 w 808720"/>
                  <a:gd name="connsiteY2119" fmla="*/ 14062 h 1047182"/>
                  <a:gd name="connsiteX2120" fmla="*/ 399621 w 808720"/>
                  <a:gd name="connsiteY2120" fmla="*/ 14190 h 1047182"/>
                  <a:gd name="connsiteX2121" fmla="*/ 399030 w 808720"/>
                  <a:gd name="connsiteY2121" fmla="*/ 14273 h 1047182"/>
                  <a:gd name="connsiteX2122" fmla="*/ 399742 w 808720"/>
                  <a:gd name="connsiteY2122" fmla="*/ 14105 h 1047182"/>
                  <a:gd name="connsiteX2123" fmla="*/ 525659 w 808720"/>
                  <a:gd name="connsiteY2123" fmla="*/ 14051 h 1047182"/>
                  <a:gd name="connsiteX2124" fmla="*/ 524922 w 808720"/>
                  <a:gd name="connsiteY2124" fmla="*/ 14604 h 1047182"/>
                  <a:gd name="connsiteX2125" fmla="*/ 525206 w 808720"/>
                  <a:gd name="connsiteY2125" fmla="*/ 14149 h 1047182"/>
                  <a:gd name="connsiteX2126" fmla="*/ 469762 w 808720"/>
                  <a:gd name="connsiteY2126" fmla="*/ 14044 h 1047182"/>
                  <a:gd name="connsiteX2127" fmla="*/ 463358 w 808720"/>
                  <a:gd name="connsiteY2127" fmla="*/ 15551 h 1047182"/>
                  <a:gd name="connsiteX2128" fmla="*/ 446239 w 808720"/>
                  <a:gd name="connsiteY2128" fmla="*/ 18226 h 1047182"/>
                  <a:gd name="connsiteX2129" fmla="*/ 452473 w 808720"/>
                  <a:gd name="connsiteY2129" fmla="*/ 15817 h 1047182"/>
                  <a:gd name="connsiteX2130" fmla="*/ 456054 w 808720"/>
                  <a:gd name="connsiteY2130" fmla="*/ 15408 h 1047182"/>
                  <a:gd name="connsiteX2131" fmla="*/ 449840 w 808720"/>
                  <a:gd name="connsiteY2131" fmla="*/ 17184 h 1047182"/>
                  <a:gd name="connsiteX2132" fmla="*/ 465436 w 808720"/>
                  <a:gd name="connsiteY2132" fmla="*/ 14503 h 1047182"/>
                  <a:gd name="connsiteX2133" fmla="*/ 452033 w 808720"/>
                  <a:gd name="connsiteY2133" fmla="*/ 17184 h 1047182"/>
                  <a:gd name="connsiteX2134" fmla="*/ 538086 w 808720"/>
                  <a:gd name="connsiteY2134" fmla="*/ 14038 h 1047182"/>
                  <a:gd name="connsiteX2135" fmla="*/ 538783 w 808720"/>
                  <a:gd name="connsiteY2135" fmla="*/ 14513 h 1047182"/>
                  <a:gd name="connsiteX2136" fmla="*/ 538220 w 808720"/>
                  <a:gd name="connsiteY2136" fmla="*/ 15664 h 1047182"/>
                  <a:gd name="connsiteX2137" fmla="*/ 537890 w 808720"/>
                  <a:gd name="connsiteY2137" fmla="*/ 14367 h 1047182"/>
                  <a:gd name="connsiteX2138" fmla="*/ 422713 w 808720"/>
                  <a:gd name="connsiteY2138" fmla="*/ 14032 h 1047182"/>
                  <a:gd name="connsiteX2139" fmla="*/ 421383 w 808720"/>
                  <a:gd name="connsiteY2139" fmla="*/ 14314 h 1047182"/>
                  <a:gd name="connsiteX2140" fmla="*/ 418983 w 808720"/>
                  <a:gd name="connsiteY2140" fmla="*/ 14823 h 1047182"/>
                  <a:gd name="connsiteX2141" fmla="*/ 415983 w 808720"/>
                  <a:gd name="connsiteY2141" fmla="*/ 15230 h 1047182"/>
                  <a:gd name="connsiteX2142" fmla="*/ 416394 w 808720"/>
                  <a:gd name="connsiteY2142" fmla="*/ 15128 h 1047182"/>
                  <a:gd name="connsiteX2143" fmla="*/ 419285 w 808720"/>
                  <a:gd name="connsiteY2143" fmla="*/ 14405 h 1047182"/>
                  <a:gd name="connsiteX2144" fmla="*/ 474371 w 808720"/>
                  <a:gd name="connsiteY2144" fmla="*/ 14005 h 1047182"/>
                  <a:gd name="connsiteX2145" fmla="*/ 471966 w 808720"/>
                  <a:gd name="connsiteY2145" fmla="*/ 14646 h 1047182"/>
                  <a:gd name="connsiteX2146" fmla="*/ 473148 w 808720"/>
                  <a:gd name="connsiteY2146" fmla="*/ 14221 h 1047182"/>
                  <a:gd name="connsiteX2147" fmla="*/ 443647 w 808720"/>
                  <a:gd name="connsiteY2147" fmla="*/ 14004 h 1047182"/>
                  <a:gd name="connsiteX2148" fmla="*/ 442539 w 808720"/>
                  <a:gd name="connsiteY2148" fmla="*/ 14361 h 1047182"/>
                  <a:gd name="connsiteX2149" fmla="*/ 437293 w 808720"/>
                  <a:gd name="connsiteY2149" fmla="*/ 15140 h 1047182"/>
                  <a:gd name="connsiteX2150" fmla="*/ 439299 w 808720"/>
                  <a:gd name="connsiteY2150" fmla="*/ 14522 h 1047182"/>
                  <a:gd name="connsiteX2151" fmla="*/ 468339 w 808720"/>
                  <a:gd name="connsiteY2151" fmla="*/ 14004 h 1047182"/>
                  <a:gd name="connsiteX2152" fmla="*/ 465436 w 808720"/>
                  <a:gd name="connsiteY2152" fmla="*/ 14503 h 1047182"/>
                  <a:gd name="connsiteX2153" fmla="*/ 467386 w 808720"/>
                  <a:gd name="connsiteY2153" fmla="*/ 14113 h 1047182"/>
                  <a:gd name="connsiteX2154" fmla="*/ 406903 w 808720"/>
                  <a:gd name="connsiteY2154" fmla="*/ 14002 h 1047182"/>
                  <a:gd name="connsiteX2155" fmla="*/ 401634 w 808720"/>
                  <a:gd name="connsiteY2155" fmla="*/ 15466 h 1047182"/>
                  <a:gd name="connsiteX2156" fmla="*/ 396981 w 808720"/>
                  <a:gd name="connsiteY2156" fmla="*/ 16154 h 1047182"/>
                  <a:gd name="connsiteX2157" fmla="*/ 516420 w 808720"/>
                  <a:gd name="connsiteY2157" fmla="*/ 13995 h 1047182"/>
                  <a:gd name="connsiteX2158" fmla="*/ 513989 w 808720"/>
                  <a:gd name="connsiteY2158" fmla="*/ 16361 h 1047182"/>
                  <a:gd name="connsiteX2159" fmla="*/ 512596 w 808720"/>
                  <a:gd name="connsiteY2159" fmla="*/ 16891 h 1047182"/>
                  <a:gd name="connsiteX2160" fmla="*/ 511646 w 808720"/>
                  <a:gd name="connsiteY2160" fmla="*/ 17098 h 1047182"/>
                  <a:gd name="connsiteX2161" fmla="*/ 515360 w 808720"/>
                  <a:gd name="connsiteY2161" fmla="*/ 14716 h 1047182"/>
                  <a:gd name="connsiteX2162" fmla="*/ 515927 w 808720"/>
                  <a:gd name="connsiteY2162" fmla="*/ 14183 h 1047182"/>
                  <a:gd name="connsiteX2163" fmla="*/ 403009 w 808720"/>
                  <a:gd name="connsiteY2163" fmla="*/ 13991 h 1047182"/>
                  <a:gd name="connsiteX2164" fmla="*/ 401612 w 808720"/>
                  <a:gd name="connsiteY2164" fmla="*/ 14285 h 1047182"/>
                  <a:gd name="connsiteX2165" fmla="*/ 398392 w 808720"/>
                  <a:gd name="connsiteY2165" fmla="*/ 14819 h 1047182"/>
                  <a:gd name="connsiteX2166" fmla="*/ 399085 w 808720"/>
                  <a:gd name="connsiteY2166" fmla="*/ 14559 h 1047182"/>
                  <a:gd name="connsiteX2167" fmla="*/ 401695 w 808720"/>
                  <a:gd name="connsiteY2167" fmla="*/ 14114 h 1047182"/>
                  <a:gd name="connsiteX2168" fmla="*/ 493208 w 808720"/>
                  <a:gd name="connsiteY2168" fmla="*/ 13982 h 1047182"/>
                  <a:gd name="connsiteX2169" fmla="*/ 492606 w 808720"/>
                  <a:gd name="connsiteY2169" fmla="*/ 14168 h 1047182"/>
                  <a:gd name="connsiteX2170" fmla="*/ 491559 w 808720"/>
                  <a:gd name="connsiteY2170" fmla="*/ 14584 h 1047182"/>
                  <a:gd name="connsiteX2171" fmla="*/ 485585 w 808720"/>
                  <a:gd name="connsiteY2171" fmla="*/ 16956 h 1047182"/>
                  <a:gd name="connsiteX2172" fmla="*/ 484801 w 808720"/>
                  <a:gd name="connsiteY2172" fmla="*/ 17119 h 1047182"/>
                  <a:gd name="connsiteX2173" fmla="*/ 482061 w 808720"/>
                  <a:gd name="connsiteY2173" fmla="*/ 17690 h 1047182"/>
                  <a:gd name="connsiteX2174" fmla="*/ 488284 w 808720"/>
                  <a:gd name="connsiteY2174" fmla="*/ 14861 h 1047182"/>
                  <a:gd name="connsiteX2175" fmla="*/ 537467 w 808720"/>
                  <a:gd name="connsiteY2175" fmla="*/ 13978 h 1047182"/>
                  <a:gd name="connsiteX2176" fmla="*/ 537839 w 808720"/>
                  <a:gd name="connsiteY2176" fmla="*/ 14168 h 1047182"/>
                  <a:gd name="connsiteX2177" fmla="*/ 537890 w 808720"/>
                  <a:gd name="connsiteY2177" fmla="*/ 14367 h 1047182"/>
                  <a:gd name="connsiteX2178" fmla="*/ 537360 w 808720"/>
                  <a:gd name="connsiteY2178" fmla="*/ 15255 h 1047182"/>
                  <a:gd name="connsiteX2179" fmla="*/ 447565 w 808720"/>
                  <a:gd name="connsiteY2179" fmla="*/ 13969 h 1047182"/>
                  <a:gd name="connsiteX2180" fmla="*/ 446760 w 808720"/>
                  <a:gd name="connsiteY2180" fmla="*/ 14470 h 1047182"/>
                  <a:gd name="connsiteX2181" fmla="*/ 441777 w 808720"/>
                  <a:gd name="connsiteY2181" fmla="*/ 15187 h 1047182"/>
                  <a:gd name="connsiteX2182" fmla="*/ 401443 w 808720"/>
                  <a:gd name="connsiteY2182" fmla="*/ 13934 h 1047182"/>
                  <a:gd name="connsiteX2183" fmla="*/ 401369 w 808720"/>
                  <a:gd name="connsiteY2183" fmla="*/ 13947 h 1047182"/>
                  <a:gd name="connsiteX2184" fmla="*/ 400336 w 808720"/>
                  <a:gd name="connsiteY2184" fmla="*/ 14090 h 1047182"/>
                  <a:gd name="connsiteX2185" fmla="*/ 400502 w 808720"/>
                  <a:gd name="connsiteY2185" fmla="*/ 14028 h 1047182"/>
                  <a:gd name="connsiteX2186" fmla="*/ 400823 w 808720"/>
                  <a:gd name="connsiteY2186" fmla="*/ 13908 h 1047182"/>
                  <a:gd name="connsiteX2187" fmla="*/ 400502 w 808720"/>
                  <a:gd name="connsiteY2187" fmla="*/ 14028 h 1047182"/>
                  <a:gd name="connsiteX2188" fmla="*/ 400167 w 808720"/>
                  <a:gd name="connsiteY2188" fmla="*/ 14062 h 1047182"/>
                  <a:gd name="connsiteX2189" fmla="*/ 474132 w 808720"/>
                  <a:gd name="connsiteY2189" fmla="*/ 13867 h 1047182"/>
                  <a:gd name="connsiteX2190" fmla="*/ 473148 w 808720"/>
                  <a:gd name="connsiteY2190" fmla="*/ 14221 h 1047182"/>
                  <a:gd name="connsiteX2191" fmla="*/ 456419 w 808720"/>
                  <a:gd name="connsiteY2191" fmla="*/ 17184 h 1047182"/>
                  <a:gd name="connsiteX2192" fmla="*/ 463358 w 808720"/>
                  <a:gd name="connsiteY2192" fmla="*/ 15551 h 1047182"/>
                  <a:gd name="connsiteX2193" fmla="*/ 401026 w 808720"/>
                  <a:gd name="connsiteY2193" fmla="*/ 13860 h 1047182"/>
                  <a:gd name="connsiteX2194" fmla="*/ 400823 w 808720"/>
                  <a:gd name="connsiteY2194" fmla="*/ 13908 h 1047182"/>
                  <a:gd name="connsiteX2195" fmla="*/ 400877 w 808720"/>
                  <a:gd name="connsiteY2195" fmla="*/ 13887 h 1047182"/>
                  <a:gd name="connsiteX2196" fmla="*/ 540438 w 808720"/>
                  <a:gd name="connsiteY2196" fmla="*/ 13807 h 1047182"/>
                  <a:gd name="connsiteX2197" fmla="*/ 540834 w 808720"/>
                  <a:gd name="connsiteY2197" fmla="*/ 14017 h 1047182"/>
                  <a:gd name="connsiteX2198" fmla="*/ 540961 w 808720"/>
                  <a:gd name="connsiteY2198" fmla="*/ 14177 h 1047182"/>
                  <a:gd name="connsiteX2199" fmla="*/ 540998 w 808720"/>
                  <a:gd name="connsiteY2199" fmla="*/ 14288 h 1047182"/>
                  <a:gd name="connsiteX2200" fmla="*/ 540487 w 808720"/>
                  <a:gd name="connsiteY2200" fmla="*/ 14036 h 1047182"/>
                  <a:gd name="connsiteX2201" fmla="*/ 405468 w 808720"/>
                  <a:gd name="connsiteY2201" fmla="*/ 13763 h 1047182"/>
                  <a:gd name="connsiteX2202" fmla="*/ 404588 w 808720"/>
                  <a:gd name="connsiteY2202" fmla="*/ 13978 h 1047182"/>
                  <a:gd name="connsiteX2203" fmla="*/ 398826 w 808720"/>
                  <a:gd name="connsiteY2203" fmla="*/ 14870 h 1047182"/>
                  <a:gd name="connsiteX2204" fmla="*/ 401612 w 808720"/>
                  <a:gd name="connsiteY2204" fmla="*/ 14285 h 1047182"/>
                  <a:gd name="connsiteX2205" fmla="*/ 403852 w 808720"/>
                  <a:gd name="connsiteY2205" fmla="*/ 13913 h 1047182"/>
                  <a:gd name="connsiteX2206" fmla="*/ 420110 w 808720"/>
                  <a:gd name="connsiteY2206" fmla="*/ 13761 h 1047182"/>
                  <a:gd name="connsiteX2207" fmla="*/ 418145 w 808720"/>
                  <a:gd name="connsiteY2207" fmla="*/ 14087 h 1047182"/>
                  <a:gd name="connsiteX2208" fmla="*/ 418826 w 808720"/>
                  <a:gd name="connsiteY2208" fmla="*/ 13954 h 1047182"/>
                  <a:gd name="connsiteX2209" fmla="*/ 401240 w 808720"/>
                  <a:gd name="connsiteY2209" fmla="*/ 13751 h 1047182"/>
                  <a:gd name="connsiteX2210" fmla="*/ 400877 w 808720"/>
                  <a:gd name="connsiteY2210" fmla="*/ 13887 h 1047182"/>
                  <a:gd name="connsiteX2211" fmla="*/ 399921 w 808720"/>
                  <a:gd name="connsiteY2211" fmla="*/ 14062 h 1047182"/>
                  <a:gd name="connsiteX2212" fmla="*/ 403969 w 808720"/>
                  <a:gd name="connsiteY2212" fmla="*/ 13725 h 1047182"/>
                  <a:gd name="connsiteX2213" fmla="*/ 401695 w 808720"/>
                  <a:gd name="connsiteY2213" fmla="*/ 14114 h 1047182"/>
                  <a:gd name="connsiteX2214" fmla="*/ 401287 w 808720"/>
                  <a:gd name="connsiteY2214" fmla="*/ 14152 h 1047182"/>
                  <a:gd name="connsiteX2215" fmla="*/ 403345 w 808720"/>
                  <a:gd name="connsiteY2215" fmla="*/ 13801 h 1047182"/>
                  <a:gd name="connsiteX2216" fmla="*/ 478390 w 808720"/>
                  <a:gd name="connsiteY2216" fmla="*/ 13711 h 1047182"/>
                  <a:gd name="connsiteX2217" fmla="*/ 478087 w 808720"/>
                  <a:gd name="connsiteY2217" fmla="*/ 13854 h 1047182"/>
                  <a:gd name="connsiteX2218" fmla="*/ 477927 w 808720"/>
                  <a:gd name="connsiteY2218" fmla="*/ 13930 h 1047182"/>
                  <a:gd name="connsiteX2219" fmla="*/ 474080 w 808720"/>
                  <a:gd name="connsiteY2219" fmla="*/ 14661 h 1047182"/>
                  <a:gd name="connsiteX2220" fmla="*/ 472274 w 808720"/>
                  <a:gd name="connsiteY2220" fmla="*/ 15005 h 1047182"/>
                  <a:gd name="connsiteX2221" fmla="*/ 473714 w 808720"/>
                  <a:gd name="connsiteY2221" fmla="*/ 14562 h 1047182"/>
                  <a:gd name="connsiteX2222" fmla="*/ 476027 w 808720"/>
                  <a:gd name="connsiteY2222" fmla="*/ 14092 h 1047182"/>
                  <a:gd name="connsiteX2223" fmla="*/ 400481 w 808720"/>
                  <a:gd name="connsiteY2223" fmla="*/ 13704 h 1047182"/>
                  <a:gd name="connsiteX2224" fmla="*/ 397070 w 808720"/>
                  <a:gd name="connsiteY2224" fmla="*/ 14301 h 1047182"/>
                  <a:gd name="connsiteX2225" fmla="*/ 398440 w 808720"/>
                  <a:gd name="connsiteY2225" fmla="*/ 14046 h 1047182"/>
                  <a:gd name="connsiteX2226" fmla="*/ 448962 w 808720"/>
                  <a:gd name="connsiteY2226" fmla="*/ 13675 h 1047182"/>
                  <a:gd name="connsiteX2227" fmla="*/ 447565 w 808720"/>
                  <a:gd name="connsiteY2227" fmla="*/ 13969 h 1047182"/>
                  <a:gd name="connsiteX2228" fmla="*/ 447775 w 808720"/>
                  <a:gd name="connsiteY2228" fmla="*/ 13838 h 1047182"/>
                  <a:gd name="connsiteX2229" fmla="*/ 520460 w 808720"/>
                  <a:gd name="connsiteY2229" fmla="*/ 13674 h 1047182"/>
                  <a:gd name="connsiteX2230" fmla="*/ 518104 w 808720"/>
                  <a:gd name="connsiteY2230" fmla="*/ 15693 h 1047182"/>
                  <a:gd name="connsiteX2231" fmla="*/ 516852 w 808720"/>
                  <a:gd name="connsiteY2231" fmla="*/ 15965 h 1047182"/>
                  <a:gd name="connsiteX2232" fmla="*/ 517827 w 808720"/>
                  <a:gd name="connsiteY2232" fmla="*/ 14990 h 1047182"/>
                  <a:gd name="connsiteX2233" fmla="*/ 395967 w 808720"/>
                  <a:gd name="connsiteY2233" fmla="*/ 13669 h 1047182"/>
                  <a:gd name="connsiteX2234" fmla="*/ 389563 w 808720"/>
                  <a:gd name="connsiteY2234" fmla="*/ 15478 h 1047182"/>
                  <a:gd name="connsiteX2235" fmla="*/ 386276 w 808720"/>
                  <a:gd name="connsiteY2235" fmla="*/ 15878 h 1047182"/>
                  <a:gd name="connsiteX2236" fmla="*/ 388432 w 808720"/>
                  <a:gd name="connsiteY2236" fmla="*/ 14990 h 1047182"/>
                  <a:gd name="connsiteX2237" fmla="*/ 384805 w 808720"/>
                  <a:gd name="connsiteY2237" fmla="*/ 16057 h 1047182"/>
                  <a:gd name="connsiteX2238" fmla="*/ 379316 w 808720"/>
                  <a:gd name="connsiteY2238" fmla="*/ 16725 h 1047182"/>
                  <a:gd name="connsiteX2239" fmla="*/ 378150 w 808720"/>
                  <a:gd name="connsiteY2239" fmla="*/ 16867 h 1047182"/>
                  <a:gd name="connsiteX2240" fmla="*/ 383277 w 808720"/>
                  <a:gd name="connsiteY2240" fmla="*/ 15235 h 1047182"/>
                  <a:gd name="connsiteX2241" fmla="*/ 383437 w 808720"/>
                  <a:gd name="connsiteY2241" fmla="*/ 15214 h 1047182"/>
                  <a:gd name="connsiteX2242" fmla="*/ 390109 w 808720"/>
                  <a:gd name="connsiteY2242" fmla="*/ 14322 h 1047182"/>
                  <a:gd name="connsiteX2243" fmla="*/ 486540 w 808720"/>
                  <a:gd name="connsiteY2243" fmla="*/ 13661 h 1047182"/>
                  <a:gd name="connsiteX2244" fmla="*/ 485896 w 808720"/>
                  <a:gd name="connsiteY2244" fmla="*/ 14075 h 1047182"/>
                  <a:gd name="connsiteX2245" fmla="*/ 485433 w 808720"/>
                  <a:gd name="connsiteY2245" fmla="*/ 14164 h 1047182"/>
                  <a:gd name="connsiteX2246" fmla="*/ 404182 w 808720"/>
                  <a:gd name="connsiteY2246" fmla="*/ 13659 h 1047182"/>
                  <a:gd name="connsiteX2247" fmla="*/ 403345 w 808720"/>
                  <a:gd name="connsiteY2247" fmla="*/ 13801 h 1047182"/>
                  <a:gd name="connsiteX2248" fmla="*/ 400033 w 808720"/>
                  <a:gd name="connsiteY2248" fmla="*/ 14204 h 1047182"/>
                  <a:gd name="connsiteX2249" fmla="*/ 400173 w 808720"/>
                  <a:gd name="connsiteY2249" fmla="*/ 14152 h 1047182"/>
                  <a:gd name="connsiteX2250" fmla="*/ 401369 w 808720"/>
                  <a:gd name="connsiteY2250" fmla="*/ 13947 h 1047182"/>
                  <a:gd name="connsiteX2251" fmla="*/ 401504 w 808720"/>
                  <a:gd name="connsiteY2251" fmla="*/ 13928 h 1047182"/>
                  <a:gd name="connsiteX2252" fmla="*/ 417269 w 808720"/>
                  <a:gd name="connsiteY2252" fmla="*/ 13644 h 1047182"/>
                  <a:gd name="connsiteX2253" fmla="*/ 414762 w 808720"/>
                  <a:gd name="connsiteY2253" fmla="*/ 14360 h 1047182"/>
                  <a:gd name="connsiteX2254" fmla="*/ 405107 w 808720"/>
                  <a:gd name="connsiteY2254" fmla="*/ 15864 h 1047182"/>
                  <a:gd name="connsiteX2255" fmla="*/ 406783 w 808720"/>
                  <a:gd name="connsiteY2255" fmla="*/ 15119 h 1047182"/>
                  <a:gd name="connsiteX2256" fmla="*/ 407433 w 808720"/>
                  <a:gd name="connsiteY2256" fmla="*/ 13580 h 1047182"/>
                  <a:gd name="connsiteX2257" fmla="*/ 395163 w 808720"/>
                  <a:gd name="connsiteY2257" fmla="*/ 16423 h 1047182"/>
                  <a:gd name="connsiteX2258" fmla="*/ 393768 w 808720"/>
                  <a:gd name="connsiteY2258" fmla="*/ 16630 h 1047182"/>
                  <a:gd name="connsiteX2259" fmla="*/ 404588 w 808720"/>
                  <a:gd name="connsiteY2259" fmla="*/ 13978 h 1047182"/>
                  <a:gd name="connsiteX2260" fmla="*/ 406755 w 808720"/>
                  <a:gd name="connsiteY2260" fmla="*/ 13643 h 1047182"/>
                  <a:gd name="connsiteX2261" fmla="*/ 404971 w 808720"/>
                  <a:gd name="connsiteY2261" fmla="*/ 13579 h 1047182"/>
                  <a:gd name="connsiteX2262" fmla="*/ 404700 w 808720"/>
                  <a:gd name="connsiteY2262" fmla="*/ 13636 h 1047182"/>
                  <a:gd name="connsiteX2263" fmla="*/ 403969 w 808720"/>
                  <a:gd name="connsiteY2263" fmla="*/ 13725 h 1047182"/>
                  <a:gd name="connsiteX2264" fmla="*/ 404611 w 808720"/>
                  <a:gd name="connsiteY2264" fmla="*/ 13615 h 1047182"/>
                  <a:gd name="connsiteX2265" fmla="*/ 419875 w 808720"/>
                  <a:gd name="connsiteY2265" fmla="*/ 13564 h 1047182"/>
                  <a:gd name="connsiteX2266" fmla="*/ 418395 w 808720"/>
                  <a:gd name="connsiteY2266" fmla="*/ 13943 h 1047182"/>
                  <a:gd name="connsiteX2267" fmla="*/ 416754 w 808720"/>
                  <a:gd name="connsiteY2267" fmla="*/ 14266 h 1047182"/>
                  <a:gd name="connsiteX2268" fmla="*/ 413236 w 808720"/>
                  <a:gd name="connsiteY2268" fmla="*/ 14796 h 1047182"/>
                  <a:gd name="connsiteX2269" fmla="*/ 414762 w 808720"/>
                  <a:gd name="connsiteY2269" fmla="*/ 14360 h 1047182"/>
                  <a:gd name="connsiteX2270" fmla="*/ 421875 w 808720"/>
                  <a:gd name="connsiteY2270" fmla="*/ 13555 h 1047182"/>
                  <a:gd name="connsiteX2271" fmla="*/ 418358 w 808720"/>
                  <a:gd name="connsiteY2271" fmla="*/ 14498 h 1047182"/>
                  <a:gd name="connsiteX2272" fmla="*/ 418252 w 808720"/>
                  <a:gd name="connsiteY2272" fmla="*/ 14517 h 1047182"/>
                  <a:gd name="connsiteX2273" fmla="*/ 414611 w 808720"/>
                  <a:gd name="connsiteY2273" fmla="*/ 14913 h 1047182"/>
                  <a:gd name="connsiteX2274" fmla="*/ 415782 w 808720"/>
                  <a:gd name="connsiteY2274" fmla="*/ 14613 h 1047182"/>
                  <a:gd name="connsiteX2275" fmla="*/ 516598 w 808720"/>
                  <a:gd name="connsiteY2275" fmla="*/ 13553 h 1047182"/>
                  <a:gd name="connsiteX2276" fmla="*/ 515927 w 808720"/>
                  <a:gd name="connsiteY2276" fmla="*/ 14183 h 1047182"/>
                  <a:gd name="connsiteX2277" fmla="*/ 515242 w 808720"/>
                  <a:gd name="connsiteY2277" fmla="*/ 14446 h 1047182"/>
                  <a:gd name="connsiteX2278" fmla="*/ 527964 w 808720"/>
                  <a:gd name="connsiteY2278" fmla="*/ 13550 h 1047182"/>
                  <a:gd name="connsiteX2279" fmla="*/ 527877 w 808720"/>
                  <a:gd name="connsiteY2279" fmla="*/ 14086 h 1047182"/>
                  <a:gd name="connsiteX2280" fmla="*/ 526283 w 808720"/>
                  <a:gd name="connsiteY2280" fmla="*/ 14383 h 1047182"/>
                  <a:gd name="connsiteX2281" fmla="*/ 526381 w 808720"/>
                  <a:gd name="connsiteY2281" fmla="*/ 13894 h 1047182"/>
                  <a:gd name="connsiteX2282" fmla="*/ 539008 w 808720"/>
                  <a:gd name="connsiteY2282" fmla="*/ 13530 h 1047182"/>
                  <a:gd name="connsiteX2283" fmla="*/ 539198 w 808720"/>
                  <a:gd name="connsiteY2283" fmla="*/ 13667 h 1047182"/>
                  <a:gd name="connsiteX2284" fmla="*/ 538800 w 808720"/>
                  <a:gd name="connsiteY2284" fmla="*/ 14480 h 1047182"/>
                  <a:gd name="connsiteX2285" fmla="*/ 442527 w 808720"/>
                  <a:gd name="connsiteY2285" fmla="*/ 13529 h 1047182"/>
                  <a:gd name="connsiteX2286" fmla="*/ 439299 w 808720"/>
                  <a:gd name="connsiteY2286" fmla="*/ 14522 h 1047182"/>
                  <a:gd name="connsiteX2287" fmla="*/ 437877 w 808720"/>
                  <a:gd name="connsiteY2287" fmla="*/ 14691 h 1047182"/>
                  <a:gd name="connsiteX2288" fmla="*/ 448313 w 808720"/>
                  <a:gd name="connsiteY2288" fmla="*/ 13504 h 1047182"/>
                  <a:gd name="connsiteX2289" fmla="*/ 447775 w 808720"/>
                  <a:gd name="connsiteY2289" fmla="*/ 13838 h 1047182"/>
                  <a:gd name="connsiteX2290" fmla="*/ 441450 w 808720"/>
                  <a:gd name="connsiteY2290" fmla="*/ 14711 h 1047182"/>
                  <a:gd name="connsiteX2291" fmla="*/ 442539 w 808720"/>
                  <a:gd name="connsiteY2291" fmla="*/ 14361 h 1047182"/>
                  <a:gd name="connsiteX2292" fmla="*/ 472989 w 808720"/>
                  <a:gd name="connsiteY2292" fmla="*/ 13473 h 1047182"/>
                  <a:gd name="connsiteX2293" fmla="*/ 469762 w 808720"/>
                  <a:gd name="connsiteY2293" fmla="*/ 14044 h 1047182"/>
                  <a:gd name="connsiteX2294" fmla="*/ 471437 w 808720"/>
                  <a:gd name="connsiteY2294" fmla="*/ 13650 h 1047182"/>
                  <a:gd name="connsiteX2295" fmla="*/ 539302 w 808720"/>
                  <a:gd name="connsiteY2295" fmla="*/ 13454 h 1047182"/>
                  <a:gd name="connsiteX2296" fmla="*/ 540487 w 808720"/>
                  <a:gd name="connsiteY2296" fmla="*/ 14036 h 1047182"/>
                  <a:gd name="connsiteX2297" fmla="*/ 540627 w 808720"/>
                  <a:gd name="connsiteY2297" fmla="*/ 14697 h 1047182"/>
                  <a:gd name="connsiteX2298" fmla="*/ 539198 w 808720"/>
                  <a:gd name="connsiteY2298" fmla="*/ 13667 h 1047182"/>
                  <a:gd name="connsiteX2299" fmla="*/ 526471 w 808720"/>
                  <a:gd name="connsiteY2299" fmla="*/ 13442 h 1047182"/>
                  <a:gd name="connsiteX2300" fmla="*/ 526381 w 808720"/>
                  <a:gd name="connsiteY2300" fmla="*/ 13894 h 1047182"/>
                  <a:gd name="connsiteX2301" fmla="*/ 525659 w 808720"/>
                  <a:gd name="connsiteY2301" fmla="*/ 14051 h 1047182"/>
                  <a:gd name="connsiteX2302" fmla="*/ 402140 w 808720"/>
                  <a:gd name="connsiteY2302" fmla="*/ 13414 h 1047182"/>
                  <a:gd name="connsiteX2303" fmla="*/ 402080 w 808720"/>
                  <a:gd name="connsiteY2303" fmla="*/ 13436 h 1047182"/>
                  <a:gd name="connsiteX2304" fmla="*/ 400481 w 808720"/>
                  <a:gd name="connsiteY2304" fmla="*/ 13704 h 1047182"/>
                  <a:gd name="connsiteX2305" fmla="*/ 407082 w 808720"/>
                  <a:gd name="connsiteY2305" fmla="*/ 13367 h 1047182"/>
                  <a:gd name="connsiteX2306" fmla="*/ 406961 w 808720"/>
                  <a:gd name="connsiteY2306" fmla="*/ 13397 h 1047182"/>
                  <a:gd name="connsiteX2307" fmla="*/ 403852 w 808720"/>
                  <a:gd name="connsiteY2307" fmla="*/ 13913 h 1047182"/>
                  <a:gd name="connsiteX2308" fmla="*/ 403009 w 808720"/>
                  <a:gd name="connsiteY2308" fmla="*/ 13991 h 1047182"/>
                  <a:gd name="connsiteX2309" fmla="*/ 404700 w 808720"/>
                  <a:gd name="connsiteY2309" fmla="*/ 13636 h 1047182"/>
                  <a:gd name="connsiteX2310" fmla="*/ 406100 w 808720"/>
                  <a:gd name="connsiteY2310" fmla="*/ 13466 h 1047182"/>
                  <a:gd name="connsiteX2311" fmla="*/ 502862 w 808720"/>
                  <a:gd name="connsiteY2311" fmla="*/ 13356 h 1047182"/>
                  <a:gd name="connsiteX2312" fmla="*/ 501342 w 808720"/>
                  <a:gd name="connsiteY2312" fmla="*/ 14032 h 1047182"/>
                  <a:gd name="connsiteX2313" fmla="*/ 495896 w 808720"/>
                  <a:gd name="connsiteY2313" fmla="*/ 14990 h 1047182"/>
                  <a:gd name="connsiteX2314" fmla="*/ 496598 w 808720"/>
                  <a:gd name="connsiteY2314" fmla="*/ 14661 h 1047182"/>
                  <a:gd name="connsiteX2315" fmla="*/ 409914 w 808720"/>
                  <a:gd name="connsiteY2315" fmla="*/ 13349 h 1047182"/>
                  <a:gd name="connsiteX2316" fmla="*/ 406903 w 808720"/>
                  <a:gd name="connsiteY2316" fmla="*/ 14002 h 1047182"/>
                  <a:gd name="connsiteX2317" fmla="*/ 408922 w 808720"/>
                  <a:gd name="connsiteY2317" fmla="*/ 13441 h 1047182"/>
                  <a:gd name="connsiteX2318" fmla="*/ 442712 w 808720"/>
                  <a:gd name="connsiteY2318" fmla="*/ 13346 h 1047182"/>
                  <a:gd name="connsiteX2319" fmla="*/ 433198 w 808720"/>
                  <a:gd name="connsiteY2319" fmla="*/ 15248 h 1047182"/>
                  <a:gd name="connsiteX2320" fmla="*/ 429673 w 808720"/>
                  <a:gd name="connsiteY2320" fmla="*/ 15668 h 1047182"/>
                  <a:gd name="connsiteX2321" fmla="*/ 431106 w 808720"/>
                  <a:gd name="connsiteY2321" fmla="*/ 15031 h 1047182"/>
                  <a:gd name="connsiteX2322" fmla="*/ 435585 w 808720"/>
                  <a:gd name="connsiteY2322" fmla="*/ 14442 h 1047182"/>
                  <a:gd name="connsiteX2323" fmla="*/ 437291 w 808720"/>
                  <a:gd name="connsiteY2323" fmla="*/ 13948 h 1047182"/>
                  <a:gd name="connsiteX2324" fmla="*/ 422728 w 808720"/>
                  <a:gd name="connsiteY2324" fmla="*/ 13327 h 1047182"/>
                  <a:gd name="connsiteX2325" fmla="*/ 422389 w 808720"/>
                  <a:gd name="connsiteY2325" fmla="*/ 13417 h 1047182"/>
                  <a:gd name="connsiteX2326" fmla="*/ 420110 w 808720"/>
                  <a:gd name="connsiteY2326" fmla="*/ 13761 h 1047182"/>
                  <a:gd name="connsiteX2327" fmla="*/ 397215 w 808720"/>
                  <a:gd name="connsiteY2327" fmla="*/ 13316 h 1047182"/>
                  <a:gd name="connsiteX2328" fmla="*/ 396837 w 808720"/>
                  <a:gd name="connsiteY2328" fmla="*/ 13423 h 1047182"/>
                  <a:gd name="connsiteX2329" fmla="*/ 390109 w 808720"/>
                  <a:gd name="connsiteY2329" fmla="*/ 14322 h 1047182"/>
                  <a:gd name="connsiteX2330" fmla="*/ 388356 w 808720"/>
                  <a:gd name="connsiteY2330" fmla="*/ 14518 h 1047182"/>
                  <a:gd name="connsiteX2331" fmla="*/ 493537 w 808720"/>
                  <a:gd name="connsiteY2331" fmla="*/ 13296 h 1047182"/>
                  <a:gd name="connsiteX2332" fmla="*/ 493429 w 808720"/>
                  <a:gd name="connsiteY2332" fmla="*/ 13346 h 1047182"/>
                  <a:gd name="connsiteX2333" fmla="*/ 491501 w 808720"/>
                  <a:gd name="connsiteY2333" fmla="*/ 13774 h 1047182"/>
                  <a:gd name="connsiteX2334" fmla="*/ 489950 w 808720"/>
                  <a:gd name="connsiteY2334" fmla="*/ 14104 h 1047182"/>
                  <a:gd name="connsiteX2335" fmla="*/ 489974 w 808720"/>
                  <a:gd name="connsiteY2335" fmla="*/ 14093 h 1047182"/>
                  <a:gd name="connsiteX2336" fmla="*/ 406359 w 808720"/>
                  <a:gd name="connsiteY2336" fmla="*/ 13288 h 1047182"/>
                  <a:gd name="connsiteX2337" fmla="*/ 405617 w 808720"/>
                  <a:gd name="connsiteY2337" fmla="*/ 13444 h 1047182"/>
                  <a:gd name="connsiteX2338" fmla="*/ 404611 w 808720"/>
                  <a:gd name="connsiteY2338" fmla="*/ 13615 h 1047182"/>
                  <a:gd name="connsiteX2339" fmla="*/ 404182 w 808720"/>
                  <a:gd name="connsiteY2339" fmla="*/ 13659 h 1047182"/>
                  <a:gd name="connsiteX2340" fmla="*/ 477865 w 808720"/>
                  <a:gd name="connsiteY2340" fmla="*/ 13284 h 1047182"/>
                  <a:gd name="connsiteX2341" fmla="*/ 477086 w 808720"/>
                  <a:gd name="connsiteY2341" fmla="*/ 13524 h 1047182"/>
                  <a:gd name="connsiteX2342" fmla="*/ 474371 w 808720"/>
                  <a:gd name="connsiteY2342" fmla="*/ 14005 h 1047182"/>
                  <a:gd name="connsiteX2343" fmla="*/ 475951 w 808720"/>
                  <a:gd name="connsiteY2343" fmla="*/ 13583 h 1047182"/>
                  <a:gd name="connsiteX2344" fmla="*/ 487375 w 808720"/>
                  <a:gd name="connsiteY2344" fmla="*/ 13281 h 1047182"/>
                  <a:gd name="connsiteX2345" fmla="*/ 486540 w 808720"/>
                  <a:gd name="connsiteY2345" fmla="*/ 13661 h 1047182"/>
                  <a:gd name="connsiteX2346" fmla="*/ 487036 w 808720"/>
                  <a:gd name="connsiteY2346" fmla="*/ 13340 h 1047182"/>
                  <a:gd name="connsiteX2347" fmla="*/ 407767 w 808720"/>
                  <a:gd name="connsiteY2347" fmla="*/ 13263 h 1047182"/>
                  <a:gd name="connsiteX2348" fmla="*/ 407228 w 808720"/>
                  <a:gd name="connsiteY2348" fmla="*/ 13353 h 1047182"/>
                  <a:gd name="connsiteX2349" fmla="*/ 407082 w 808720"/>
                  <a:gd name="connsiteY2349" fmla="*/ 13367 h 1047182"/>
                  <a:gd name="connsiteX2350" fmla="*/ 407251 w 808720"/>
                  <a:gd name="connsiteY2350" fmla="*/ 13326 h 1047182"/>
                  <a:gd name="connsiteX2351" fmla="*/ 409573 w 808720"/>
                  <a:gd name="connsiteY2351" fmla="*/ 13260 h 1047182"/>
                  <a:gd name="connsiteX2352" fmla="*/ 408922 w 808720"/>
                  <a:gd name="connsiteY2352" fmla="*/ 13441 h 1047182"/>
                  <a:gd name="connsiteX2353" fmla="*/ 407433 w 808720"/>
                  <a:gd name="connsiteY2353" fmla="*/ 13580 h 1047182"/>
                  <a:gd name="connsiteX2354" fmla="*/ 407976 w 808720"/>
                  <a:gd name="connsiteY2354" fmla="*/ 13454 h 1047182"/>
                  <a:gd name="connsiteX2355" fmla="*/ 408898 w 808720"/>
                  <a:gd name="connsiteY2355" fmla="*/ 13311 h 1047182"/>
                  <a:gd name="connsiteX2356" fmla="*/ 481582 w 808720"/>
                  <a:gd name="connsiteY2356" fmla="*/ 13236 h 1047182"/>
                  <a:gd name="connsiteX2357" fmla="*/ 481421 w 808720"/>
                  <a:gd name="connsiteY2357" fmla="*/ 13313 h 1047182"/>
                  <a:gd name="connsiteX2358" fmla="*/ 478024 w 808720"/>
                  <a:gd name="connsiteY2358" fmla="*/ 14926 h 1047182"/>
                  <a:gd name="connsiteX2359" fmla="*/ 474541 w 808720"/>
                  <a:gd name="connsiteY2359" fmla="*/ 15539 h 1047182"/>
                  <a:gd name="connsiteX2360" fmla="*/ 477927 w 808720"/>
                  <a:gd name="connsiteY2360" fmla="*/ 13930 h 1047182"/>
                  <a:gd name="connsiteX2361" fmla="*/ 479745 w 808720"/>
                  <a:gd name="connsiteY2361" fmla="*/ 13585 h 1047182"/>
                  <a:gd name="connsiteX2362" fmla="*/ 443699 w 808720"/>
                  <a:gd name="connsiteY2362" fmla="*/ 13236 h 1047182"/>
                  <a:gd name="connsiteX2363" fmla="*/ 442527 w 808720"/>
                  <a:gd name="connsiteY2363" fmla="*/ 13529 h 1047182"/>
                  <a:gd name="connsiteX2364" fmla="*/ 443355 w 808720"/>
                  <a:gd name="connsiteY2364" fmla="*/ 13274 h 1047182"/>
                  <a:gd name="connsiteX2365" fmla="*/ 404469 w 808720"/>
                  <a:gd name="connsiteY2365" fmla="*/ 13230 h 1047182"/>
                  <a:gd name="connsiteX2366" fmla="*/ 401026 w 808720"/>
                  <a:gd name="connsiteY2366" fmla="*/ 13860 h 1047182"/>
                  <a:gd name="connsiteX2367" fmla="*/ 403342 w 808720"/>
                  <a:gd name="connsiteY2367" fmla="*/ 13316 h 1047182"/>
                  <a:gd name="connsiteX2368" fmla="*/ 450170 w 808720"/>
                  <a:gd name="connsiteY2368" fmla="*/ 13228 h 1047182"/>
                  <a:gd name="connsiteX2369" fmla="*/ 448313 w 808720"/>
                  <a:gd name="connsiteY2369" fmla="*/ 13504 h 1047182"/>
                  <a:gd name="connsiteX2370" fmla="*/ 448421 w 808720"/>
                  <a:gd name="connsiteY2370" fmla="*/ 13436 h 1047182"/>
                  <a:gd name="connsiteX2371" fmla="*/ 398491 w 808720"/>
                  <a:gd name="connsiteY2371" fmla="*/ 13202 h 1047182"/>
                  <a:gd name="connsiteX2372" fmla="*/ 397276 w 808720"/>
                  <a:gd name="connsiteY2372" fmla="*/ 13523 h 1047182"/>
                  <a:gd name="connsiteX2373" fmla="*/ 395967 w 808720"/>
                  <a:gd name="connsiteY2373" fmla="*/ 13669 h 1047182"/>
                  <a:gd name="connsiteX2374" fmla="*/ 396837 w 808720"/>
                  <a:gd name="connsiteY2374" fmla="*/ 13423 h 1047182"/>
                  <a:gd name="connsiteX2375" fmla="*/ 411250 w 808720"/>
                  <a:gd name="connsiteY2375" fmla="*/ 13134 h 1047182"/>
                  <a:gd name="connsiteX2376" fmla="*/ 410992 w 808720"/>
                  <a:gd name="connsiteY2376" fmla="*/ 13249 h 1047182"/>
                  <a:gd name="connsiteX2377" fmla="*/ 409914 w 808720"/>
                  <a:gd name="connsiteY2377" fmla="*/ 13349 h 1047182"/>
                  <a:gd name="connsiteX2378" fmla="*/ 410721 w 808720"/>
                  <a:gd name="connsiteY2378" fmla="*/ 13174 h 1047182"/>
                  <a:gd name="connsiteX2379" fmla="*/ 538631 w 808720"/>
                  <a:gd name="connsiteY2379" fmla="*/ 13124 h 1047182"/>
                  <a:gd name="connsiteX2380" fmla="*/ 539051 w 808720"/>
                  <a:gd name="connsiteY2380" fmla="*/ 13331 h 1047182"/>
                  <a:gd name="connsiteX2381" fmla="*/ 539008 w 808720"/>
                  <a:gd name="connsiteY2381" fmla="*/ 13530 h 1047182"/>
                  <a:gd name="connsiteX2382" fmla="*/ 538574 w 808720"/>
                  <a:gd name="connsiteY2382" fmla="*/ 13218 h 1047182"/>
                  <a:gd name="connsiteX2383" fmla="*/ 443886 w 808720"/>
                  <a:gd name="connsiteY2383" fmla="*/ 13111 h 1047182"/>
                  <a:gd name="connsiteX2384" fmla="*/ 443355 w 808720"/>
                  <a:gd name="connsiteY2384" fmla="*/ 13274 h 1047182"/>
                  <a:gd name="connsiteX2385" fmla="*/ 442712 w 808720"/>
                  <a:gd name="connsiteY2385" fmla="*/ 13346 h 1047182"/>
                  <a:gd name="connsiteX2386" fmla="*/ 522529 w 808720"/>
                  <a:gd name="connsiteY2386" fmla="*/ 13109 h 1047182"/>
                  <a:gd name="connsiteX2387" fmla="*/ 520796 w 808720"/>
                  <a:gd name="connsiteY2387" fmla="*/ 15108 h 1047182"/>
                  <a:gd name="connsiteX2388" fmla="*/ 519483 w 808720"/>
                  <a:gd name="connsiteY2388" fmla="*/ 15393 h 1047182"/>
                  <a:gd name="connsiteX2389" fmla="*/ 533153 w 808720"/>
                  <a:gd name="connsiteY2389" fmla="*/ 13103 h 1047182"/>
                  <a:gd name="connsiteX2390" fmla="*/ 533100 w 808720"/>
                  <a:gd name="connsiteY2390" fmla="*/ 13737 h 1047182"/>
                  <a:gd name="connsiteX2391" fmla="*/ 531848 w 808720"/>
                  <a:gd name="connsiteY2391" fmla="*/ 14739 h 1047182"/>
                  <a:gd name="connsiteX2392" fmla="*/ 531952 w 808720"/>
                  <a:gd name="connsiteY2392" fmla="*/ 13392 h 1047182"/>
                  <a:gd name="connsiteX2393" fmla="*/ 532016 w 808720"/>
                  <a:gd name="connsiteY2393" fmla="*/ 13315 h 1047182"/>
                  <a:gd name="connsiteX2394" fmla="*/ 424504 w 808720"/>
                  <a:gd name="connsiteY2394" fmla="*/ 13099 h 1047182"/>
                  <a:gd name="connsiteX2395" fmla="*/ 421875 w 808720"/>
                  <a:gd name="connsiteY2395" fmla="*/ 13555 h 1047182"/>
                  <a:gd name="connsiteX2396" fmla="*/ 422389 w 808720"/>
                  <a:gd name="connsiteY2396" fmla="*/ 13417 h 1047182"/>
                  <a:gd name="connsiteX2397" fmla="*/ 539102 w 808720"/>
                  <a:gd name="connsiteY2397" fmla="*/ 13097 h 1047182"/>
                  <a:gd name="connsiteX2398" fmla="*/ 539400 w 808720"/>
                  <a:gd name="connsiteY2398" fmla="*/ 13255 h 1047182"/>
                  <a:gd name="connsiteX2399" fmla="*/ 539302 w 808720"/>
                  <a:gd name="connsiteY2399" fmla="*/ 13454 h 1047182"/>
                  <a:gd name="connsiteX2400" fmla="*/ 539051 w 808720"/>
                  <a:gd name="connsiteY2400" fmla="*/ 13331 h 1047182"/>
                  <a:gd name="connsiteX2401" fmla="*/ 424520 w 808720"/>
                  <a:gd name="connsiteY2401" fmla="*/ 13096 h 1047182"/>
                  <a:gd name="connsiteX2402" fmla="*/ 424516 w 808720"/>
                  <a:gd name="connsiteY2402" fmla="*/ 13097 h 1047182"/>
                  <a:gd name="connsiteX2403" fmla="*/ 424504 w 808720"/>
                  <a:gd name="connsiteY2403" fmla="*/ 13099 h 1047182"/>
                  <a:gd name="connsiteX2404" fmla="*/ 407563 w 808720"/>
                  <a:gd name="connsiteY2404" fmla="*/ 13083 h 1047182"/>
                  <a:gd name="connsiteX2405" fmla="*/ 406359 w 808720"/>
                  <a:gd name="connsiteY2405" fmla="*/ 13288 h 1047182"/>
                  <a:gd name="connsiteX2406" fmla="*/ 406885 w 808720"/>
                  <a:gd name="connsiteY2406" fmla="*/ 13177 h 1047182"/>
                  <a:gd name="connsiteX2407" fmla="*/ 399015 w 808720"/>
                  <a:gd name="connsiteY2407" fmla="*/ 13064 h 1047182"/>
                  <a:gd name="connsiteX2408" fmla="*/ 398948 w 808720"/>
                  <a:gd name="connsiteY2408" fmla="*/ 13081 h 1047182"/>
                  <a:gd name="connsiteX2409" fmla="*/ 397215 w 808720"/>
                  <a:gd name="connsiteY2409" fmla="*/ 13316 h 1047182"/>
                  <a:gd name="connsiteX2410" fmla="*/ 397719 w 808720"/>
                  <a:gd name="connsiteY2410" fmla="*/ 13174 h 1047182"/>
                  <a:gd name="connsiteX2411" fmla="*/ 479792 w 808720"/>
                  <a:gd name="connsiteY2411" fmla="*/ 13045 h 1047182"/>
                  <a:gd name="connsiteX2412" fmla="*/ 478966 w 808720"/>
                  <a:gd name="connsiteY2412" fmla="*/ 13437 h 1047182"/>
                  <a:gd name="connsiteX2413" fmla="*/ 478351 w 808720"/>
                  <a:gd name="connsiteY2413" fmla="*/ 13620 h 1047182"/>
                  <a:gd name="connsiteX2414" fmla="*/ 476027 w 808720"/>
                  <a:gd name="connsiteY2414" fmla="*/ 14092 h 1047182"/>
                  <a:gd name="connsiteX2415" fmla="*/ 474375 w 808720"/>
                  <a:gd name="connsiteY2415" fmla="*/ 14358 h 1047182"/>
                  <a:gd name="connsiteX2416" fmla="*/ 477086 w 808720"/>
                  <a:gd name="connsiteY2416" fmla="*/ 13524 h 1047182"/>
                  <a:gd name="connsiteX2417" fmla="*/ 410382 w 808720"/>
                  <a:gd name="connsiteY2417" fmla="*/ 13036 h 1047182"/>
                  <a:gd name="connsiteX2418" fmla="*/ 410009 w 808720"/>
                  <a:gd name="connsiteY2418" fmla="*/ 13139 h 1047182"/>
                  <a:gd name="connsiteX2419" fmla="*/ 408898 w 808720"/>
                  <a:gd name="connsiteY2419" fmla="*/ 13311 h 1047182"/>
                  <a:gd name="connsiteX2420" fmla="*/ 408445 w 808720"/>
                  <a:gd name="connsiteY2420" fmla="*/ 13346 h 1047182"/>
                  <a:gd name="connsiteX2421" fmla="*/ 407976 w 808720"/>
                  <a:gd name="connsiteY2421" fmla="*/ 13454 h 1047182"/>
                  <a:gd name="connsiteX2422" fmla="*/ 406755 w 808720"/>
                  <a:gd name="connsiteY2422" fmla="*/ 13643 h 1047182"/>
                  <a:gd name="connsiteX2423" fmla="*/ 405468 w 808720"/>
                  <a:gd name="connsiteY2423" fmla="*/ 13763 h 1047182"/>
                  <a:gd name="connsiteX2424" fmla="*/ 406961 w 808720"/>
                  <a:gd name="connsiteY2424" fmla="*/ 13397 h 1047182"/>
                  <a:gd name="connsiteX2425" fmla="*/ 407228 w 808720"/>
                  <a:gd name="connsiteY2425" fmla="*/ 13353 h 1047182"/>
                  <a:gd name="connsiteX2426" fmla="*/ 496772 w 808720"/>
                  <a:gd name="connsiteY2426" fmla="*/ 13017 h 1047182"/>
                  <a:gd name="connsiteX2427" fmla="*/ 495098 w 808720"/>
                  <a:gd name="connsiteY2427" fmla="*/ 13645 h 1047182"/>
                  <a:gd name="connsiteX2428" fmla="*/ 494016 w 808720"/>
                  <a:gd name="connsiteY2428" fmla="*/ 13838 h 1047182"/>
                  <a:gd name="connsiteX2429" fmla="*/ 493208 w 808720"/>
                  <a:gd name="connsiteY2429" fmla="*/ 13982 h 1047182"/>
                  <a:gd name="connsiteX2430" fmla="*/ 495819 w 808720"/>
                  <a:gd name="connsiteY2430" fmla="*/ 13176 h 1047182"/>
                  <a:gd name="connsiteX2431" fmla="*/ 496657 w 808720"/>
                  <a:gd name="connsiteY2431" fmla="*/ 13036 h 1047182"/>
                  <a:gd name="connsiteX2432" fmla="*/ 404702 w 808720"/>
                  <a:gd name="connsiteY2432" fmla="*/ 12997 h 1047182"/>
                  <a:gd name="connsiteX2433" fmla="*/ 403342 w 808720"/>
                  <a:gd name="connsiteY2433" fmla="*/ 13316 h 1047182"/>
                  <a:gd name="connsiteX2434" fmla="*/ 402962 w 808720"/>
                  <a:gd name="connsiteY2434" fmla="*/ 13346 h 1047182"/>
                  <a:gd name="connsiteX2435" fmla="*/ 401240 w 808720"/>
                  <a:gd name="connsiteY2435" fmla="*/ 13751 h 1047182"/>
                  <a:gd name="connsiteX2436" fmla="*/ 402080 w 808720"/>
                  <a:gd name="connsiteY2436" fmla="*/ 13436 h 1047182"/>
                  <a:gd name="connsiteX2437" fmla="*/ 474251 w 808720"/>
                  <a:gd name="connsiteY2437" fmla="*/ 12988 h 1047182"/>
                  <a:gd name="connsiteX2438" fmla="*/ 471437 w 808720"/>
                  <a:gd name="connsiteY2438" fmla="*/ 13650 h 1047182"/>
                  <a:gd name="connsiteX2439" fmla="*/ 468339 w 808720"/>
                  <a:gd name="connsiteY2439" fmla="*/ 14004 h 1047182"/>
                  <a:gd name="connsiteX2440" fmla="*/ 482984 w 808720"/>
                  <a:gd name="connsiteY2440" fmla="*/ 12970 h 1047182"/>
                  <a:gd name="connsiteX2441" fmla="*/ 481582 w 808720"/>
                  <a:gd name="connsiteY2441" fmla="*/ 13236 h 1047182"/>
                  <a:gd name="connsiteX2442" fmla="*/ 481711 w 808720"/>
                  <a:gd name="connsiteY2442" fmla="*/ 13175 h 1047182"/>
                  <a:gd name="connsiteX2443" fmla="*/ 407877 w 808720"/>
                  <a:gd name="connsiteY2443" fmla="*/ 12969 h 1047182"/>
                  <a:gd name="connsiteX2444" fmla="*/ 406885 w 808720"/>
                  <a:gd name="connsiteY2444" fmla="*/ 13177 h 1047182"/>
                  <a:gd name="connsiteX2445" fmla="*/ 401504 w 808720"/>
                  <a:gd name="connsiteY2445" fmla="*/ 13928 h 1047182"/>
                  <a:gd name="connsiteX2446" fmla="*/ 401443 w 808720"/>
                  <a:gd name="connsiteY2446" fmla="*/ 13934 h 1047182"/>
                  <a:gd name="connsiteX2447" fmla="*/ 406411 w 808720"/>
                  <a:gd name="connsiteY2447" fmla="*/ 13081 h 1047182"/>
                  <a:gd name="connsiteX2448" fmla="*/ 535438 w 808720"/>
                  <a:gd name="connsiteY2448" fmla="*/ 12946 h 1047182"/>
                  <a:gd name="connsiteX2449" fmla="*/ 536383 w 808720"/>
                  <a:gd name="connsiteY2449" fmla="*/ 13427 h 1047182"/>
                  <a:gd name="connsiteX2450" fmla="*/ 537266 w 808720"/>
                  <a:gd name="connsiteY2450" fmla="*/ 15414 h 1047182"/>
                  <a:gd name="connsiteX2451" fmla="*/ 536934 w 808720"/>
                  <a:gd name="connsiteY2451" fmla="*/ 15971 h 1047182"/>
                  <a:gd name="connsiteX2452" fmla="*/ 535590 w 808720"/>
                  <a:gd name="connsiteY2452" fmla="*/ 13293 h 1047182"/>
                  <a:gd name="connsiteX2453" fmla="*/ 400425 w 808720"/>
                  <a:gd name="connsiteY2453" fmla="*/ 12944 h 1047182"/>
                  <a:gd name="connsiteX2454" fmla="*/ 398491 w 808720"/>
                  <a:gd name="connsiteY2454" fmla="*/ 13202 h 1047182"/>
                  <a:gd name="connsiteX2455" fmla="*/ 398948 w 808720"/>
                  <a:gd name="connsiteY2455" fmla="*/ 13081 h 1047182"/>
                  <a:gd name="connsiteX2456" fmla="*/ 399185 w 808720"/>
                  <a:gd name="connsiteY2456" fmla="*/ 13049 h 1047182"/>
                  <a:gd name="connsiteX2457" fmla="*/ 408817 w 808720"/>
                  <a:gd name="connsiteY2457" fmla="*/ 12897 h 1047182"/>
                  <a:gd name="connsiteX2458" fmla="*/ 408469 w 808720"/>
                  <a:gd name="connsiteY2458" fmla="*/ 12956 h 1047182"/>
                  <a:gd name="connsiteX2459" fmla="*/ 407563 w 808720"/>
                  <a:gd name="connsiteY2459" fmla="*/ 13083 h 1047182"/>
                  <a:gd name="connsiteX2460" fmla="*/ 408521 w 808720"/>
                  <a:gd name="connsiteY2460" fmla="*/ 12920 h 1047182"/>
                  <a:gd name="connsiteX2461" fmla="*/ 440924 w 808720"/>
                  <a:gd name="connsiteY2461" fmla="*/ 12896 h 1047182"/>
                  <a:gd name="connsiteX2462" fmla="*/ 437291 w 808720"/>
                  <a:gd name="connsiteY2462" fmla="*/ 13948 h 1047182"/>
                  <a:gd name="connsiteX2463" fmla="*/ 432295 w 808720"/>
                  <a:gd name="connsiteY2463" fmla="*/ 14503 h 1047182"/>
                  <a:gd name="connsiteX2464" fmla="*/ 432983 w 808720"/>
                  <a:gd name="connsiteY2464" fmla="*/ 14197 h 1047182"/>
                  <a:gd name="connsiteX2465" fmla="*/ 411789 w 808720"/>
                  <a:gd name="connsiteY2465" fmla="*/ 12894 h 1047182"/>
                  <a:gd name="connsiteX2466" fmla="*/ 411579 w 808720"/>
                  <a:gd name="connsiteY2466" fmla="*/ 12988 h 1047182"/>
                  <a:gd name="connsiteX2467" fmla="*/ 410721 w 808720"/>
                  <a:gd name="connsiteY2467" fmla="*/ 13174 h 1047182"/>
                  <a:gd name="connsiteX2468" fmla="*/ 409573 w 808720"/>
                  <a:gd name="connsiteY2468" fmla="*/ 13260 h 1047182"/>
                  <a:gd name="connsiteX2469" fmla="*/ 410009 w 808720"/>
                  <a:gd name="connsiteY2469" fmla="*/ 13139 h 1047182"/>
                  <a:gd name="connsiteX2470" fmla="*/ 411227 w 808720"/>
                  <a:gd name="connsiteY2470" fmla="*/ 12951 h 1047182"/>
                  <a:gd name="connsiteX2471" fmla="*/ 409085 w 808720"/>
                  <a:gd name="connsiteY2471" fmla="*/ 12877 h 1047182"/>
                  <a:gd name="connsiteX2472" fmla="*/ 407251 w 808720"/>
                  <a:gd name="connsiteY2472" fmla="*/ 13326 h 1047182"/>
                  <a:gd name="connsiteX2473" fmla="*/ 406100 w 808720"/>
                  <a:gd name="connsiteY2473" fmla="*/ 13466 h 1047182"/>
                  <a:gd name="connsiteX2474" fmla="*/ 404971 w 808720"/>
                  <a:gd name="connsiteY2474" fmla="*/ 13579 h 1047182"/>
                  <a:gd name="connsiteX2475" fmla="*/ 405617 w 808720"/>
                  <a:gd name="connsiteY2475" fmla="*/ 13444 h 1047182"/>
                  <a:gd name="connsiteX2476" fmla="*/ 408469 w 808720"/>
                  <a:gd name="connsiteY2476" fmla="*/ 12956 h 1047182"/>
                  <a:gd name="connsiteX2477" fmla="*/ 408991 w 808720"/>
                  <a:gd name="connsiteY2477" fmla="*/ 12883 h 1047182"/>
                  <a:gd name="connsiteX2478" fmla="*/ 559414 w 808720"/>
                  <a:gd name="connsiteY2478" fmla="*/ 12863 h 1047182"/>
                  <a:gd name="connsiteX2479" fmla="*/ 564431 w 808720"/>
                  <a:gd name="connsiteY2479" fmla="*/ 14168 h 1047182"/>
                  <a:gd name="connsiteX2480" fmla="*/ 564660 w 808720"/>
                  <a:gd name="connsiteY2480" fmla="*/ 14427 h 1047182"/>
                  <a:gd name="connsiteX2481" fmla="*/ 562700 w 808720"/>
                  <a:gd name="connsiteY2481" fmla="*/ 14887 h 1047182"/>
                  <a:gd name="connsiteX2482" fmla="*/ 562512 w 808720"/>
                  <a:gd name="connsiteY2482" fmla="*/ 14716 h 1047182"/>
                  <a:gd name="connsiteX2483" fmla="*/ 552408 w 808720"/>
                  <a:gd name="connsiteY2483" fmla="*/ 12849 h 1047182"/>
                  <a:gd name="connsiteX2484" fmla="*/ 555248 w 808720"/>
                  <a:gd name="connsiteY2484" fmla="*/ 16636 h 1047182"/>
                  <a:gd name="connsiteX2485" fmla="*/ 554395 w 808720"/>
                  <a:gd name="connsiteY2485" fmla="*/ 16837 h 1047182"/>
                  <a:gd name="connsiteX2486" fmla="*/ 552919 w 808720"/>
                  <a:gd name="connsiteY2486" fmla="*/ 14993 h 1047182"/>
                  <a:gd name="connsiteX2487" fmla="*/ 552918 w 808720"/>
                  <a:gd name="connsiteY2487" fmla="*/ 14992 h 1047182"/>
                  <a:gd name="connsiteX2488" fmla="*/ 552917 w 808720"/>
                  <a:gd name="connsiteY2488" fmla="*/ 14990 h 1047182"/>
                  <a:gd name="connsiteX2489" fmla="*/ 552917 w 808720"/>
                  <a:gd name="connsiteY2489" fmla="*/ 14991 h 1047182"/>
                  <a:gd name="connsiteX2490" fmla="*/ 552919 w 808720"/>
                  <a:gd name="connsiteY2490" fmla="*/ 14993 h 1047182"/>
                  <a:gd name="connsiteX2491" fmla="*/ 554018 w 808720"/>
                  <a:gd name="connsiteY2491" fmla="*/ 16925 h 1047182"/>
                  <a:gd name="connsiteX2492" fmla="*/ 553899 w 808720"/>
                  <a:gd name="connsiteY2492" fmla="*/ 16953 h 1047182"/>
                  <a:gd name="connsiteX2493" fmla="*/ 552917 w 808720"/>
                  <a:gd name="connsiteY2493" fmla="*/ 17184 h 1047182"/>
                  <a:gd name="connsiteX2494" fmla="*/ 552813 w 808720"/>
                  <a:gd name="connsiteY2494" fmla="*/ 19899 h 1047182"/>
                  <a:gd name="connsiteX2495" fmla="*/ 548538 w 808720"/>
                  <a:gd name="connsiteY2495" fmla="*/ 15210 h 1047182"/>
                  <a:gd name="connsiteX2496" fmla="*/ 548531 w 808720"/>
                  <a:gd name="connsiteY2496" fmla="*/ 14990 h 1047182"/>
                  <a:gd name="connsiteX2497" fmla="*/ 551968 w 808720"/>
                  <a:gd name="connsiteY2497" fmla="*/ 13091 h 1047182"/>
                  <a:gd name="connsiteX2498" fmla="*/ 424576 w 808720"/>
                  <a:gd name="connsiteY2498" fmla="*/ 12831 h 1047182"/>
                  <a:gd name="connsiteX2499" fmla="*/ 424511 w 808720"/>
                  <a:gd name="connsiteY2499" fmla="*/ 12849 h 1047182"/>
                  <a:gd name="connsiteX2500" fmla="*/ 418826 w 808720"/>
                  <a:gd name="connsiteY2500" fmla="*/ 13954 h 1047182"/>
                  <a:gd name="connsiteX2501" fmla="*/ 417677 w 808720"/>
                  <a:gd name="connsiteY2501" fmla="*/ 14127 h 1047182"/>
                  <a:gd name="connsiteX2502" fmla="*/ 418395 w 808720"/>
                  <a:gd name="connsiteY2502" fmla="*/ 13943 h 1047182"/>
                  <a:gd name="connsiteX2503" fmla="*/ 422018 w 808720"/>
                  <a:gd name="connsiteY2503" fmla="*/ 13230 h 1047182"/>
                  <a:gd name="connsiteX2504" fmla="*/ 542081 w 808720"/>
                  <a:gd name="connsiteY2504" fmla="*/ 12807 h 1047182"/>
                  <a:gd name="connsiteX2505" fmla="*/ 542126 w 808720"/>
                  <a:gd name="connsiteY2505" fmla="*/ 12823 h 1047182"/>
                  <a:gd name="connsiteX2506" fmla="*/ 543322 w 808720"/>
                  <a:gd name="connsiteY2506" fmla="*/ 15051 h 1047182"/>
                  <a:gd name="connsiteX2507" fmla="*/ 543211 w 808720"/>
                  <a:gd name="connsiteY2507" fmla="*/ 15376 h 1047182"/>
                  <a:gd name="connsiteX2508" fmla="*/ 542170 w 808720"/>
                  <a:gd name="connsiteY2508" fmla="*/ 14864 h 1047182"/>
                  <a:gd name="connsiteX2509" fmla="*/ 541946 w 808720"/>
                  <a:gd name="connsiteY2509" fmla="*/ 14362 h 1047182"/>
                  <a:gd name="connsiteX2510" fmla="*/ 478899 w 808720"/>
                  <a:gd name="connsiteY2510" fmla="*/ 12797 h 1047182"/>
                  <a:gd name="connsiteX2511" fmla="*/ 475951 w 808720"/>
                  <a:gd name="connsiteY2511" fmla="*/ 13583 h 1047182"/>
                  <a:gd name="connsiteX2512" fmla="*/ 474132 w 808720"/>
                  <a:gd name="connsiteY2512" fmla="*/ 13867 h 1047182"/>
                  <a:gd name="connsiteX2513" fmla="*/ 476277 w 808720"/>
                  <a:gd name="connsiteY2513" fmla="*/ 13097 h 1047182"/>
                  <a:gd name="connsiteX2514" fmla="*/ 403784 w 808720"/>
                  <a:gd name="connsiteY2514" fmla="*/ 12797 h 1047182"/>
                  <a:gd name="connsiteX2515" fmla="*/ 402436 w 808720"/>
                  <a:gd name="connsiteY2515" fmla="*/ 13303 h 1047182"/>
                  <a:gd name="connsiteX2516" fmla="*/ 398440 w 808720"/>
                  <a:gd name="connsiteY2516" fmla="*/ 14046 h 1047182"/>
                  <a:gd name="connsiteX2517" fmla="*/ 393477 w 808720"/>
                  <a:gd name="connsiteY2517" fmla="*/ 14878 h 1047182"/>
                  <a:gd name="connsiteX2518" fmla="*/ 392270 w 808720"/>
                  <a:gd name="connsiteY2518" fmla="*/ 14990 h 1047182"/>
                  <a:gd name="connsiteX2519" fmla="*/ 391551 w 808720"/>
                  <a:gd name="connsiteY2519" fmla="*/ 15201 h 1047182"/>
                  <a:gd name="connsiteX2520" fmla="*/ 391174 w 808720"/>
                  <a:gd name="connsiteY2520" fmla="*/ 15264 h 1047182"/>
                  <a:gd name="connsiteX2521" fmla="*/ 391058 w 808720"/>
                  <a:gd name="connsiteY2521" fmla="*/ 15296 h 1047182"/>
                  <a:gd name="connsiteX2522" fmla="*/ 390142 w 808720"/>
                  <a:gd name="connsiteY2522" fmla="*/ 15408 h 1047182"/>
                  <a:gd name="connsiteX2523" fmla="*/ 397276 w 808720"/>
                  <a:gd name="connsiteY2523" fmla="*/ 13523 h 1047182"/>
                  <a:gd name="connsiteX2524" fmla="*/ 409424 w 808720"/>
                  <a:gd name="connsiteY2524" fmla="*/ 12793 h 1047182"/>
                  <a:gd name="connsiteX2525" fmla="*/ 409140 w 808720"/>
                  <a:gd name="connsiteY2525" fmla="*/ 12863 h 1047182"/>
                  <a:gd name="connsiteX2526" fmla="*/ 408991 w 808720"/>
                  <a:gd name="connsiteY2526" fmla="*/ 12883 h 1047182"/>
                  <a:gd name="connsiteX2527" fmla="*/ 408817 w 808720"/>
                  <a:gd name="connsiteY2527" fmla="*/ 12897 h 1047182"/>
                  <a:gd name="connsiteX2528" fmla="*/ 535336 w 808720"/>
                  <a:gd name="connsiteY2528" fmla="*/ 12786 h 1047182"/>
                  <a:gd name="connsiteX2529" fmla="*/ 535372 w 808720"/>
                  <a:gd name="connsiteY2529" fmla="*/ 12797 h 1047182"/>
                  <a:gd name="connsiteX2530" fmla="*/ 535438 w 808720"/>
                  <a:gd name="connsiteY2530" fmla="*/ 12946 h 1047182"/>
                  <a:gd name="connsiteX2531" fmla="*/ 535409 w 808720"/>
                  <a:gd name="connsiteY2531" fmla="*/ 12931 h 1047182"/>
                  <a:gd name="connsiteX2532" fmla="*/ 453269 w 808720"/>
                  <a:gd name="connsiteY2532" fmla="*/ 12768 h 1047182"/>
                  <a:gd name="connsiteX2533" fmla="*/ 452273 w 808720"/>
                  <a:gd name="connsiteY2533" fmla="*/ 12978 h 1047182"/>
                  <a:gd name="connsiteX2534" fmla="*/ 450170 w 808720"/>
                  <a:gd name="connsiteY2534" fmla="*/ 13228 h 1047182"/>
                  <a:gd name="connsiteX2535" fmla="*/ 434449 w 808720"/>
                  <a:gd name="connsiteY2535" fmla="*/ 12755 h 1047182"/>
                  <a:gd name="connsiteX2536" fmla="*/ 411823 w 808720"/>
                  <a:gd name="connsiteY2536" fmla="*/ 16778 h 1047182"/>
                  <a:gd name="connsiteX2537" fmla="*/ 408170 w 808720"/>
                  <a:gd name="connsiteY2537" fmla="*/ 17184 h 1047182"/>
                  <a:gd name="connsiteX2538" fmla="*/ 409935 w 808720"/>
                  <a:gd name="connsiteY2538" fmla="*/ 16742 h 1047182"/>
                  <a:gd name="connsiteX2539" fmla="*/ 418983 w 808720"/>
                  <a:gd name="connsiteY2539" fmla="*/ 14823 h 1047182"/>
                  <a:gd name="connsiteX2540" fmla="*/ 433288 w 808720"/>
                  <a:gd name="connsiteY2540" fmla="*/ 12882 h 1047182"/>
                  <a:gd name="connsiteX2541" fmla="*/ 481276 w 808720"/>
                  <a:gd name="connsiteY2541" fmla="*/ 12751 h 1047182"/>
                  <a:gd name="connsiteX2542" fmla="*/ 481020 w 808720"/>
                  <a:gd name="connsiteY2542" fmla="*/ 12827 h 1047182"/>
                  <a:gd name="connsiteX2543" fmla="*/ 479792 w 808720"/>
                  <a:gd name="connsiteY2543" fmla="*/ 13045 h 1047182"/>
                  <a:gd name="connsiteX2544" fmla="*/ 479985 w 808720"/>
                  <a:gd name="connsiteY2544" fmla="*/ 12953 h 1047182"/>
                  <a:gd name="connsiteX2545" fmla="*/ 535051 w 808720"/>
                  <a:gd name="connsiteY2545" fmla="*/ 12749 h 1047182"/>
                  <a:gd name="connsiteX2546" fmla="*/ 535409 w 808720"/>
                  <a:gd name="connsiteY2546" fmla="*/ 12931 h 1047182"/>
                  <a:gd name="connsiteX2547" fmla="*/ 535590 w 808720"/>
                  <a:gd name="connsiteY2547" fmla="*/ 13293 h 1047182"/>
                  <a:gd name="connsiteX2548" fmla="*/ 536839 w 808720"/>
                  <a:gd name="connsiteY2548" fmla="*/ 16131 h 1047182"/>
                  <a:gd name="connsiteX2549" fmla="*/ 535442 w 808720"/>
                  <a:gd name="connsiteY2549" fmla="*/ 18475 h 1047182"/>
                  <a:gd name="connsiteX2550" fmla="*/ 531193 w 808720"/>
                  <a:gd name="connsiteY2550" fmla="*/ 23255 h 1047182"/>
                  <a:gd name="connsiteX2551" fmla="*/ 531318 w 808720"/>
                  <a:gd name="connsiteY2551" fmla="*/ 21626 h 1047182"/>
                  <a:gd name="connsiteX2552" fmla="*/ 532630 w 808720"/>
                  <a:gd name="connsiteY2552" fmla="*/ 19377 h 1047182"/>
                  <a:gd name="connsiteX2553" fmla="*/ 533100 w 808720"/>
                  <a:gd name="connsiteY2553" fmla="*/ 13737 h 1047182"/>
                  <a:gd name="connsiteX2554" fmla="*/ 534118 w 808720"/>
                  <a:gd name="connsiteY2554" fmla="*/ 12923 h 1047182"/>
                  <a:gd name="connsiteX2555" fmla="*/ 412163 w 808720"/>
                  <a:gd name="connsiteY2555" fmla="*/ 12728 h 1047182"/>
                  <a:gd name="connsiteX2556" fmla="*/ 411895 w 808720"/>
                  <a:gd name="connsiteY2556" fmla="*/ 12847 h 1047182"/>
                  <a:gd name="connsiteX2557" fmla="*/ 411227 w 808720"/>
                  <a:gd name="connsiteY2557" fmla="*/ 12951 h 1047182"/>
                  <a:gd name="connsiteX2558" fmla="*/ 410382 w 808720"/>
                  <a:gd name="connsiteY2558" fmla="*/ 13036 h 1047182"/>
                  <a:gd name="connsiteX2559" fmla="*/ 410964 w 808720"/>
                  <a:gd name="connsiteY2559" fmla="*/ 12874 h 1047182"/>
                  <a:gd name="connsiteX2560" fmla="*/ 492982 w 808720"/>
                  <a:gd name="connsiteY2560" fmla="*/ 12726 h 1047182"/>
                  <a:gd name="connsiteX2561" fmla="*/ 489974 w 808720"/>
                  <a:gd name="connsiteY2561" fmla="*/ 14093 h 1047182"/>
                  <a:gd name="connsiteX2562" fmla="*/ 489420 w 808720"/>
                  <a:gd name="connsiteY2562" fmla="*/ 14217 h 1047182"/>
                  <a:gd name="connsiteX2563" fmla="*/ 488875 w 808720"/>
                  <a:gd name="connsiteY2563" fmla="*/ 14333 h 1047182"/>
                  <a:gd name="connsiteX2564" fmla="*/ 482852 w 808720"/>
                  <a:gd name="connsiteY2564" fmla="*/ 15337 h 1047182"/>
                  <a:gd name="connsiteX2565" fmla="*/ 485127 w 808720"/>
                  <a:gd name="connsiteY2565" fmla="*/ 14303 h 1047182"/>
                  <a:gd name="connsiteX2566" fmla="*/ 485753 w 808720"/>
                  <a:gd name="connsiteY2566" fmla="*/ 14168 h 1047182"/>
                  <a:gd name="connsiteX2567" fmla="*/ 485896 w 808720"/>
                  <a:gd name="connsiteY2567" fmla="*/ 14075 h 1047182"/>
                  <a:gd name="connsiteX2568" fmla="*/ 535295 w 808720"/>
                  <a:gd name="connsiteY2568" fmla="*/ 12704 h 1047182"/>
                  <a:gd name="connsiteX2569" fmla="*/ 535336 w 808720"/>
                  <a:gd name="connsiteY2569" fmla="*/ 12786 h 1047182"/>
                  <a:gd name="connsiteX2570" fmla="*/ 535157 w 808720"/>
                  <a:gd name="connsiteY2570" fmla="*/ 12730 h 1047182"/>
                  <a:gd name="connsiteX2571" fmla="*/ 477409 w 808720"/>
                  <a:gd name="connsiteY2571" fmla="*/ 12690 h 1047182"/>
                  <a:gd name="connsiteX2572" fmla="*/ 476277 w 808720"/>
                  <a:gd name="connsiteY2572" fmla="*/ 13097 h 1047182"/>
                  <a:gd name="connsiteX2573" fmla="*/ 472989 w 808720"/>
                  <a:gd name="connsiteY2573" fmla="*/ 13473 h 1047182"/>
                  <a:gd name="connsiteX2574" fmla="*/ 411668 w 808720"/>
                  <a:gd name="connsiteY2574" fmla="*/ 12678 h 1047182"/>
                  <a:gd name="connsiteX2575" fmla="*/ 410964 w 808720"/>
                  <a:gd name="connsiteY2575" fmla="*/ 12874 h 1047182"/>
                  <a:gd name="connsiteX2576" fmla="*/ 407767 w 808720"/>
                  <a:gd name="connsiteY2576" fmla="*/ 13263 h 1047182"/>
                  <a:gd name="connsiteX2577" fmla="*/ 410962 w 808720"/>
                  <a:gd name="connsiteY2577" fmla="*/ 12733 h 1047182"/>
                  <a:gd name="connsiteX2578" fmla="*/ 459227 w 808720"/>
                  <a:gd name="connsiteY2578" fmla="*/ 12676 h 1047182"/>
                  <a:gd name="connsiteX2579" fmla="*/ 457120 w 808720"/>
                  <a:gd name="connsiteY2579" fmla="*/ 13777 h 1047182"/>
                  <a:gd name="connsiteX2580" fmla="*/ 449840 w 808720"/>
                  <a:gd name="connsiteY2580" fmla="*/ 14990 h 1047182"/>
                  <a:gd name="connsiteX2581" fmla="*/ 456794 w 808720"/>
                  <a:gd name="connsiteY2581" fmla="*/ 13947 h 1047182"/>
                  <a:gd name="connsiteX2582" fmla="*/ 455553 w 808720"/>
                  <a:gd name="connsiteY2582" fmla="*/ 14596 h 1047182"/>
                  <a:gd name="connsiteX2583" fmla="*/ 446518 w 808720"/>
                  <a:gd name="connsiteY2583" fmla="*/ 16498 h 1047182"/>
                  <a:gd name="connsiteX2584" fmla="*/ 442822 w 808720"/>
                  <a:gd name="connsiteY2584" fmla="*/ 16920 h 1047182"/>
                  <a:gd name="connsiteX2585" fmla="*/ 446331 w 808720"/>
                  <a:gd name="connsiteY2585" fmla="*/ 14737 h 1047182"/>
                  <a:gd name="connsiteX2586" fmla="*/ 453083 w 808720"/>
                  <a:gd name="connsiteY2586" fmla="*/ 13560 h 1047182"/>
                  <a:gd name="connsiteX2587" fmla="*/ 413052 w 808720"/>
                  <a:gd name="connsiteY2587" fmla="*/ 12668 h 1047182"/>
                  <a:gd name="connsiteX2588" fmla="*/ 412201 w 808720"/>
                  <a:gd name="connsiteY2588" fmla="*/ 12853 h 1047182"/>
                  <a:gd name="connsiteX2589" fmla="*/ 411789 w 808720"/>
                  <a:gd name="connsiteY2589" fmla="*/ 12894 h 1047182"/>
                  <a:gd name="connsiteX2590" fmla="*/ 411895 w 808720"/>
                  <a:gd name="connsiteY2590" fmla="*/ 12847 h 1047182"/>
                  <a:gd name="connsiteX2591" fmla="*/ 536034 w 808720"/>
                  <a:gd name="connsiteY2591" fmla="*/ 12641 h 1047182"/>
                  <a:gd name="connsiteX2592" fmla="*/ 537495 w 808720"/>
                  <a:gd name="connsiteY2592" fmla="*/ 13636 h 1047182"/>
                  <a:gd name="connsiteX2593" fmla="*/ 537467 w 808720"/>
                  <a:gd name="connsiteY2593" fmla="*/ 13978 h 1047182"/>
                  <a:gd name="connsiteX2594" fmla="*/ 536383 w 808720"/>
                  <a:gd name="connsiteY2594" fmla="*/ 13427 h 1047182"/>
                  <a:gd name="connsiteX2595" fmla="*/ 517984 w 808720"/>
                  <a:gd name="connsiteY2595" fmla="*/ 12640 h 1047182"/>
                  <a:gd name="connsiteX2596" fmla="*/ 516760 w 808720"/>
                  <a:gd name="connsiteY2596" fmla="*/ 13864 h 1047182"/>
                  <a:gd name="connsiteX2597" fmla="*/ 516420 w 808720"/>
                  <a:gd name="connsiteY2597" fmla="*/ 13995 h 1047182"/>
                  <a:gd name="connsiteX2598" fmla="*/ 517448 w 808720"/>
                  <a:gd name="connsiteY2598" fmla="*/ 12993 h 1047182"/>
                  <a:gd name="connsiteX2599" fmla="*/ 406232 w 808720"/>
                  <a:gd name="connsiteY2599" fmla="*/ 12638 h 1047182"/>
                  <a:gd name="connsiteX2600" fmla="*/ 405225 w 808720"/>
                  <a:gd name="connsiteY2600" fmla="*/ 12874 h 1047182"/>
                  <a:gd name="connsiteX2601" fmla="*/ 402140 w 808720"/>
                  <a:gd name="connsiteY2601" fmla="*/ 13414 h 1047182"/>
                  <a:gd name="connsiteX2602" fmla="*/ 402436 w 808720"/>
                  <a:gd name="connsiteY2602" fmla="*/ 13303 h 1047182"/>
                  <a:gd name="connsiteX2603" fmla="*/ 405893 w 808720"/>
                  <a:gd name="connsiteY2603" fmla="*/ 12660 h 1047182"/>
                  <a:gd name="connsiteX2604" fmla="*/ 497568 w 808720"/>
                  <a:gd name="connsiteY2604" fmla="*/ 12636 h 1047182"/>
                  <a:gd name="connsiteX2605" fmla="*/ 495819 w 808720"/>
                  <a:gd name="connsiteY2605" fmla="*/ 13176 h 1047182"/>
                  <a:gd name="connsiteX2606" fmla="*/ 489777 w 808720"/>
                  <a:gd name="connsiteY2606" fmla="*/ 14183 h 1047182"/>
                  <a:gd name="connsiteX2607" fmla="*/ 489888 w 808720"/>
                  <a:gd name="connsiteY2607" fmla="*/ 14132 h 1047182"/>
                  <a:gd name="connsiteX2608" fmla="*/ 491501 w 808720"/>
                  <a:gd name="connsiteY2608" fmla="*/ 13774 h 1047182"/>
                  <a:gd name="connsiteX2609" fmla="*/ 494799 w 808720"/>
                  <a:gd name="connsiteY2609" fmla="*/ 13071 h 1047182"/>
                  <a:gd name="connsiteX2610" fmla="*/ 526150 w 808720"/>
                  <a:gd name="connsiteY2610" fmla="*/ 12628 h 1047182"/>
                  <a:gd name="connsiteX2611" fmla="*/ 526155 w 808720"/>
                  <a:gd name="connsiteY2611" fmla="*/ 12631 h 1047182"/>
                  <a:gd name="connsiteX2612" fmla="*/ 525206 w 808720"/>
                  <a:gd name="connsiteY2612" fmla="*/ 14149 h 1047182"/>
                  <a:gd name="connsiteX2613" fmla="*/ 522711 w 808720"/>
                  <a:gd name="connsiteY2613" fmla="*/ 14692 h 1047182"/>
                  <a:gd name="connsiteX2614" fmla="*/ 435257 w 808720"/>
                  <a:gd name="connsiteY2614" fmla="*/ 12614 h 1047182"/>
                  <a:gd name="connsiteX2615" fmla="*/ 435027 w 808720"/>
                  <a:gd name="connsiteY2615" fmla="*/ 12693 h 1047182"/>
                  <a:gd name="connsiteX2616" fmla="*/ 434449 w 808720"/>
                  <a:gd name="connsiteY2616" fmla="*/ 12755 h 1047182"/>
                  <a:gd name="connsiteX2617" fmla="*/ 435193 w 808720"/>
                  <a:gd name="connsiteY2617" fmla="*/ 12623 h 1047182"/>
                  <a:gd name="connsiteX2618" fmla="*/ 534779 w 808720"/>
                  <a:gd name="connsiteY2618" fmla="*/ 12611 h 1047182"/>
                  <a:gd name="connsiteX2619" fmla="*/ 535157 w 808720"/>
                  <a:gd name="connsiteY2619" fmla="*/ 12730 h 1047182"/>
                  <a:gd name="connsiteX2620" fmla="*/ 535051 w 808720"/>
                  <a:gd name="connsiteY2620" fmla="*/ 12749 h 1047182"/>
                  <a:gd name="connsiteX2621" fmla="*/ 539715 w 808720"/>
                  <a:gd name="connsiteY2621" fmla="*/ 12610 h 1047182"/>
                  <a:gd name="connsiteX2622" fmla="*/ 540354 w 808720"/>
                  <a:gd name="connsiteY2622" fmla="*/ 13414 h 1047182"/>
                  <a:gd name="connsiteX2623" fmla="*/ 540438 w 808720"/>
                  <a:gd name="connsiteY2623" fmla="*/ 13807 h 1047182"/>
                  <a:gd name="connsiteX2624" fmla="*/ 539400 w 808720"/>
                  <a:gd name="connsiteY2624" fmla="*/ 13255 h 1047182"/>
                  <a:gd name="connsiteX2625" fmla="*/ 501027 w 808720"/>
                  <a:gd name="connsiteY2625" fmla="*/ 12586 h 1047182"/>
                  <a:gd name="connsiteX2626" fmla="*/ 496598 w 808720"/>
                  <a:gd name="connsiteY2626" fmla="*/ 14661 h 1047182"/>
                  <a:gd name="connsiteX2627" fmla="*/ 487123 w 808720"/>
                  <a:gd name="connsiteY2627" fmla="*/ 16635 h 1047182"/>
                  <a:gd name="connsiteX2628" fmla="*/ 491510 w 808720"/>
                  <a:gd name="connsiteY2628" fmla="*/ 14990 h 1047182"/>
                  <a:gd name="connsiteX2629" fmla="*/ 495098 w 808720"/>
                  <a:gd name="connsiteY2629" fmla="*/ 13645 h 1047182"/>
                  <a:gd name="connsiteX2630" fmla="*/ 480761 w 808720"/>
                  <a:gd name="connsiteY2630" fmla="*/ 12584 h 1047182"/>
                  <a:gd name="connsiteX2631" fmla="*/ 479985 w 808720"/>
                  <a:gd name="connsiteY2631" fmla="*/ 12953 h 1047182"/>
                  <a:gd name="connsiteX2632" fmla="*/ 477865 w 808720"/>
                  <a:gd name="connsiteY2632" fmla="*/ 13284 h 1047182"/>
                  <a:gd name="connsiteX2633" fmla="*/ 479772 w 808720"/>
                  <a:gd name="connsiteY2633" fmla="*/ 12697 h 1047182"/>
                  <a:gd name="connsiteX2634" fmla="*/ 536003 w 808720"/>
                  <a:gd name="connsiteY2634" fmla="*/ 12572 h 1047182"/>
                  <a:gd name="connsiteX2635" fmla="*/ 536034 w 808720"/>
                  <a:gd name="connsiteY2635" fmla="*/ 12641 h 1047182"/>
                  <a:gd name="connsiteX2636" fmla="*/ 535948 w 808720"/>
                  <a:gd name="connsiteY2636" fmla="*/ 12582 h 1047182"/>
                  <a:gd name="connsiteX2637" fmla="*/ 407236 w 808720"/>
                  <a:gd name="connsiteY2637" fmla="*/ 12572 h 1047182"/>
                  <a:gd name="connsiteX2638" fmla="*/ 404702 w 808720"/>
                  <a:gd name="connsiteY2638" fmla="*/ 12997 h 1047182"/>
                  <a:gd name="connsiteX2639" fmla="*/ 405225 w 808720"/>
                  <a:gd name="connsiteY2639" fmla="*/ 12874 h 1047182"/>
                  <a:gd name="connsiteX2640" fmla="*/ 406780 w 808720"/>
                  <a:gd name="connsiteY2640" fmla="*/ 12602 h 1047182"/>
                  <a:gd name="connsiteX2641" fmla="*/ 466001 w 808720"/>
                  <a:gd name="connsiteY2641" fmla="*/ 12566 h 1047182"/>
                  <a:gd name="connsiteX2642" fmla="*/ 457515 w 808720"/>
                  <a:gd name="connsiteY2642" fmla="*/ 14991 h 1047182"/>
                  <a:gd name="connsiteX2643" fmla="*/ 452692 w 808720"/>
                  <a:gd name="connsiteY2643" fmla="*/ 15733 h 1047182"/>
                  <a:gd name="connsiteX2644" fmla="*/ 455323 w 808720"/>
                  <a:gd name="connsiteY2644" fmla="*/ 14716 h 1047182"/>
                  <a:gd name="connsiteX2645" fmla="*/ 455553 w 808720"/>
                  <a:gd name="connsiteY2645" fmla="*/ 14596 h 1047182"/>
                  <a:gd name="connsiteX2646" fmla="*/ 463194 w 808720"/>
                  <a:gd name="connsiteY2646" fmla="*/ 12987 h 1047182"/>
                  <a:gd name="connsiteX2647" fmla="*/ 509717 w 808720"/>
                  <a:gd name="connsiteY2647" fmla="*/ 12558 h 1047182"/>
                  <a:gd name="connsiteX2648" fmla="*/ 506375 w 808720"/>
                  <a:gd name="connsiteY2648" fmla="*/ 13284 h 1047182"/>
                  <a:gd name="connsiteX2649" fmla="*/ 499816 w 808720"/>
                  <a:gd name="connsiteY2649" fmla="*/ 14710 h 1047182"/>
                  <a:gd name="connsiteX2650" fmla="*/ 501342 w 808720"/>
                  <a:gd name="connsiteY2650" fmla="*/ 14032 h 1047182"/>
                  <a:gd name="connsiteX2651" fmla="*/ 507139 w 808720"/>
                  <a:gd name="connsiteY2651" fmla="*/ 13011 h 1047182"/>
                  <a:gd name="connsiteX2652" fmla="*/ 449840 w 808720"/>
                  <a:gd name="connsiteY2652" fmla="*/ 12554 h 1047182"/>
                  <a:gd name="connsiteX2653" fmla="*/ 448421 w 808720"/>
                  <a:gd name="connsiteY2653" fmla="*/ 13436 h 1047182"/>
                  <a:gd name="connsiteX2654" fmla="*/ 443647 w 808720"/>
                  <a:gd name="connsiteY2654" fmla="*/ 14004 h 1047182"/>
                  <a:gd name="connsiteX2655" fmla="*/ 447274 w 808720"/>
                  <a:gd name="connsiteY2655" fmla="*/ 12839 h 1047182"/>
                  <a:gd name="connsiteX2656" fmla="*/ 456057 w 808720"/>
                  <a:gd name="connsiteY2656" fmla="*/ 12527 h 1047182"/>
                  <a:gd name="connsiteX2657" fmla="*/ 453731 w 808720"/>
                  <a:gd name="connsiteY2657" fmla="*/ 13017 h 1047182"/>
                  <a:gd name="connsiteX2658" fmla="*/ 448962 w 808720"/>
                  <a:gd name="connsiteY2658" fmla="*/ 13675 h 1047182"/>
                  <a:gd name="connsiteX2659" fmla="*/ 452273 w 808720"/>
                  <a:gd name="connsiteY2659" fmla="*/ 12978 h 1047182"/>
                  <a:gd name="connsiteX2660" fmla="*/ 534614 w 808720"/>
                  <a:gd name="connsiteY2660" fmla="*/ 12527 h 1047182"/>
                  <a:gd name="connsiteX2661" fmla="*/ 534779 w 808720"/>
                  <a:gd name="connsiteY2661" fmla="*/ 12611 h 1047182"/>
                  <a:gd name="connsiteX2662" fmla="*/ 534585 w 808720"/>
                  <a:gd name="connsiteY2662" fmla="*/ 12550 h 1047182"/>
                  <a:gd name="connsiteX2663" fmla="*/ 532674 w 808720"/>
                  <a:gd name="connsiteY2663" fmla="*/ 12526 h 1047182"/>
                  <a:gd name="connsiteX2664" fmla="*/ 532016 w 808720"/>
                  <a:gd name="connsiteY2664" fmla="*/ 13315 h 1047182"/>
                  <a:gd name="connsiteX2665" fmla="*/ 531957 w 808720"/>
                  <a:gd name="connsiteY2665" fmla="*/ 13326 h 1047182"/>
                  <a:gd name="connsiteX2666" fmla="*/ 532007 w 808720"/>
                  <a:gd name="connsiteY2666" fmla="*/ 12671 h 1047182"/>
                  <a:gd name="connsiteX2667" fmla="*/ 413735 w 808720"/>
                  <a:gd name="connsiteY2667" fmla="*/ 12520 h 1047182"/>
                  <a:gd name="connsiteX2668" fmla="*/ 413560 w 808720"/>
                  <a:gd name="connsiteY2668" fmla="*/ 12558 h 1047182"/>
                  <a:gd name="connsiteX2669" fmla="*/ 412163 w 808720"/>
                  <a:gd name="connsiteY2669" fmla="*/ 12728 h 1047182"/>
                  <a:gd name="connsiteX2670" fmla="*/ 412401 w 808720"/>
                  <a:gd name="connsiteY2670" fmla="*/ 12622 h 1047182"/>
                  <a:gd name="connsiteX2671" fmla="*/ 520316 w 808720"/>
                  <a:gd name="connsiteY2671" fmla="*/ 12501 h 1047182"/>
                  <a:gd name="connsiteX2672" fmla="*/ 517827 w 808720"/>
                  <a:gd name="connsiteY2672" fmla="*/ 14990 h 1047182"/>
                  <a:gd name="connsiteX2673" fmla="*/ 515127 w 808720"/>
                  <a:gd name="connsiteY2673" fmla="*/ 16340 h 1047182"/>
                  <a:gd name="connsiteX2674" fmla="*/ 514050 w 808720"/>
                  <a:gd name="connsiteY2674" fmla="*/ 16575 h 1047182"/>
                  <a:gd name="connsiteX2675" fmla="*/ 516760 w 808720"/>
                  <a:gd name="connsiteY2675" fmla="*/ 13864 h 1047182"/>
                  <a:gd name="connsiteX2676" fmla="*/ 436803 w 808720"/>
                  <a:gd name="connsiteY2676" fmla="*/ 12499 h 1047182"/>
                  <a:gd name="connsiteX2677" fmla="*/ 432983 w 808720"/>
                  <a:gd name="connsiteY2677" fmla="*/ 14197 h 1047182"/>
                  <a:gd name="connsiteX2678" fmla="*/ 428627 w 808720"/>
                  <a:gd name="connsiteY2678" fmla="*/ 14911 h 1047182"/>
                  <a:gd name="connsiteX2679" fmla="*/ 424996 w 808720"/>
                  <a:gd name="connsiteY2679" fmla="*/ 15314 h 1047182"/>
                  <a:gd name="connsiteX2680" fmla="*/ 432295 w 808720"/>
                  <a:gd name="connsiteY2680" fmla="*/ 13620 h 1047182"/>
                  <a:gd name="connsiteX2681" fmla="*/ 435027 w 808720"/>
                  <a:gd name="connsiteY2681" fmla="*/ 12693 h 1047182"/>
                  <a:gd name="connsiteX2682" fmla="*/ 544197 w 808720"/>
                  <a:gd name="connsiteY2682" fmla="*/ 12488 h 1047182"/>
                  <a:gd name="connsiteX2683" fmla="*/ 544209 w 808720"/>
                  <a:gd name="connsiteY2683" fmla="*/ 12931 h 1047182"/>
                  <a:gd name="connsiteX2684" fmla="*/ 543606 w 808720"/>
                  <a:gd name="connsiteY2684" fmla="*/ 14834 h 1047182"/>
                  <a:gd name="connsiteX2685" fmla="*/ 543492 w 808720"/>
                  <a:gd name="connsiteY2685" fmla="*/ 14551 h 1047182"/>
                  <a:gd name="connsiteX2686" fmla="*/ 414278 w 808720"/>
                  <a:gd name="connsiteY2686" fmla="*/ 12479 h 1047182"/>
                  <a:gd name="connsiteX2687" fmla="*/ 413052 w 808720"/>
                  <a:gd name="connsiteY2687" fmla="*/ 12668 h 1047182"/>
                  <a:gd name="connsiteX2688" fmla="*/ 413560 w 808720"/>
                  <a:gd name="connsiteY2688" fmla="*/ 12558 h 1047182"/>
                  <a:gd name="connsiteX2689" fmla="*/ 414105 w 808720"/>
                  <a:gd name="connsiteY2689" fmla="*/ 12492 h 1047182"/>
                  <a:gd name="connsiteX2690" fmla="*/ 483253 w 808720"/>
                  <a:gd name="connsiteY2690" fmla="*/ 12442 h 1047182"/>
                  <a:gd name="connsiteX2691" fmla="*/ 481711 w 808720"/>
                  <a:gd name="connsiteY2691" fmla="*/ 13175 h 1047182"/>
                  <a:gd name="connsiteX2692" fmla="*/ 478390 w 808720"/>
                  <a:gd name="connsiteY2692" fmla="*/ 13711 h 1047182"/>
                  <a:gd name="connsiteX2693" fmla="*/ 478966 w 808720"/>
                  <a:gd name="connsiteY2693" fmla="*/ 13437 h 1047182"/>
                  <a:gd name="connsiteX2694" fmla="*/ 481020 w 808720"/>
                  <a:gd name="connsiteY2694" fmla="*/ 12827 h 1047182"/>
                  <a:gd name="connsiteX2695" fmla="*/ 482737 w 808720"/>
                  <a:gd name="connsiteY2695" fmla="*/ 12523 h 1047182"/>
                  <a:gd name="connsiteX2696" fmla="*/ 482739 w 808720"/>
                  <a:gd name="connsiteY2696" fmla="*/ 12523 h 1047182"/>
                  <a:gd name="connsiteX2697" fmla="*/ 532752 w 808720"/>
                  <a:gd name="connsiteY2697" fmla="*/ 12432 h 1047182"/>
                  <a:gd name="connsiteX2698" fmla="*/ 532824 w 808720"/>
                  <a:gd name="connsiteY2698" fmla="*/ 12493 h 1047182"/>
                  <a:gd name="connsiteX2699" fmla="*/ 532674 w 808720"/>
                  <a:gd name="connsiteY2699" fmla="*/ 12526 h 1047182"/>
                  <a:gd name="connsiteX2700" fmla="*/ 412863 w 808720"/>
                  <a:gd name="connsiteY2700" fmla="*/ 12417 h 1047182"/>
                  <a:gd name="connsiteX2701" fmla="*/ 412401 w 808720"/>
                  <a:gd name="connsiteY2701" fmla="*/ 12622 h 1047182"/>
                  <a:gd name="connsiteX2702" fmla="*/ 411668 w 808720"/>
                  <a:gd name="connsiteY2702" fmla="*/ 12678 h 1047182"/>
                  <a:gd name="connsiteX2703" fmla="*/ 412232 w 808720"/>
                  <a:gd name="connsiteY2703" fmla="*/ 12522 h 1047182"/>
                  <a:gd name="connsiteX2704" fmla="*/ 427238 w 808720"/>
                  <a:gd name="connsiteY2704" fmla="*/ 12417 h 1047182"/>
                  <a:gd name="connsiteX2705" fmla="*/ 425311 w 808720"/>
                  <a:gd name="connsiteY2705" fmla="*/ 12898 h 1047182"/>
                  <a:gd name="connsiteX2706" fmla="*/ 422728 w 808720"/>
                  <a:gd name="connsiteY2706" fmla="*/ 13327 h 1047182"/>
                  <a:gd name="connsiteX2707" fmla="*/ 424511 w 808720"/>
                  <a:gd name="connsiteY2707" fmla="*/ 12849 h 1047182"/>
                  <a:gd name="connsiteX2708" fmla="*/ 424698 w 808720"/>
                  <a:gd name="connsiteY2708" fmla="*/ 12812 h 1047182"/>
                  <a:gd name="connsiteX2709" fmla="*/ 426269 w 808720"/>
                  <a:gd name="connsiteY2709" fmla="*/ 12378 h 1047182"/>
                  <a:gd name="connsiteX2710" fmla="*/ 426054 w 808720"/>
                  <a:gd name="connsiteY2710" fmla="*/ 12435 h 1047182"/>
                  <a:gd name="connsiteX2711" fmla="*/ 422018 w 808720"/>
                  <a:gd name="connsiteY2711" fmla="*/ 13230 h 1047182"/>
                  <a:gd name="connsiteX2712" fmla="*/ 419875 w 808720"/>
                  <a:gd name="connsiteY2712" fmla="*/ 13564 h 1047182"/>
                  <a:gd name="connsiteX2713" fmla="*/ 422351 w 808720"/>
                  <a:gd name="connsiteY2713" fmla="*/ 12929 h 1047182"/>
                  <a:gd name="connsiteX2714" fmla="*/ 537096 w 808720"/>
                  <a:gd name="connsiteY2714" fmla="*/ 12368 h 1047182"/>
                  <a:gd name="connsiteX2715" fmla="*/ 538042 w 808720"/>
                  <a:gd name="connsiteY2715" fmla="*/ 12834 h 1047182"/>
                  <a:gd name="connsiteX2716" fmla="*/ 538574 w 808720"/>
                  <a:gd name="connsiteY2716" fmla="*/ 13218 h 1047182"/>
                  <a:gd name="connsiteX2717" fmla="*/ 538086 w 808720"/>
                  <a:gd name="connsiteY2717" fmla="*/ 14038 h 1047182"/>
                  <a:gd name="connsiteX2718" fmla="*/ 537495 w 808720"/>
                  <a:gd name="connsiteY2718" fmla="*/ 13636 h 1047182"/>
                  <a:gd name="connsiteX2719" fmla="*/ 537565 w 808720"/>
                  <a:gd name="connsiteY2719" fmla="*/ 12797 h 1047182"/>
                  <a:gd name="connsiteX2720" fmla="*/ 536734 w 808720"/>
                  <a:gd name="connsiteY2720" fmla="*/ 12436 h 1047182"/>
                  <a:gd name="connsiteX2721" fmla="*/ 410691 w 808720"/>
                  <a:gd name="connsiteY2721" fmla="*/ 12347 h 1047182"/>
                  <a:gd name="connsiteX2722" fmla="*/ 406411 w 808720"/>
                  <a:gd name="connsiteY2722" fmla="*/ 13081 h 1047182"/>
                  <a:gd name="connsiteX2723" fmla="*/ 404469 w 808720"/>
                  <a:gd name="connsiteY2723" fmla="*/ 13230 h 1047182"/>
                  <a:gd name="connsiteX2724" fmla="*/ 408520 w 808720"/>
                  <a:gd name="connsiteY2724" fmla="*/ 12488 h 1047182"/>
                  <a:gd name="connsiteX2725" fmla="*/ 407489 w 808720"/>
                  <a:gd name="connsiteY2725" fmla="*/ 12342 h 1047182"/>
                  <a:gd name="connsiteX2726" fmla="*/ 407070 w 808720"/>
                  <a:gd name="connsiteY2726" fmla="*/ 12441 h 1047182"/>
                  <a:gd name="connsiteX2727" fmla="*/ 405893 w 808720"/>
                  <a:gd name="connsiteY2727" fmla="*/ 12660 h 1047182"/>
                  <a:gd name="connsiteX2728" fmla="*/ 403784 w 808720"/>
                  <a:gd name="connsiteY2728" fmla="*/ 12797 h 1047182"/>
                  <a:gd name="connsiteX2729" fmla="*/ 406679 w 808720"/>
                  <a:gd name="connsiteY2729" fmla="*/ 12411 h 1047182"/>
                  <a:gd name="connsiteX2730" fmla="*/ 412884 w 808720"/>
                  <a:gd name="connsiteY2730" fmla="*/ 12341 h 1047182"/>
                  <a:gd name="connsiteX2731" fmla="*/ 412232 w 808720"/>
                  <a:gd name="connsiteY2731" fmla="*/ 12522 h 1047182"/>
                  <a:gd name="connsiteX2732" fmla="*/ 410962 w 808720"/>
                  <a:gd name="connsiteY2732" fmla="*/ 12733 h 1047182"/>
                  <a:gd name="connsiteX2733" fmla="*/ 409085 w 808720"/>
                  <a:gd name="connsiteY2733" fmla="*/ 12877 h 1047182"/>
                  <a:gd name="connsiteX2734" fmla="*/ 409140 w 808720"/>
                  <a:gd name="connsiteY2734" fmla="*/ 12863 h 1047182"/>
                  <a:gd name="connsiteX2735" fmla="*/ 421846 w 808720"/>
                  <a:gd name="connsiteY2735" fmla="*/ 12336 h 1047182"/>
                  <a:gd name="connsiteX2736" fmla="*/ 420839 w 808720"/>
                  <a:gd name="connsiteY2736" fmla="*/ 12624 h 1047182"/>
                  <a:gd name="connsiteX2737" fmla="*/ 408185 w 808720"/>
                  <a:gd name="connsiteY2737" fmla="*/ 14496 h 1047182"/>
                  <a:gd name="connsiteX2738" fmla="*/ 410992 w 808720"/>
                  <a:gd name="connsiteY2738" fmla="*/ 13249 h 1047182"/>
                  <a:gd name="connsiteX2739" fmla="*/ 416370 w 808720"/>
                  <a:gd name="connsiteY2739" fmla="*/ 12748 h 1047182"/>
                  <a:gd name="connsiteX2740" fmla="*/ 411447 w 808720"/>
                  <a:gd name="connsiteY2740" fmla="*/ 12297 h 1047182"/>
                  <a:gd name="connsiteX2741" fmla="*/ 409792 w 808720"/>
                  <a:gd name="connsiteY2741" fmla="*/ 12703 h 1047182"/>
                  <a:gd name="connsiteX2742" fmla="*/ 408521 w 808720"/>
                  <a:gd name="connsiteY2742" fmla="*/ 12920 h 1047182"/>
                  <a:gd name="connsiteX2743" fmla="*/ 407877 w 808720"/>
                  <a:gd name="connsiteY2743" fmla="*/ 12969 h 1047182"/>
                  <a:gd name="connsiteX2744" fmla="*/ 410905 w 808720"/>
                  <a:gd name="connsiteY2744" fmla="*/ 12333 h 1047182"/>
                  <a:gd name="connsiteX2745" fmla="*/ 533758 w 808720"/>
                  <a:gd name="connsiteY2745" fmla="*/ 12290 h 1047182"/>
                  <a:gd name="connsiteX2746" fmla="*/ 534585 w 808720"/>
                  <a:gd name="connsiteY2746" fmla="*/ 12550 h 1047182"/>
                  <a:gd name="connsiteX2747" fmla="*/ 534118 w 808720"/>
                  <a:gd name="connsiteY2747" fmla="*/ 12923 h 1047182"/>
                  <a:gd name="connsiteX2748" fmla="*/ 533153 w 808720"/>
                  <a:gd name="connsiteY2748" fmla="*/ 13103 h 1047182"/>
                  <a:gd name="connsiteX2749" fmla="*/ 533179 w 808720"/>
                  <a:gd name="connsiteY2749" fmla="*/ 12797 h 1047182"/>
                  <a:gd name="connsiteX2750" fmla="*/ 532824 w 808720"/>
                  <a:gd name="connsiteY2750" fmla="*/ 12493 h 1047182"/>
                  <a:gd name="connsiteX2751" fmla="*/ 537565 w 808720"/>
                  <a:gd name="connsiteY2751" fmla="*/ 12281 h 1047182"/>
                  <a:gd name="connsiteX2752" fmla="*/ 538525 w 808720"/>
                  <a:gd name="connsiteY2752" fmla="*/ 12791 h 1047182"/>
                  <a:gd name="connsiteX2753" fmla="*/ 538662 w 808720"/>
                  <a:gd name="connsiteY2753" fmla="*/ 13071 h 1047182"/>
                  <a:gd name="connsiteX2754" fmla="*/ 538631 w 808720"/>
                  <a:gd name="connsiteY2754" fmla="*/ 13124 h 1047182"/>
                  <a:gd name="connsiteX2755" fmla="*/ 538042 w 808720"/>
                  <a:gd name="connsiteY2755" fmla="*/ 12834 h 1047182"/>
                  <a:gd name="connsiteX2756" fmla="*/ 537334 w 808720"/>
                  <a:gd name="connsiteY2756" fmla="*/ 12324 h 1047182"/>
                  <a:gd name="connsiteX2757" fmla="*/ 483649 w 808720"/>
                  <a:gd name="connsiteY2757" fmla="*/ 12254 h 1047182"/>
                  <a:gd name="connsiteX2758" fmla="*/ 483435 w 808720"/>
                  <a:gd name="connsiteY2758" fmla="*/ 12356 h 1047182"/>
                  <a:gd name="connsiteX2759" fmla="*/ 482739 w 808720"/>
                  <a:gd name="connsiteY2759" fmla="*/ 12523 h 1047182"/>
                  <a:gd name="connsiteX2760" fmla="*/ 481276 w 808720"/>
                  <a:gd name="connsiteY2760" fmla="*/ 12751 h 1047182"/>
                  <a:gd name="connsiteX2761" fmla="*/ 482512 w 808720"/>
                  <a:gd name="connsiteY2761" fmla="*/ 12384 h 1047182"/>
                  <a:gd name="connsiteX2762" fmla="*/ 498818 w 808720"/>
                  <a:gd name="connsiteY2762" fmla="*/ 12250 h 1047182"/>
                  <a:gd name="connsiteX2763" fmla="*/ 497948 w 808720"/>
                  <a:gd name="connsiteY2763" fmla="*/ 12576 h 1047182"/>
                  <a:gd name="connsiteX2764" fmla="*/ 497568 w 808720"/>
                  <a:gd name="connsiteY2764" fmla="*/ 12636 h 1047182"/>
                  <a:gd name="connsiteX2765" fmla="*/ 413287 w 808720"/>
                  <a:gd name="connsiteY2765" fmla="*/ 12229 h 1047182"/>
                  <a:gd name="connsiteX2766" fmla="*/ 413104 w 808720"/>
                  <a:gd name="connsiteY2766" fmla="*/ 12310 h 1047182"/>
                  <a:gd name="connsiteX2767" fmla="*/ 412884 w 808720"/>
                  <a:gd name="connsiteY2767" fmla="*/ 12341 h 1047182"/>
                  <a:gd name="connsiteX2768" fmla="*/ 437412 w 808720"/>
                  <a:gd name="connsiteY2768" fmla="*/ 12229 h 1047182"/>
                  <a:gd name="connsiteX2769" fmla="*/ 437110 w 808720"/>
                  <a:gd name="connsiteY2769" fmla="*/ 12363 h 1047182"/>
                  <a:gd name="connsiteX2770" fmla="*/ 435257 w 808720"/>
                  <a:gd name="connsiteY2770" fmla="*/ 12614 h 1047182"/>
                  <a:gd name="connsiteX2771" fmla="*/ 435274 w 808720"/>
                  <a:gd name="connsiteY2771" fmla="*/ 12609 h 1047182"/>
                  <a:gd name="connsiteX2772" fmla="*/ 408997 w 808720"/>
                  <a:gd name="connsiteY2772" fmla="*/ 12214 h 1047182"/>
                  <a:gd name="connsiteX2773" fmla="*/ 406780 w 808720"/>
                  <a:gd name="connsiteY2773" fmla="*/ 12602 h 1047182"/>
                  <a:gd name="connsiteX2774" fmla="*/ 406232 w 808720"/>
                  <a:gd name="connsiteY2774" fmla="*/ 12638 h 1047182"/>
                  <a:gd name="connsiteX2775" fmla="*/ 407070 w 808720"/>
                  <a:gd name="connsiteY2775" fmla="*/ 12441 h 1047182"/>
                  <a:gd name="connsiteX2776" fmla="*/ 407692 w 808720"/>
                  <a:gd name="connsiteY2776" fmla="*/ 12325 h 1047182"/>
                  <a:gd name="connsiteX2777" fmla="*/ 411498 w 808720"/>
                  <a:gd name="connsiteY2777" fmla="*/ 12208 h 1047182"/>
                  <a:gd name="connsiteX2778" fmla="*/ 410905 w 808720"/>
                  <a:gd name="connsiteY2778" fmla="*/ 12333 h 1047182"/>
                  <a:gd name="connsiteX2779" fmla="*/ 410691 w 808720"/>
                  <a:gd name="connsiteY2779" fmla="*/ 12347 h 1047182"/>
                  <a:gd name="connsiteX2780" fmla="*/ 412868 w 808720"/>
                  <a:gd name="connsiteY2780" fmla="*/ 12205 h 1047182"/>
                  <a:gd name="connsiteX2781" fmla="*/ 409424 w 808720"/>
                  <a:gd name="connsiteY2781" fmla="*/ 12793 h 1047182"/>
                  <a:gd name="connsiteX2782" fmla="*/ 409792 w 808720"/>
                  <a:gd name="connsiteY2782" fmla="*/ 12703 h 1047182"/>
                  <a:gd name="connsiteX2783" fmla="*/ 412624 w 808720"/>
                  <a:gd name="connsiteY2783" fmla="*/ 12221 h 1047182"/>
                  <a:gd name="connsiteX2784" fmla="*/ 413528 w 808720"/>
                  <a:gd name="connsiteY2784" fmla="*/ 12162 h 1047182"/>
                  <a:gd name="connsiteX2785" fmla="*/ 413287 w 808720"/>
                  <a:gd name="connsiteY2785" fmla="*/ 12229 h 1047182"/>
                  <a:gd name="connsiteX2786" fmla="*/ 413422 w 808720"/>
                  <a:gd name="connsiteY2786" fmla="*/ 12169 h 1047182"/>
                  <a:gd name="connsiteX2787" fmla="*/ 488135 w 808720"/>
                  <a:gd name="connsiteY2787" fmla="*/ 12159 h 1047182"/>
                  <a:gd name="connsiteX2788" fmla="*/ 487965 w 808720"/>
                  <a:gd name="connsiteY2788" fmla="*/ 12221 h 1047182"/>
                  <a:gd name="connsiteX2789" fmla="*/ 486923 w 808720"/>
                  <a:gd name="connsiteY2789" fmla="*/ 12419 h 1047182"/>
                  <a:gd name="connsiteX2790" fmla="*/ 484930 w 808720"/>
                  <a:gd name="connsiteY2790" fmla="*/ 12797 h 1047182"/>
                  <a:gd name="connsiteX2791" fmla="*/ 486432 w 808720"/>
                  <a:gd name="connsiteY2791" fmla="*/ 12498 h 1047182"/>
                  <a:gd name="connsiteX2792" fmla="*/ 408618 w 808720"/>
                  <a:gd name="connsiteY2792" fmla="*/ 12153 h 1047182"/>
                  <a:gd name="connsiteX2793" fmla="*/ 407692 w 808720"/>
                  <a:gd name="connsiteY2793" fmla="*/ 12325 h 1047182"/>
                  <a:gd name="connsiteX2794" fmla="*/ 407489 w 808720"/>
                  <a:gd name="connsiteY2794" fmla="*/ 12342 h 1047182"/>
                  <a:gd name="connsiteX2795" fmla="*/ 407874 w 808720"/>
                  <a:gd name="connsiteY2795" fmla="*/ 12252 h 1047182"/>
                  <a:gd name="connsiteX2796" fmla="*/ 460310 w 808720"/>
                  <a:gd name="connsiteY2796" fmla="*/ 12109 h 1047182"/>
                  <a:gd name="connsiteX2797" fmla="*/ 459762 w 808720"/>
                  <a:gd name="connsiteY2797" fmla="*/ 12396 h 1047182"/>
                  <a:gd name="connsiteX2798" fmla="*/ 453083 w 808720"/>
                  <a:gd name="connsiteY2798" fmla="*/ 13560 h 1047182"/>
                  <a:gd name="connsiteX2799" fmla="*/ 446976 w 808720"/>
                  <a:gd name="connsiteY2799" fmla="*/ 14439 h 1047182"/>
                  <a:gd name="connsiteX2800" fmla="*/ 453731 w 808720"/>
                  <a:gd name="connsiteY2800" fmla="*/ 13017 h 1047182"/>
                  <a:gd name="connsiteX2801" fmla="*/ 540072 w 808720"/>
                  <a:gd name="connsiteY2801" fmla="*/ 12084 h 1047182"/>
                  <a:gd name="connsiteX2802" fmla="*/ 541096 w 808720"/>
                  <a:gd name="connsiteY2802" fmla="*/ 12453 h 1047182"/>
                  <a:gd name="connsiteX2803" fmla="*/ 541946 w 808720"/>
                  <a:gd name="connsiteY2803" fmla="*/ 14362 h 1047182"/>
                  <a:gd name="connsiteX2804" fmla="*/ 541913 w 808720"/>
                  <a:gd name="connsiteY2804" fmla="*/ 14738 h 1047182"/>
                  <a:gd name="connsiteX2805" fmla="*/ 541083 w 808720"/>
                  <a:gd name="connsiteY2805" fmla="*/ 14330 h 1047182"/>
                  <a:gd name="connsiteX2806" fmla="*/ 540961 w 808720"/>
                  <a:gd name="connsiteY2806" fmla="*/ 14177 h 1047182"/>
                  <a:gd name="connsiteX2807" fmla="*/ 540924 w 808720"/>
                  <a:gd name="connsiteY2807" fmla="*/ 14065 h 1047182"/>
                  <a:gd name="connsiteX2808" fmla="*/ 540834 w 808720"/>
                  <a:gd name="connsiteY2808" fmla="*/ 14017 h 1047182"/>
                  <a:gd name="connsiteX2809" fmla="*/ 540354 w 808720"/>
                  <a:gd name="connsiteY2809" fmla="*/ 13414 h 1047182"/>
                  <a:gd name="connsiteX2810" fmla="*/ 413636 w 808720"/>
                  <a:gd name="connsiteY2810" fmla="*/ 12074 h 1047182"/>
                  <a:gd name="connsiteX2811" fmla="*/ 413422 w 808720"/>
                  <a:gd name="connsiteY2811" fmla="*/ 12169 h 1047182"/>
                  <a:gd name="connsiteX2812" fmla="*/ 412868 w 808720"/>
                  <a:gd name="connsiteY2812" fmla="*/ 12205 h 1047182"/>
                  <a:gd name="connsiteX2813" fmla="*/ 414965 w 808720"/>
                  <a:gd name="connsiteY2813" fmla="*/ 12068 h 1047182"/>
                  <a:gd name="connsiteX2814" fmla="*/ 412863 w 808720"/>
                  <a:gd name="connsiteY2814" fmla="*/ 12417 h 1047182"/>
                  <a:gd name="connsiteX2815" fmla="*/ 413104 w 808720"/>
                  <a:gd name="connsiteY2815" fmla="*/ 12310 h 1047182"/>
                  <a:gd name="connsiteX2816" fmla="*/ 414729 w 808720"/>
                  <a:gd name="connsiteY2816" fmla="*/ 12083 h 1047182"/>
                  <a:gd name="connsiteX2817" fmla="*/ 535189 w 808720"/>
                  <a:gd name="connsiteY2817" fmla="*/ 12066 h 1047182"/>
                  <a:gd name="connsiteX2818" fmla="*/ 535948 w 808720"/>
                  <a:gd name="connsiteY2818" fmla="*/ 12582 h 1047182"/>
                  <a:gd name="connsiteX2819" fmla="*/ 535295 w 808720"/>
                  <a:gd name="connsiteY2819" fmla="*/ 12704 h 1047182"/>
                  <a:gd name="connsiteX2820" fmla="*/ 535036 w 808720"/>
                  <a:gd name="connsiteY2820" fmla="*/ 12188 h 1047182"/>
                  <a:gd name="connsiteX2821" fmla="*/ 410909 w 808720"/>
                  <a:gd name="connsiteY2821" fmla="*/ 12051 h 1047182"/>
                  <a:gd name="connsiteX2822" fmla="*/ 408520 w 808720"/>
                  <a:gd name="connsiteY2822" fmla="*/ 12488 h 1047182"/>
                  <a:gd name="connsiteX2823" fmla="*/ 407236 w 808720"/>
                  <a:gd name="connsiteY2823" fmla="*/ 12572 h 1047182"/>
                  <a:gd name="connsiteX2824" fmla="*/ 409762 w 808720"/>
                  <a:gd name="connsiteY2824" fmla="*/ 12149 h 1047182"/>
                  <a:gd name="connsiteX2825" fmla="*/ 488686 w 808720"/>
                  <a:gd name="connsiteY2825" fmla="*/ 12050 h 1047182"/>
                  <a:gd name="connsiteX2826" fmla="*/ 488135 w 808720"/>
                  <a:gd name="connsiteY2826" fmla="*/ 12159 h 1047182"/>
                  <a:gd name="connsiteX2827" fmla="*/ 488240 w 808720"/>
                  <a:gd name="connsiteY2827" fmla="*/ 12122 h 1047182"/>
                  <a:gd name="connsiteX2828" fmla="*/ 526524 w 808720"/>
                  <a:gd name="connsiteY2828" fmla="*/ 12041 h 1047182"/>
                  <a:gd name="connsiteX2829" fmla="*/ 526161 w 808720"/>
                  <a:gd name="connsiteY2829" fmla="*/ 12622 h 1047182"/>
                  <a:gd name="connsiteX2830" fmla="*/ 526150 w 808720"/>
                  <a:gd name="connsiteY2830" fmla="*/ 12628 h 1047182"/>
                  <a:gd name="connsiteX2831" fmla="*/ 525733 w 808720"/>
                  <a:gd name="connsiteY2831" fmla="*/ 12472 h 1047182"/>
                  <a:gd name="connsiteX2832" fmla="*/ 428675 w 808720"/>
                  <a:gd name="connsiteY2832" fmla="*/ 12039 h 1047182"/>
                  <a:gd name="connsiteX2833" fmla="*/ 424698 w 808720"/>
                  <a:gd name="connsiteY2833" fmla="*/ 12812 h 1047182"/>
                  <a:gd name="connsiteX2834" fmla="*/ 424576 w 808720"/>
                  <a:gd name="connsiteY2834" fmla="*/ 12831 h 1047182"/>
                  <a:gd name="connsiteX2835" fmla="*/ 426054 w 808720"/>
                  <a:gd name="connsiteY2835" fmla="*/ 12435 h 1047182"/>
                  <a:gd name="connsiteX2836" fmla="*/ 426540 w 808720"/>
                  <a:gd name="connsiteY2836" fmla="*/ 12339 h 1047182"/>
                  <a:gd name="connsiteX2837" fmla="*/ 425834 w 808720"/>
                  <a:gd name="connsiteY2837" fmla="*/ 12036 h 1047182"/>
                  <a:gd name="connsiteX2838" fmla="*/ 422351 w 808720"/>
                  <a:gd name="connsiteY2838" fmla="*/ 12929 h 1047182"/>
                  <a:gd name="connsiteX2839" fmla="*/ 417269 w 808720"/>
                  <a:gd name="connsiteY2839" fmla="*/ 13644 h 1047182"/>
                  <a:gd name="connsiteX2840" fmla="*/ 420839 w 808720"/>
                  <a:gd name="connsiteY2840" fmla="*/ 12624 h 1047182"/>
                  <a:gd name="connsiteX2841" fmla="*/ 423756 w 808720"/>
                  <a:gd name="connsiteY2841" fmla="*/ 12192 h 1047182"/>
                  <a:gd name="connsiteX2842" fmla="*/ 534956 w 808720"/>
                  <a:gd name="connsiteY2842" fmla="*/ 12029 h 1047182"/>
                  <a:gd name="connsiteX2843" fmla="*/ 535036 w 808720"/>
                  <a:gd name="connsiteY2843" fmla="*/ 12188 h 1047182"/>
                  <a:gd name="connsiteX2844" fmla="*/ 534614 w 808720"/>
                  <a:gd name="connsiteY2844" fmla="*/ 12527 h 1047182"/>
                  <a:gd name="connsiteX2845" fmla="*/ 534031 w 808720"/>
                  <a:gd name="connsiteY2845" fmla="*/ 12230 h 1047182"/>
                  <a:gd name="connsiteX2846" fmla="*/ 512819 w 808720"/>
                  <a:gd name="connsiteY2846" fmla="*/ 12012 h 1047182"/>
                  <a:gd name="connsiteX2847" fmla="*/ 511735 w 808720"/>
                  <a:gd name="connsiteY2847" fmla="*/ 12554 h 1047182"/>
                  <a:gd name="connsiteX2848" fmla="*/ 510151 w 808720"/>
                  <a:gd name="connsiteY2848" fmla="*/ 13071 h 1047182"/>
                  <a:gd name="connsiteX2849" fmla="*/ 495896 w 808720"/>
                  <a:gd name="connsiteY2849" fmla="*/ 19377 h 1047182"/>
                  <a:gd name="connsiteX2850" fmla="*/ 509053 w 808720"/>
                  <a:gd name="connsiteY2850" fmla="*/ 13894 h 1047182"/>
                  <a:gd name="connsiteX2851" fmla="*/ 498089 w 808720"/>
                  <a:gd name="connsiteY2851" fmla="*/ 19377 h 1047182"/>
                  <a:gd name="connsiteX2852" fmla="*/ 510721 w 808720"/>
                  <a:gd name="connsiteY2852" fmla="*/ 15797 h 1047182"/>
                  <a:gd name="connsiteX2853" fmla="*/ 506345 w 808720"/>
                  <a:gd name="connsiteY2853" fmla="*/ 18861 h 1047182"/>
                  <a:gd name="connsiteX2854" fmla="*/ 500282 w 808720"/>
                  <a:gd name="connsiteY2854" fmla="*/ 21570 h 1047182"/>
                  <a:gd name="connsiteX2855" fmla="*/ 505079 w 808720"/>
                  <a:gd name="connsiteY2855" fmla="*/ 19747 h 1047182"/>
                  <a:gd name="connsiteX2856" fmla="*/ 502475 w 808720"/>
                  <a:gd name="connsiteY2856" fmla="*/ 21570 h 1047182"/>
                  <a:gd name="connsiteX2857" fmla="*/ 506262 w 808720"/>
                  <a:gd name="connsiteY2857" fmla="*/ 19298 h 1047182"/>
                  <a:gd name="connsiteX2858" fmla="*/ 511054 w 808720"/>
                  <a:gd name="connsiteY2858" fmla="*/ 17477 h 1047182"/>
                  <a:gd name="connsiteX2859" fmla="*/ 504668 w 808720"/>
                  <a:gd name="connsiteY2859" fmla="*/ 21570 h 1047182"/>
                  <a:gd name="connsiteX2860" fmla="*/ 513441 w 808720"/>
                  <a:gd name="connsiteY2860" fmla="*/ 17183 h 1047182"/>
                  <a:gd name="connsiteX2861" fmla="*/ 509054 w 808720"/>
                  <a:gd name="connsiteY2861" fmla="*/ 21570 h 1047182"/>
                  <a:gd name="connsiteX2862" fmla="*/ 513002 w 808720"/>
                  <a:gd name="connsiteY2862" fmla="*/ 19815 h 1047182"/>
                  <a:gd name="connsiteX2863" fmla="*/ 511248 w 808720"/>
                  <a:gd name="connsiteY2863" fmla="*/ 21570 h 1047182"/>
                  <a:gd name="connsiteX2864" fmla="*/ 517514 w 808720"/>
                  <a:gd name="connsiteY2864" fmla="*/ 17810 h 1047182"/>
                  <a:gd name="connsiteX2865" fmla="*/ 521391 w 808720"/>
                  <a:gd name="connsiteY2865" fmla="*/ 16087 h 1047182"/>
                  <a:gd name="connsiteX2866" fmla="*/ 521940 w 808720"/>
                  <a:gd name="connsiteY2866" fmla="*/ 15192 h 1047182"/>
                  <a:gd name="connsiteX2867" fmla="*/ 524864 w 808720"/>
                  <a:gd name="connsiteY2867" fmla="*/ 14647 h 1047182"/>
                  <a:gd name="connsiteX2868" fmla="*/ 515634 w 808720"/>
                  <a:gd name="connsiteY2868" fmla="*/ 21570 h 1047182"/>
                  <a:gd name="connsiteX2869" fmla="*/ 524680 w 808720"/>
                  <a:gd name="connsiteY2869" fmla="*/ 14990 h 1047182"/>
                  <a:gd name="connsiteX2870" fmla="*/ 524899 w 808720"/>
                  <a:gd name="connsiteY2870" fmla="*/ 14641 h 1047182"/>
                  <a:gd name="connsiteX2871" fmla="*/ 526283 w 808720"/>
                  <a:gd name="connsiteY2871" fmla="*/ 14383 h 1047182"/>
                  <a:gd name="connsiteX2872" fmla="*/ 525503 w 808720"/>
                  <a:gd name="connsiteY2872" fmla="*/ 18280 h 1047182"/>
                  <a:gd name="connsiteX2873" fmla="*/ 517827 w 808720"/>
                  <a:gd name="connsiteY2873" fmla="*/ 23762 h 1047182"/>
                  <a:gd name="connsiteX2874" fmla="*/ 527422 w 808720"/>
                  <a:gd name="connsiteY2874" fmla="*/ 16909 h 1047182"/>
                  <a:gd name="connsiteX2875" fmla="*/ 527877 w 808720"/>
                  <a:gd name="connsiteY2875" fmla="*/ 14086 h 1047182"/>
                  <a:gd name="connsiteX2876" fmla="*/ 531957 w 808720"/>
                  <a:gd name="connsiteY2876" fmla="*/ 13326 h 1047182"/>
                  <a:gd name="connsiteX2877" fmla="*/ 531952 w 808720"/>
                  <a:gd name="connsiteY2877" fmla="*/ 13392 h 1047182"/>
                  <a:gd name="connsiteX2878" fmla="*/ 528792 w 808720"/>
                  <a:gd name="connsiteY2878" fmla="*/ 17184 h 1047182"/>
                  <a:gd name="connsiteX2879" fmla="*/ 531848 w 808720"/>
                  <a:gd name="connsiteY2879" fmla="*/ 14739 h 1047182"/>
                  <a:gd name="connsiteX2880" fmla="*/ 531318 w 808720"/>
                  <a:gd name="connsiteY2880" fmla="*/ 21626 h 1047182"/>
                  <a:gd name="connsiteX2881" fmla="*/ 528792 w 808720"/>
                  <a:gd name="connsiteY2881" fmla="*/ 25956 h 1047182"/>
                  <a:gd name="connsiteX2882" fmla="*/ 531193 w 808720"/>
                  <a:gd name="connsiteY2882" fmla="*/ 23255 h 1047182"/>
                  <a:gd name="connsiteX2883" fmla="*/ 530985 w 808720"/>
                  <a:gd name="connsiteY2883" fmla="*/ 25956 h 1047182"/>
                  <a:gd name="connsiteX2884" fmla="*/ 535442 w 808720"/>
                  <a:gd name="connsiteY2884" fmla="*/ 18475 h 1047182"/>
                  <a:gd name="connsiteX2885" fmla="*/ 537067 w 808720"/>
                  <a:gd name="connsiteY2885" fmla="*/ 16648 h 1047182"/>
                  <a:gd name="connsiteX2886" fmla="*/ 537216 w 808720"/>
                  <a:gd name="connsiteY2886" fmla="*/ 16988 h 1047182"/>
                  <a:gd name="connsiteX2887" fmla="*/ 537143 w 808720"/>
                  <a:gd name="connsiteY2887" fmla="*/ 17862 h 1047182"/>
                  <a:gd name="connsiteX2888" fmla="*/ 533179 w 808720"/>
                  <a:gd name="connsiteY2888" fmla="*/ 25956 h 1047182"/>
                  <a:gd name="connsiteX2889" fmla="*/ 537017 w 808720"/>
                  <a:gd name="connsiteY2889" fmla="*/ 19377 h 1047182"/>
                  <a:gd name="connsiteX2890" fmla="*/ 537143 w 808720"/>
                  <a:gd name="connsiteY2890" fmla="*/ 17862 h 1047182"/>
                  <a:gd name="connsiteX2891" fmla="*/ 537384 w 808720"/>
                  <a:gd name="connsiteY2891" fmla="*/ 17370 h 1047182"/>
                  <a:gd name="connsiteX2892" fmla="*/ 537662 w 808720"/>
                  <a:gd name="connsiteY2892" fmla="*/ 18002 h 1047182"/>
                  <a:gd name="connsiteX2893" fmla="*/ 533179 w 808720"/>
                  <a:gd name="connsiteY2893" fmla="*/ 28149 h 1047182"/>
                  <a:gd name="connsiteX2894" fmla="*/ 538388 w 808720"/>
                  <a:gd name="connsiteY2894" fmla="*/ 19650 h 1047182"/>
                  <a:gd name="connsiteX2895" fmla="*/ 537662 w 808720"/>
                  <a:gd name="connsiteY2895" fmla="*/ 18002 h 1047182"/>
                  <a:gd name="connsiteX2896" fmla="*/ 537799 w 808720"/>
                  <a:gd name="connsiteY2896" fmla="*/ 17694 h 1047182"/>
                  <a:gd name="connsiteX2897" fmla="*/ 538878 w 808720"/>
                  <a:gd name="connsiteY2897" fmla="*/ 19844 h 1047182"/>
                  <a:gd name="connsiteX2898" fmla="*/ 537565 w 808720"/>
                  <a:gd name="connsiteY2898" fmla="*/ 30342 h 1047182"/>
                  <a:gd name="connsiteX2899" fmla="*/ 540007 w 808720"/>
                  <a:gd name="connsiteY2899" fmla="*/ 22693 h 1047182"/>
                  <a:gd name="connsiteX2900" fmla="*/ 541951 w 808720"/>
                  <a:gd name="connsiteY2900" fmla="*/ 30342 h 1047182"/>
                  <a:gd name="connsiteX2901" fmla="*/ 542123 w 808720"/>
                  <a:gd name="connsiteY2901" fmla="*/ 26312 h 1047182"/>
                  <a:gd name="connsiteX2902" fmla="*/ 544145 w 808720"/>
                  <a:gd name="connsiteY2902" fmla="*/ 30342 h 1047182"/>
                  <a:gd name="connsiteX2903" fmla="*/ 543113 w 808720"/>
                  <a:gd name="connsiteY2903" fmla="*/ 20647 h 1047182"/>
                  <a:gd name="connsiteX2904" fmla="*/ 544143 w 808720"/>
                  <a:gd name="connsiteY2904" fmla="*/ 23743 h 1047182"/>
                  <a:gd name="connsiteX2905" fmla="*/ 546338 w 808720"/>
                  <a:gd name="connsiteY2905" fmla="*/ 30342 h 1047182"/>
                  <a:gd name="connsiteX2906" fmla="*/ 544419 w 808720"/>
                  <a:gd name="connsiteY2906" fmla="*/ 20473 h 1047182"/>
                  <a:gd name="connsiteX2907" fmla="*/ 544363 w 808720"/>
                  <a:gd name="connsiteY2907" fmla="*/ 18455 h 1047182"/>
                  <a:gd name="connsiteX2908" fmla="*/ 545778 w 808720"/>
                  <a:gd name="connsiteY2908" fmla="*/ 20234 h 1047182"/>
                  <a:gd name="connsiteX2909" fmla="*/ 546067 w 808720"/>
                  <a:gd name="connsiteY2909" fmla="*/ 20953 h 1047182"/>
                  <a:gd name="connsiteX2910" fmla="*/ 548531 w 808720"/>
                  <a:gd name="connsiteY2910" fmla="*/ 32535 h 1047182"/>
                  <a:gd name="connsiteX2911" fmla="*/ 546483 w 808720"/>
                  <a:gd name="connsiteY2911" fmla="*/ 21989 h 1047182"/>
                  <a:gd name="connsiteX2912" fmla="*/ 550724 w 808720"/>
                  <a:gd name="connsiteY2912" fmla="*/ 32535 h 1047182"/>
                  <a:gd name="connsiteX2913" fmla="*/ 548952 w 808720"/>
                  <a:gd name="connsiteY2913" fmla="*/ 24435 h 1047182"/>
                  <a:gd name="connsiteX2914" fmla="*/ 552917 w 808720"/>
                  <a:gd name="connsiteY2914" fmla="*/ 32535 h 1047182"/>
                  <a:gd name="connsiteX2915" fmla="*/ 548997 w 808720"/>
                  <a:gd name="connsiteY2915" fmla="*/ 24283 h 1047182"/>
                  <a:gd name="connsiteX2916" fmla="*/ 557303 w 808720"/>
                  <a:gd name="connsiteY2916" fmla="*/ 34728 h 1047182"/>
                  <a:gd name="connsiteX2917" fmla="*/ 552643 w 808720"/>
                  <a:gd name="connsiteY2917" fmla="*/ 24311 h 1047182"/>
                  <a:gd name="connsiteX2918" fmla="*/ 552813 w 808720"/>
                  <a:gd name="connsiteY2918" fmla="*/ 19899 h 1047182"/>
                  <a:gd name="connsiteX2919" fmla="*/ 554836 w 808720"/>
                  <a:gd name="connsiteY2919" fmla="*/ 22118 h 1047182"/>
                  <a:gd name="connsiteX2920" fmla="*/ 555111 w 808720"/>
                  <a:gd name="connsiteY2920" fmla="*/ 22623 h 1047182"/>
                  <a:gd name="connsiteX2921" fmla="*/ 555110 w 808720"/>
                  <a:gd name="connsiteY2921" fmla="*/ 25408 h 1047182"/>
                  <a:gd name="connsiteX2922" fmla="*/ 561689 w 808720"/>
                  <a:gd name="connsiteY2922" fmla="*/ 34728 h 1047182"/>
                  <a:gd name="connsiteX2923" fmla="*/ 555111 w 808720"/>
                  <a:gd name="connsiteY2923" fmla="*/ 22623 h 1047182"/>
                  <a:gd name="connsiteX2924" fmla="*/ 555111 w 808720"/>
                  <a:gd name="connsiteY2924" fmla="*/ 19378 h 1047182"/>
                  <a:gd name="connsiteX2925" fmla="*/ 555111 w 808720"/>
                  <a:gd name="connsiteY2925" fmla="*/ 19377 h 1047182"/>
                  <a:gd name="connsiteX2926" fmla="*/ 555351 w 808720"/>
                  <a:gd name="connsiteY2926" fmla="*/ 19270 h 1047182"/>
                  <a:gd name="connsiteX2927" fmla="*/ 560867 w 808720"/>
                  <a:gd name="connsiteY2927" fmla="*/ 28971 h 1047182"/>
                  <a:gd name="connsiteX2928" fmla="*/ 570462 w 808720"/>
                  <a:gd name="connsiteY2928" fmla="*/ 41308 h 1047182"/>
                  <a:gd name="connsiteX2929" fmla="*/ 563883 w 808720"/>
                  <a:gd name="connsiteY2929" fmla="*/ 30342 h 1047182"/>
                  <a:gd name="connsiteX2930" fmla="*/ 565354 w 808720"/>
                  <a:gd name="connsiteY2930" fmla="*/ 30536 h 1047182"/>
                  <a:gd name="connsiteX2931" fmla="*/ 570462 w 808720"/>
                  <a:gd name="connsiteY2931" fmla="*/ 36922 h 1047182"/>
                  <a:gd name="connsiteX2932" fmla="*/ 565708 w 808720"/>
                  <a:gd name="connsiteY2932" fmla="*/ 30583 h 1047182"/>
                  <a:gd name="connsiteX2933" fmla="*/ 566871 w 808720"/>
                  <a:gd name="connsiteY2933" fmla="*/ 30737 h 1047182"/>
                  <a:gd name="connsiteX2934" fmla="*/ 574849 w 808720"/>
                  <a:gd name="connsiteY2934" fmla="*/ 43501 h 1047182"/>
                  <a:gd name="connsiteX2935" fmla="*/ 570759 w 808720"/>
                  <a:gd name="connsiteY2935" fmla="*/ 35323 h 1047182"/>
                  <a:gd name="connsiteX2936" fmla="*/ 573478 w 808720"/>
                  <a:gd name="connsiteY2936" fmla="*/ 38566 h 1047182"/>
                  <a:gd name="connsiteX2937" fmla="*/ 581428 w 808720"/>
                  <a:gd name="connsiteY2937" fmla="*/ 47888 h 1047182"/>
                  <a:gd name="connsiteX2938" fmla="*/ 577042 w 808720"/>
                  <a:gd name="connsiteY2938" fmla="*/ 36922 h 1047182"/>
                  <a:gd name="connsiteX2939" fmla="*/ 592249 w 808720"/>
                  <a:gd name="connsiteY2939" fmla="*/ 46761 h 1047182"/>
                  <a:gd name="connsiteX2940" fmla="*/ 603359 w 808720"/>
                  <a:gd name="connsiteY2940" fmla="*/ 61046 h 1047182"/>
                  <a:gd name="connsiteX2941" fmla="*/ 603264 w 808720"/>
                  <a:gd name="connsiteY2941" fmla="*/ 59239 h 1047182"/>
                  <a:gd name="connsiteX2942" fmla="*/ 616518 w 808720"/>
                  <a:gd name="connsiteY2942" fmla="*/ 72012 h 1047182"/>
                  <a:gd name="connsiteX2943" fmla="*/ 616518 w 808720"/>
                  <a:gd name="connsiteY2943" fmla="*/ 69819 h 1047182"/>
                  <a:gd name="connsiteX2944" fmla="*/ 693278 w 808720"/>
                  <a:gd name="connsiteY2944" fmla="*/ 126840 h 1047182"/>
                  <a:gd name="connsiteX2945" fmla="*/ 642835 w 808720"/>
                  <a:gd name="connsiteY2945" fmla="*/ 93943 h 1047182"/>
                  <a:gd name="connsiteX2946" fmla="*/ 710823 w 808720"/>
                  <a:gd name="connsiteY2946" fmla="*/ 153158 h 1047182"/>
                  <a:gd name="connsiteX2947" fmla="*/ 691085 w 808720"/>
                  <a:gd name="connsiteY2947" fmla="*/ 161931 h 1047182"/>
                  <a:gd name="connsiteX2948" fmla="*/ 711481 w 808720"/>
                  <a:gd name="connsiteY2948" fmla="*/ 199871 h 1047182"/>
                  <a:gd name="connsiteX2949" fmla="*/ 725079 w 808720"/>
                  <a:gd name="connsiteY2949" fmla="*/ 225312 h 1047182"/>
                  <a:gd name="connsiteX2950" fmla="*/ 739334 w 808720"/>
                  <a:gd name="connsiteY2950" fmla="*/ 250533 h 1047182"/>
                  <a:gd name="connsiteX2951" fmla="*/ 754686 w 808720"/>
                  <a:gd name="connsiteY2951" fmla="*/ 307993 h 1047182"/>
                  <a:gd name="connsiteX2952" fmla="*/ 754467 w 808720"/>
                  <a:gd name="connsiteY2952" fmla="*/ 369401 h 1047182"/>
                  <a:gd name="connsiteX2953" fmla="*/ 762142 w 808720"/>
                  <a:gd name="connsiteY2953" fmla="*/ 405369 h 1047182"/>
                  <a:gd name="connsiteX2954" fmla="*/ 803154 w 808720"/>
                  <a:gd name="connsiteY2954" fmla="*/ 474014 h 1047182"/>
                  <a:gd name="connsiteX2955" fmla="*/ 805786 w 808720"/>
                  <a:gd name="connsiteY2955" fmla="*/ 506472 h 1047182"/>
                  <a:gd name="connsiteX2956" fmla="*/ 773327 w 808720"/>
                  <a:gd name="connsiteY2956" fmla="*/ 526430 h 1047182"/>
                  <a:gd name="connsiteX2957" fmla="*/ 742185 w 808720"/>
                  <a:gd name="connsiteY2957" fmla="*/ 536956 h 1047182"/>
                  <a:gd name="connsiteX2958" fmla="*/ 745255 w 808720"/>
                  <a:gd name="connsiteY2958" fmla="*/ 556037 h 1047182"/>
                  <a:gd name="connsiteX2959" fmla="*/ 753589 w 808720"/>
                  <a:gd name="connsiteY2959" fmla="*/ 597487 h 1047182"/>
                  <a:gd name="connsiteX2960" fmla="*/ 750957 w 808720"/>
                  <a:gd name="connsiteY2960" fmla="*/ 619858 h 1047182"/>
                  <a:gd name="connsiteX2961" fmla="*/ 744597 w 808720"/>
                  <a:gd name="connsiteY2961" fmla="*/ 695740 h 1047182"/>
                  <a:gd name="connsiteX2962" fmla="*/ 713016 w 808720"/>
                  <a:gd name="connsiteY2962" fmla="*/ 716794 h 1047182"/>
                  <a:gd name="connsiteX2963" fmla="*/ 591735 w 808720"/>
                  <a:gd name="connsiteY2963" fmla="*/ 751007 h 1047182"/>
                  <a:gd name="connsiteX2964" fmla="*/ 557742 w 808720"/>
                  <a:gd name="connsiteY2964" fmla="*/ 787413 h 1047182"/>
                  <a:gd name="connsiteX2965" fmla="*/ 528354 w 808720"/>
                  <a:gd name="connsiteY2965" fmla="*/ 907158 h 1047182"/>
                  <a:gd name="connsiteX2966" fmla="*/ 523749 w 808720"/>
                  <a:gd name="connsiteY2966" fmla="*/ 990497 h 1047182"/>
                  <a:gd name="connsiteX2967" fmla="*/ 529670 w 808720"/>
                  <a:gd name="connsiteY2967" fmla="*/ 999708 h 1047182"/>
                  <a:gd name="connsiteX2968" fmla="*/ 566953 w 808720"/>
                  <a:gd name="connsiteY2968" fmla="*/ 1017253 h 1047182"/>
                  <a:gd name="connsiteX2969" fmla="*/ 574163 w 808720"/>
                  <a:gd name="connsiteY2969" fmla="*/ 1035978 h 1047182"/>
                  <a:gd name="connsiteX2970" fmla="*/ 573341 w 808720"/>
                  <a:gd name="connsiteY2970" fmla="*/ 1047182 h 1047182"/>
                  <a:gd name="connsiteX2971" fmla="*/ 0 w 808720"/>
                  <a:gd name="connsiteY2971" fmla="*/ 1047182 h 1047182"/>
                  <a:gd name="connsiteX2972" fmla="*/ 3208 w 808720"/>
                  <a:gd name="connsiteY2972" fmla="*/ 1033922 h 1047182"/>
                  <a:gd name="connsiteX2973" fmla="*/ 8142 w 808720"/>
                  <a:gd name="connsiteY2973" fmla="*/ 999270 h 1047182"/>
                  <a:gd name="connsiteX2974" fmla="*/ 21520 w 808720"/>
                  <a:gd name="connsiteY2974" fmla="*/ 952995 h 1047182"/>
                  <a:gd name="connsiteX2975" fmla="*/ 48057 w 808720"/>
                  <a:gd name="connsiteY2975" fmla="*/ 907158 h 1047182"/>
                  <a:gd name="connsiteX2976" fmla="*/ 102885 w 808720"/>
                  <a:gd name="connsiteY2976" fmla="*/ 865489 h 1047182"/>
                  <a:gd name="connsiteX2977" fmla="*/ 214297 w 808720"/>
                  <a:gd name="connsiteY2977" fmla="*/ 751007 h 1047182"/>
                  <a:gd name="connsiteX2978" fmla="*/ 227017 w 808720"/>
                  <a:gd name="connsiteY2978" fmla="*/ 702977 h 1047182"/>
                  <a:gd name="connsiteX2979" fmla="*/ 210569 w 808720"/>
                  <a:gd name="connsiteY2979" fmla="*/ 634771 h 1047182"/>
                  <a:gd name="connsiteX2980" fmla="*/ 177672 w 808720"/>
                  <a:gd name="connsiteY2980" fmla="*/ 597487 h 1047182"/>
                  <a:gd name="connsiteX2981" fmla="*/ 115167 w 808720"/>
                  <a:gd name="connsiteY2981" fmla="*/ 508665 h 1047182"/>
                  <a:gd name="connsiteX2982" fmla="*/ 98061 w 808720"/>
                  <a:gd name="connsiteY2982" fmla="*/ 413483 h 1047182"/>
                  <a:gd name="connsiteX2983" fmla="*/ 101789 w 808720"/>
                  <a:gd name="connsiteY2983" fmla="*/ 284088 h 1047182"/>
                  <a:gd name="connsiteX2984" fmla="*/ 103105 w 808720"/>
                  <a:gd name="connsiteY2984" fmla="*/ 236716 h 1047182"/>
                  <a:gd name="connsiteX2985" fmla="*/ 118457 w 808720"/>
                  <a:gd name="connsiteY2985" fmla="*/ 153377 h 1047182"/>
                  <a:gd name="connsiteX2986" fmla="*/ 92139 w 808720"/>
                  <a:gd name="connsiteY2986" fmla="*/ 177502 h 1047182"/>
                  <a:gd name="connsiteX2987" fmla="*/ 119334 w 808720"/>
                  <a:gd name="connsiteY2987" fmla="*/ 143947 h 1047182"/>
                  <a:gd name="connsiteX2988" fmla="*/ 151354 w 808720"/>
                  <a:gd name="connsiteY2988" fmla="*/ 113681 h 1047182"/>
                  <a:gd name="connsiteX2989" fmla="*/ 122940 w 808720"/>
                  <a:gd name="connsiteY2989" fmla="*/ 126696 h 1047182"/>
                  <a:gd name="connsiteX2990" fmla="*/ 128107 w 808720"/>
                  <a:gd name="connsiteY2990" fmla="*/ 122454 h 1047182"/>
                  <a:gd name="connsiteX2991" fmla="*/ 162319 w 808720"/>
                  <a:gd name="connsiteY2991" fmla="*/ 104690 h 1047182"/>
                  <a:gd name="connsiteX2992" fmla="*/ 153142 w 808720"/>
                  <a:gd name="connsiteY2992" fmla="*/ 107190 h 1047182"/>
                  <a:gd name="connsiteX2993" fmla="*/ 170544 w 808720"/>
                  <a:gd name="connsiteY2993" fmla="*/ 98412 h 1047182"/>
                  <a:gd name="connsiteX2994" fmla="*/ 176513 w 808720"/>
                  <a:gd name="connsiteY2994" fmla="*/ 91797 h 1047182"/>
                  <a:gd name="connsiteX2995" fmla="*/ 191324 w 808720"/>
                  <a:gd name="connsiteY2995" fmla="*/ 87089 h 1047182"/>
                  <a:gd name="connsiteX2996" fmla="*/ 198623 w 808720"/>
                  <a:gd name="connsiteY2996" fmla="*/ 82420 h 1047182"/>
                  <a:gd name="connsiteX2997" fmla="*/ 202614 w 808720"/>
                  <a:gd name="connsiteY2997" fmla="*/ 80186 h 1047182"/>
                  <a:gd name="connsiteX2998" fmla="*/ 199823 w 808720"/>
                  <a:gd name="connsiteY2998" fmla="*/ 82977 h 1047182"/>
                  <a:gd name="connsiteX2999" fmla="*/ 197629 w 808720"/>
                  <a:gd name="connsiteY2999" fmla="*/ 85170 h 1047182"/>
                  <a:gd name="connsiteX3000" fmla="*/ 228275 w 808720"/>
                  <a:gd name="connsiteY3000" fmla="*/ 70210 h 1047182"/>
                  <a:gd name="connsiteX3001" fmla="*/ 219560 w 808720"/>
                  <a:gd name="connsiteY3001" fmla="*/ 76398 h 1047182"/>
                  <a:gd name="connsiteX3002" fmla="*/ 236780 w 808720"/>
                  <a:gd name="connsiteY3002" fmla="*/ 65523 h 1047182"/>
                  <a:gd name="connsiteX3003" fmla="*/ 246147 w 808720"/>
                  <a:gd name="connsiteY3003" fmla="*/ 59794 h 1047182"/>
                  <a:gd name="connsiteX3004" fmla="*/ 247496 w 808720"/>
                  <a:gd name="connsiteY3004" fmla="*/ 59237 h 1047182"/>
                  <a:gd name="connsiteX3005" fmla="*/ 231622 w 808720"/>
                  <a:gd name="connsiteY3005" fmla="*/ 69819 h 1047182"/>
                  <a:gd name="connsiteX3006" fmla="*/ 227014 w 808720"/>
                  <a:gd name="connsiteY3006" fmla="*/ 72891 h 1047182"/>
                  <a:gd name="connsiteX3007" fmla="*/ 217367 w 808720"/>
                  <a:gd name="connsiteY3007" fmla="*/ 78592 h 1047182"/>
                  <a:gd name="connsiteX3008" fmla="*/ 225698 w 808720"/>
                  <a:gd name="connsiteY3008" fmla="*/ 73768 h 1047182"/>
                  <a:gd name="connsiteX3009" fmla="*/ 221753 w 808720"/>
                  <a:gd name="connsiteY3009" fmla="*/ 76398 h 1047182"/>
                  <a:gd name="connsiteX3010" fmla="*/ 249908 w 808720"/>
                  <a:gd name="connsiteY3010" fmla="*/ 61940 h 1047182"/>
                  <a:gd name="connsiteX3011" fmla="*/ 237106 w 808720"/>
                  <a:gd name="connsiteY3011" fmla="*/ 69819 h 1047182"/>
                  <a:gd name="connsiteX3012" fmla="*/ 270868 w 808720"/>
                  <a:gd name="connsiteY3012" fmla="*/ 51812 h 1047182"/>
                  <a:gd name="connsiteX3013" fmla="*/ 267810 w 808720"/>
                  <a:gd name="connsiteY3013" fmla="*/ 54466 h 1047182"/>
                  <a:gd name="connsiteX3014" fmla="*/ 307680 w 808720"/>
                  <a:gd name="connsiteY3014" fmla="*/ 39289 h 1047182"/>
                  <a:gd name="connsiteX3015" fmla="*/ 307681 w 808720"/>
                  <a:gd name="connsiteY3015" fmla="*/ 39288 h 1047182"/>
                  <a:gd name="connsiteX3016" fmla="*/ 313512 w 808720"/>
                  <a:gd name="connsiteY3016" fmla="*/ 37433 h 1047182"/>
                  <a:gd name="connsiteX3017" fmla="*/ 313533 w 808720"/>
                  <a:gd name="connsiteY3017" fmla="*/ 37426 h 1047182"/>
                  <a:gd name="connsiteX3018" fmla="*/ 325928 w 808720"/>
                  <a:gd name="connsiteY3018" fmla="*/ 33632 h 1047182"/>
                  <a:gd name="connsiteX3019" fmla="*/ 327216 w 808720"/>
                  <a:gd name="connsiteY3019" fmla="*/ 33238 h 1047182"/>
                  <a:gd name="connsiteX3020" fmla="*/ 326639 w 808720"/>
                  <a:gd name="connsiteY3020" fmla="*/ 33598 h 1047182"/>
                  <a:gd name="connsiteX3021" fmla="*/ 309479 w 808720"/>
                  <a:gd name="connsiteY3021" fmla="*/ 41308 h 1047182"/>
                  <a:gd name="connsiteX3022" fmla="*/ 318365 w 808720"/>
                  <a:gd name="connsiteY3022" fmla="*/ 37868 h 1047182"/>
                  <a:gd name="connsiteX3023" fmla="*/ 300707 w 808720"/>
                  <a:gd name="connsiteY3023" fmla="*/ 45694 h 1047182"/>
                  <a:gd name="connsiteX3024" fmla="*/ 331490 w 808720"/>
                  <a:gd name="connsiteY3024" fmla="*/ 32956 h 1047182"/>
                  <a:gd name="connsiteX3025" fmla="*/ 333031 w 808720"/>
                  <a:gd name="connsiteY3025" fmla="*/ 32546 h 1047182"/>
                  <a:gd name="connsiteX3026" fmla="*/ 344459 w 808720"/>
                  <a:gd name="connsiteY3026" fmla="*/ 29505 h 1047182"/>
                  <a:gd name="connsiteX3027" fmla="*/ 351751 w 808720"/>
                  <a:gd name="connsiteY3027" fmla="*/ 27565 h 1047182"/>
                  <a:gd name="connsiteX3028" fmla="*/ 337990 w 808720"/>
                  <a:gd name="connsiteY3028" fmla="*/ 34728 h 1047182"/>
                  <a:gd name="connsiteX3029" fmla="*/ 369002 w 808720"/>
                  <a:gd name="connsiteY3029" fmla="*/ 25425 h 1047182"/>
                  <a:gd name="connsiteX3030" fmla="*/ 399132 w 808720"/>
                  <a:gd name="connsiteY3030" fmla="*/ 19034 h 1047182"/>
                  <a:gd name="connsiteX3031" fmla="*/ 411823 w 808720"/>
                  <a:gd name="connsiteY3031" fmla="*/ 16778 h 1047182"/>
                  <a:gd name="connsiteX3032" fmla="*/ 424996 w 808720"/>
                  <a:gd name="connsiteY3032" fmla="*/ 15314 h 1047182"/>
                  <a:gd name="connsiteX3033" fmla="*/ 422196 w 808720"/>
                  <a:gd name="connsiteY3033" fmla="*/ 15964 h 1047182"/>
                  <a:gd name="connsiteX3034" fmla="*/ 414750 w 808720"/>
                  <a:gd name="connsiteY3034" fmla="*/ 17184 h 1047182"/>
                  <a:gd name="connsiteX3035" fmla="*/ 419811 w 808720"/>
                  <a:gd name="connsiteY3035" fmla="*/ 16518 h 1047182"/>
                  <a:gd name="connsiteX3036" fmla="*/ 416942 w 808720"/>
                  <a:gd name="connsiteY3036" fmla="*/ 17184 h 1047182"/>
                  <a:gd name="connsiteX3037" fmla="*/ 429673 w 808720"/>
                  <a:gd name="connsiteY3037" fmla="*/ 15668 h 1047182"/>
                  <a:gd name="connsiteX3038" fmla="*/ 428506 w 808720"/>
                  <a:gd name="connsiteY3038" fmla="*/ 16187 h 1047182"/>
                  <a:gd name="connsiteX3039" fmla="*/ 423522 w 808720"/>
                  <a:gd name="connsiteY3039" fmla="*/ 17184 h 1047182"/>
                  <a:gd name="connsiteX3040" fmla="*/ 427134 w 808720"/>
                  <a:gd name="connsiteY3040" fmla="*/ 16797 h 1047182"/>
                  <a:gd name="connsiteX3041" fmla="*/ 421329 w 808720"/>
                  <a:gd name="connsiteY3041" fmla="*/ 19377 h 1047182"/>
                  <a:gd name="connsiteX3042" fmla="*/ 424818 w 808720"/>
                  <a:gd name="connsiteY3042" fmla="*/ 18978 h 1047182"/>
                  <a:gd name="connsiteX3043" fmla="*/ 423522 w 808720"/>
                  <a:gd name="connsiteY3043" fmla="*/ 19377 h 1047182"/>
                  <a:gd name="connsiteX3044" fmla="*/ 426127 w 808720"/>
                  <a:gd name="connsiteY3044" fmla="*/ 18828 h 1047182"/>
                  <a:gd name="connsiteX3045" fmla="*/ 442822 w 808720"/>
                  <a:gd name="connsiteY3045" fmla="*/ 16920 h 1047182"/>
                  <a:gd name="connsiteX3046" fmla="*/ 438874 w 808720"/>
                  <a:gd name="connsiteY3046" fmla="*/ 19377 h 1047182"/>
                  <a:gd name="connsiteX3047" fmla="*/ 446239 w 808720"/>
                  <a:gd name="connsiteY3047" fmla="*/ 18226 h 1047182"/>
                  <a:gd name="connsiteX3048" fmla="*/ 443261 w 808720"/>
                  <a:gd name="connsiteY3048" fmla="*/ 19377 h 1047182"/>
                  <a:gd name="connsiteX3049" fmla="*/ 471010 w 808720"/>
                  <a:gd name="connsiteY3049" fmla="*/ 14901 h 1047182"/>
                  <a:gd name="connsiteX3050" fmla="*/ 467706 w 808720"/>
                  <a:gd name="connsiteY3050" fmla="*/ 15782 h 1047182"/>
                  <a:gd name="connsiteX3051" fmla="*/ 460806 w 808720"/>
                  <a:gd name="connsiteY3051" fmla="*/ 17184 h 1047182"/>
                  <a:gd name="connsiteX3052" fmla="*/ 466525 w 808720"/>
                  <a:gd name="connsiteY3052" fmla="*/ 16097 h 1047182"/>
                  <a:gd name="connsiteX3053" fmla="*/ 454226 w 808720"/>
                  <a:gd name="connsiteY3053" fmla="*/ 19377 h 1047182"/>
                  <a:gd name="connsiteX3054" fmla="*/ 466692 w 808720"/>
                  <a:gd name="connsiteY3054" fmla="*/ 16065 h 1047182"/>
                  <a:gd name="connsiteX3055" fmla="*/ 472274 w 808720"/>
                  <a:gd name="connsiteY3055" fmla="*/ 15005 h 1047182"/>
                  <a:gd name="connsiteX3056" fmla="*/ 471053 w 808720"/>
                  <a:gd name="connsiteY3056" fmla="*/ 15380 h 1047182"/>
                  <a:gd name="connsiteX3057" fmla="*/ 465192 w 808720"/>
                  <a:gd name="connsiteY3057" fmla="*/ 17184 h 1047182"/>
                  <a:gd name="connsiteX3058" fmla="*/ 474541 w 808720"/>
                  <a:gd name="connsiteY3058" fmla="*/ 15539 h 1047182"/>
                  <a:gd name="connsiteX3059" fmla="*/ 473964 w 808720"/>
                  <a:gd name="connsiteY3059" fmla="*/ 15813 h 1047182"/>
                  <a:gd name="connsiteX3060" fmla="*/ 470498 w 808720"/>
                  <a:gd name="connsiteY3060" fmla="*/ 16939 h 1047182"/>
                  <a:gd name="connsiteX3061" fmla="*/ 469578 w 808720"/>
                  <a:gd name="connsiteY3061" fmla="*/ 17184 h 1047182"/>
                  <a:gd name="connsiteX3062" fmla="*/ 469984 w 808720"/>
                  <a:gd name="connsiteY3062" fmla="*/ 17106 h 1047182"/>
                  <a:gd name="connsiteX3063" fmla="*/ 462999 w 808720"/>
                  <a:gd name="connsiteY3063" fmla="*/ 19377 h 1047182"/>
                  <a:gd name="connsiteX3064" fmla="*/ 467867 w 808720"/>
                  <a:gd name="connsiteY3064" fmla="*/ 18507 h 1047182"/>
                  <a:gd name="connsiteX3065" fmla="*/ 465192 w 808720"/>
                  <a:gd name="connsiteY3065" fmla="*/ 19377 h 1047182"/>
                  <a:gd name="connsiteX3066" fmla="*/ 476581 w 808720"/>
                  <a:gd name="connsiteY3066" fmla="*/ 16951 h 1047182"/>
                  <a:gd name="connsiteX3067" fmla="*/ 479632 w 808720"/>
                  <a:gd name="connsiteY3067" fmla="*/ 16406 h 1047182"/>
                  <a:gd name="connsiteX3068" fmla="*/ 476157 w 808720"/>
                  <a:gd name="connsiteY3068" fmla="*/ 17184 h 1047182"/>
                  <a:gd name="connsiteX3069" fmla="*/ 479748 w 808720"/>
                  <a:gd name="connsiteY3069" fmla="*/ 16386 h 1047182"/>
                  <a:gd name="connsiteX3070" fmla="*/ 481060 w 808720"/>
                  <a:gd name="connsiteY3070" fmla="*/ 16151 h 1047182"/>
                  <a:gd name="connsiteX3071" fmla="*/ 473964 w 808720"/>
                  <a:gd name="connsiteY3071" fmla="*/ 19377 h 1047182"/>
                  <a:gd name="connsiteX3072" fmla="*/ 482061 w 808720"/>
                  <a:gd name="connsiteY3072" fmla="*/ 17690 h 1047182"/>
                  <a:gd name="connsiteX3073" fmla="*/ 478350 w 808720"/>
                  <a:gd name="connsiteY3073" fmla="*/ 19377 h 1047182"/>
                  <a:gd name="connsiteX3074" fmla="*/ 480377 w 808720"/>
                  <a:gd name="connsiteY3074" fmla="*/ 18936 h 1047182"/>
                  <a:gd name="connsiteX3075" fmla="*/ 480864 w 808720"/>
                  <a:gd name="connsiteY3075" fmla="*/ 18830 h 1047182"/>
                  <a:gd name="connsiteX3076" fmla="*/ 473964 w 808720"/>
                  <a:gd name="connsiteY3076" fmla="*/ 21570 h 1047182"/>
                  <a:gd name="connsiteX3077" fmla="*/ 481830 w 808720"/>
                  <a:gd name="connsiteY3077" fmla="*/ 18620 h 1047182"/>
                  <a:gd name="connsiteX3078" fmla="*/ 499816 w 808720"/>
                  <a:gd name="connsiteY3078" fmla="*/ 14710 h 1047182"/>
                  <a:gd name="connsiteX3079" fmla="*/ 489316 w 808720"/>
                  <a:gd name="connsiteY3079" fmla="*/ 19377 h 1047182"/>
                  <a:gd name="connsiteX3080" fmla="*/ 510983 w 808720"/>
                  <a:gd name="connsiteY3080" fmla="*/ 12335 h 1047182"/>
                  <a:gd name="connsiteX3081" fmla="*/ 535753 w 808720"/>
                  <a:gd name="connsiteY3081" fmla="*/ 12010 h 1047182"/>
                  <a:gd name="connsiteX3082" fmla="*/ 536734 w 808720"/>
                  <a:gd name="connsiteY3082" fmla="*/ 12436 h 1047182"/>
                  <a:gd name="connsiteX3083" fmla="*/ 536003 w 808720"/>
                  <a:gd name="connsiteY3083" fmla="*/ 12572 h 1047182"/>
                  <a:gd name="connsiteX3084" fmla="*/ 489113 w 808720"/>
                  <a:gd name="connsiteY3084" fmla="*/ 12003 h 1047182"/>
                  <a:gd name="connsiteX3085" fmla="*/ 488988 w 808720"/>
                  <a:gd name="connsiteY3085" fmla="*/ 12083 h 1047182"/>
                  <a:gd name="connsiteX3086" fmla="*/ 487036 w 808720"/>
                  <a:gd name="connsiteY3086" fmla="*/ 13340 h 1047182"/>
                  <a:gd name="connsiteX3087" fmla="*/ 478181 w 808720"/>
                  <a:gd name="connsiteY3087" fmla="*/ 14898 h 1047182"/>
                  <a:gd name="connsiteX3088" fmla="*/ 487123 w 808720"/>
                  <a:gd name="connsiteY3088" fmla="*/ 12523 h 1047182"/>
                  <a:gd name="connsiteX3089" fmla="*/ 487820 w 808720"/>
                  <a:gd name="connsiteY3089" fmla="*/ 12273 h 1047182"/>
                  <a:gd name="connsiteX3090" fmla="*/ 487965 w 808720"/>
                  <a:gd name="connsiteY3090" fmla="*/ 12221 h 1047182"/>
                  <a:gd name="connsiteX3091" fmla="*/ 539345 w 808720"/>
                  <a:gd name="connsiteY3091" fmla="*/ 11989 h 1047182"/>
                  <a:gd name="connsiteX3092" fmla="*/ 539758 w 808720"/>
                  <a:gd name="connsiteY3092" fmla="*/ 12523 h 1047182"/>
                  <a:gd name="connsiteX3093" fmla="*/ 539715 w 808720"/>
                  <a:gd name="connsiteY3093" fmla="*/ 12610 h 1047182"/>
                  <a:gd name="connsiteX3094" fmla="*/ 539318 w 808720"/>
                  <a:gd name="connsiteY3094" fmla="*/ 12111 h 1047182"/>
                  <a:gd name="connsiteX3095" fmla="*/ 429005 w 808720"/>
                  <a:gd name="connsiteY3095" fmla="*/ 11975 h 1047182"/>
                  <a:gd name="connsiteX3096" fmla="*/ 428843 w 808720"/>
                  <a:gd name="connsiteY3096" fmla="*/ 12015 h 1047182"/>
                  <a:gd name="connsiteX3097" fmla="*/ 428675 w 808720"/>
                  <a:gd name="connsiteY3097" fmla="*/ 12039 h 1047182"/>
                  <a:gd name="connsiteX3098" fmla="*/ 539210 w 808720"/>
                  <a:gd name="connsiteY3098" fmla="*/ 11975 h 1047182"/>
                  <a:gd name="connsiteX3099" fmla="*/ 539318 w 808720"/>
                  <a:gd name="connsiteY3099" fmla="*/ 12111 h 1047182"/>
                  <a:gd name="connsiteX3100" fmla="*/ 539102 w 808720"/>
                  <a:gd name="connsiteY3100" fmla="*/ 13097 h 1047182"/>
                  <a:gd name="connsiteX3101" fmla="*/ 538525 w 808720"/>
                  <a:gd name="connsiteY3101" fmla="*/ 12791 h 1047182"/>
                  <a:gd name="connsiteX3102" fmla="*/ 538217 w 808720"/>
                  <a:gd name="connsiteY3102" fmla="*/ 12160 h 1047182"/>
                  <a:gd name="connsiteX3103" fmla="*/ 489197 w 808720"/>
                  <a:gd name="connsiteY3103" fmla="*/ 11948 h 1047182"/>
                  <a:gd name="connsiteX3104" fmla="*/ 489157 w 808720"/>
                  <a:gd name="connsiteY3104" fmla="*/ 11974 h 1047182"/>
                  <a:gd name="connsiteX3105" fmla="*/ 488686 w 808720"/>
                  <a:gd name="connsiteY3105" fmla="*/ 12050 h 1047182"/>
                  <a:gd name="connsiteX3106" fmla="*/ 535339 w 808720"/>
                  <a:gd name="connsiteY3106" fmla="*/ 11946 h 1047182"/>
                  <a:gd name="connsiteX3107" fmla="*/ 535189 w 808720"/>
                  <a:gd name="connsiteY3107" fmla="*/ 12066 h 1047182"/>
                  <a:gd name="connsiteX3108" fmla="*/ 535092 w 808720"/>
                  <a:gd name="connsiteY3108" fmla="*/ 12000 h 1047182"/>
                  <a:gd name="connsiteX3109" fmla="*/ 482123 w 808720"/>
                  <a:gd name="connsiteY3109" fmla="*/ 11937 h 1047182"/>
                  <a:gd name="connsiteX3110" fmla="*/ 481905 w 808720"/>
                  <a:gd name="connsiteY3110" fmla="*/ 12041 h 1047182"/>
                  <a:gd name="connsiteX3111" fmla="*/ 479772 w 808720"/>
                  <a:gd name="connsiteY3111" fmla="*/ 12697 h 1047182"/>
                  <a:gd name="connsiteX3112" fmla="*/ 478899 w 808720"/>
                  <a:gd name="connsiteY3112" fmla="*/ 12797 h 1047182"/>
                  <a:gd name="connsiteX3113" fmla="*/ 523939 w 808720"/>
                  <a:gd name="connsiteY3113" fmla="*/ 11934 h 1047182"/>
                  <a:gd name="connsiteX3114" fmla="*/ 523806 w 808720"/>
                  <a:gd name="connsiteY3114" fmla="*/ 12150 h 1047182"/>
                  <a:gd name="connsiteX3115" fmla="*/ 522529 w 808720"/>
                  <a:gd name="connsiteY3115" fmla="*/ 13109 h 1047182"/>
                  <a:gd name="connsiteX3116" fmla="*/ 523247 w 808720"/>
                  <a:gd name="connsiteY3116" fmla="*/ 12280 h 1047182"/>
                  <a:gd name="connsiteX3117" fmla="*/ 518538 w 808720"/>
                  <a:gd name="connsiteY3117" fmla="*/ 11932 h 1047182"/>
                  <a:gd name="connsiteX3118" fmla="*/ 517448 w 808720"/>
                  <a:gd name="connsiteY3118" fmla="*/ 12993 h 1047182"/>
                  <a:gd name="connsiteX3119" fmla="*/ 516598 w 808720"/>
                  <a:gd name="connsiteY3119" fmla="*/ 13553 h 1047182"/>
                  <a:gd name="connsiteX3120" fmla="*/ 517945 w 808720"/>
                  <a:gd name="connsiteY3120" fmla="*/ 12288 h 1047182"/>
                  <a:gd name="connsiteX3121" fmla="*/ 468263 w 808720"/>
                  <a:gd name="connsiteY3121" fmla="*/ 11920 h 1047182"/>
                  <a:gd name="connsiteX3122" fmla="*/ 468261 w 808720"/>
                  <a:gd name="connsiteY3122" fmla="*/ 11920 h 1047182"/>
                  <a:gd name="connsiteX3123" fmla="*/ 463194 w 808720"/>
                  <a:gd name="connsiteY3123" fmla="*/ 12987 h 1047182"/>
                  <a:gd name="connsiteX3124" fmla="*/ 456794 w 808720"/>
                  <a:gd name="connsiteY3124" fmla="*/ 13947 h 1047182"/>
                  <a:gd name="connsiteX3125" fmla="*/ 457120 w 808720"/>
                  <a:gd name="connsiteY3125" fmla="*/ 13777 h 1047182"/>
                  <a:gd name="connsiteX3126" fmla="*/ 414412 w 808720"/>
                  <a:gd name="connsiteY3126" fmla="*/ 11916 h 1047182"/>
                  <a:gd name="connsiteX3127" fmla="*/ 414180 w 808720"/>
                  <a:gd name="connsiteY3127" fmla="*/ 11981 h 1047182"/>
                  <a:gd name="connsiteX3128" fmla="*/ 413636 w 808720"/>
                  <a:gd name="connsiteY3128" fmla="*/ 12074 h 1047182"/>
                  <a:gd name="connsiteX3129" fmla="*/ 413728 w 808720"/>
                  <a:gd name="connsiteY3129" fmla="*/ 12033 h 1047182"/>
                  <a:gd name="connsiteX3130" fmla="*/ 486655 w 808720"/>
                  <a:gd name="connsiteY3130" fmla="*/ 11911 h 1047182"/>
                  <a:gd name="connsiteX3131" fmla="*/ 483253 w 808720"/>
                  <a:gd name="connsiteY3131" fmla="*/ 12442 h 1047182"/>
                  <a:gd name="connsiteX3132" fmla="*/ 483435 w 808720"/>
                  <a:gd name="connsiteY3132" fmla="*/ 12356 h 1047182"/>
                  <a:gd name="connsiteX3133" fmla="*/ 484050 w 808720"/>
                  <a:gd name="connsiteY3133" fmla="*/ 12208 h 1047182"/>
                  <a:gd name="connsiteX3134" fmla="*/ 488893 w 808720"/>
                  <a:gd name="connsiteY3134" fmla="*/ 11887 h 1047182"/>
                  <a:gd name="connsiteX3135" fmla="*/ 488240 w 808720"/>
                  <a:gd name="connsiteY3135" fmla="*/ 12122 h 1047182"/>
                  <a:gd name="connsiteX3136" fmla="*/ 482984 w 808720"/>
                  <a:gd name="connsiteY3136" fmla="*/ 12970 h 1047182"/>
                  <a:gd name="connsiteX3137" fmla="*/ 488220 w 808720"/>
                  <a:gd name="connsiteY3137" fmla="*/ 11975 h 1047182"/>
                  <a:gd name="connsiteX3138" fmla="*/ 524161 w 808720"/>
                  <a:gd name="connsiteY3138" fmla="*/ 11884 h 1047182"/>
                  <a:gd name="connsiteX3139" fmla="*/ 525733 w 808720"/>
                  <a:gd name="connsiteY3139" fmla="*/ 12472 h 1047182"/>
                  <a:gd name="connsiteX3140" fmla="*/ 522540 w 808720"/>
                  <a:gd name="connsiteY3140" fmla="*/ 14214 h 1047182"/>
                  <a:gd name="connsiteX3141" fmla="*/ 523806 w 808720"/>
                  <a:gd name="connsiteY3141" fmla="*/ 12150 h 1047182"/>
                  <a:gd name="connsiteX3142" fmla="*/ 535433 w 808720"/>
                  <a:gd name="connsiteY3142" fmla="*/ 11871 h 1047182"/>
                  <a:gd name="connsiteX3143" fmla="*/ 535518 w 808720"/>
                  <a:gd name="connsiteY3143" fmla="*/ 11907 h 1047182"/>
                  <a:gd name="connsiteX3144" fmla="*/ 535339 w 808720"/>
                  <a:gd name="connsiteY3144" fmla="*/ 11946 h 1047182"/>
                  <a:gd name="connsiteX3145" fmla="*/ 535691 w 808720"/>
                  <a:gd name="connsiteY3145" fmla="*/ 11870 h 1047182"/>
                  <a:gd name="connsiteX3146" fmla="*/ 535753 w 808720"/>
                  <a:gd name="connsiteY3146" fmla="*/ 12010 h 1047182"/>
                  <a:gd name="connsiteX3147" fmla="*/ 535518 w 808720"/>
                  <a:gd name="connsiteY3147" fmla="*/ 11907 h 1047182"/>
                  <a:gd name="connsiteX3148" fmla="*/ 489860 w 808720"/>
                  <a:gd name="connsiteY3148" fmla="*/ 11860 h 1047182"/>
                  <a:gd name="connsiteX3149" fmla="*/ 489113 w 808720"/>
                  <a:gd name="connsiteY3149" fmla="*/ 12003 h 1047182"/>
                  <a:gd name="connsiteX3150" fmla="*/ 489157 w 808720"/>
                  <a:gd name="connsiteY3150" fmla="*/ 11974 h 1047182"/>
                  <a:gd name="connsiteX3151" fmla="*/ 413274 w 808720"/>
                  <a:gd name="connsiteY3151" fmla="*/ 11850 h 1047182"/>
                  <a:gd name="connsiteX3152" fmla="*/ 412542 w 808720"/>
                  <a:gd name="connsiteY3152" fmla="*/ 12029 h 1047182"/>
                  <a:gd name="connsiteX3153" fmla="*/ 411498 w 808720"/>
                  <a:gd name="connsiteY3153" fmla="*/ 12208 h 1047182"/>
                  <a:gd name="connsiteX3154" fmla="*/ 413157 w 808720"/>
                  <a:gd name="connsiteY3154" fmla="*/ 11860 h 1047182"/>
                  <a:gd name="connsiteX3155" fmla="*/ 418362 w 808720"/>
                  <a:gd name="connsiteY3155" fmla="*/ 11846 h 1047182"/>
                  <a:gd name="connsiteX3156" fmla="*/ 414513 w 808720"/>
                  <a:gd name="connsiteY3156" fmla="*/ 12442 h 1047182"/>
                  <a:gd name="connsiteX3157" fmla="*/ 414105 w 808720"/>
                  <a:gd name="connsiteY3157" fmla="*/ 12492 h 1047182"/>
                  <a:gd name="connsiteX3158" fmla="*/ 413735 w 808720"/>
                  <a:gd name="connsiteY3158" fmla="*/ 12520 h 1047182"/>
                  <a:gd name="connsiteX3159" fmla="*/ 416187 w 808720"/>
                  <a:gd name="connsiteY3159" fmla="*/ 11988 h 1047182"/>
                  <a:gd name="connsiteX3160" fmla="*/ 534863 w 808720"/>
                  <a:gd name="connsiteY3160" fmla="*/ 11844 h 1047182"/>
                  <a:gd name="connsiteX3161" fmla="*/ 535092 w 808720"/>
                  <a:gd name="connsiteY3161" fmla="*/ 12000 h 1047182"/>
                  <a:gd name="connsiteX3162" fmla="*/ 534956 w 808720"/>
                  <a:gd name="connsiteY3162" fmla="*/ 12029 h 1047182"/>
                  <a:gd name="connsiteX3163" fmla="*/ 502617 w 808720"/>
                  <a:gd name="connsiteY3163" fmla="*/ 11841 h 1047182"/>
                  <a:gd name="connsiteX3164" fmla="*/ 501948 w 808720"/>
                  <a:gd name="connsiteY3164" fmla="*/ 12154 h 1047182"/>
                  <a:gd name="connsiteX3165" fmla="*/ 496772 w 808720"/>
                  <a:gd name="connsiteY3165" fmla="*/ 13017 h 1047182"/>
                  <a:gd name="connsiteX3166" fmla="*/ 496991 w 808720"/>
                  <a:gd name="connsiteY3166" fmla="*/ 12935 h 1047182"/>
                  <a:gd name="connsiteX3167" fmla="*/ 497948 w 808720"/>
                  <a:gd name="connsiteY3167" fmla="*/ 12576 h 1047182"/>
                  <a:gd name="connsiteX3168" fmla="*/ 498416 w 808720"/>
                  <a:gd name="connsiteY3168" fmla="*/ 12502 h 1047182"/>
                  <a:gd name="connsiteX3169" fmla="*/ 426136 w 808720"/>
                  <a:gd name="connsiteY3169" fmla="*/ 11840 h 1047182"/>
                  <a:gd name="connsiteX3170" fmla="*/ 423756 w 808720"/>
                  <a:gd name="connsiteY3170" fmla="*/ 12192 h 1047182"/>
                  <a:gd name="connsiteX3171" fmla="*/ 421846 w 808720"/>
                  <a:gd name="connsiteY3171" fmla="*/ 12336 h 1047182"/>
                  <a:gd name="connsiteX3172" fmla="*/ 422350 w 808720"/>
                  <a:gd name="connsiteY3172" fmla="*/ 12192 h 1047182"/>
                  <a:gd name="connsiteX3173" fmla="*/ 533251 w 808720"/>
                  <a:gd name="connsiteY3173" fmla="*/ 11833 h 1047182"/>
                  <a:gd name="connsiteX3174" fmla="*/ 534031 w 808720"/>
                  <a:gd name="connsiteY3174" fmla="*/ 12230 h 1047182"/>
                  <a:gd name="connsiteX3175" fmla="*/ 533758 w 808720"/>
                  <a:gd name="connsiteY3175" fmla="*/ 12290 h 1047182"/>
                  <a:gd name="connsiteX3176" fmla="*/ 533054 w 808720"/>
                  <a:gd name="connsiteY3176" fmla="*/ 12069 h 1047182"/>
                  <a:gd name="connsiteX3177" fmla="*/ 418583 w 808720"/>
                  <a:gd name="connsiteY3177" fmla="*/ 11832 h 1047182"/>
                  <a:gd name="connsiteX3178" fmla="*/ 418362 w 808720"/>
                  <a:gd name="connsiteY3178" fmla="*/ 11846 h 1047182"/>
                  <a:gd name="connsiteX3179" fmla="*/ 418416 w 808720"/>
                  <a:gd name="connsiteY3179" fmla="*/ 11838 h 1047182"/>
                  <a:gd name="connsiteX3180" fmla="*/ 524005 w 808720"/>
                  <a:gd name="connsiteY3180" fmla="*/ 11826 h 1047182"/>
                  <a:gd name="connsiteX3181" fmla="*/ 524091 w 808720"/>
                  <a:gd name="connsiteY3181" fmla="*/ 11858 h 1047182"/>
                  <a:gd name="connsiteX3182" fmla="*/ 523939 w 808720"/>
                  <a:gd name="connsiteY3182" fmla="*/ 11934 h 1047182"/>
                  <a:gd name="connsiteX3183" fmla="*/ 433093 w 808720"/>
                  <a:gd name="connsiteY3183" fmla="*/ 11805 h 1047182"/>
                  <a:gd name="connsiteX3184" fmla="*/ 420420 w 808720"/>
                  <a:gd name="connsiteY3184" fmla="*/ 14121 h 1047182"/>
                  <a:gd name="connsiteX3185" fmla="*/ 424516 w 808720"/>
                  <a:gd name="connsiteY3185" fmla="*/ 13097 h 1047182"/>
                  <a:gd name="connsiteX3186" fmla="*/ 513273 w 808720"/>
                  <a:gd name="connsiteY3186" fmla="*/ 11785 h 1047182"/>
                  <a:gd name="connsiteX3187" fmla="*/ 512935 w 808720"/>
                  <a:gd name="connsiteY3187" fmla="*/ 11953 h 1047182"/>
                  <a:gd name="connsiteX3188" fmla="*/ 511248 w 808720"/>
                  <a:gd name="connsiteY3188" fmla="*/ 12249 h 1047182"/>
                  <a:gd name="connsiteX3189" fmla="*/ 510983 w 808720"/>
                  <a:gd name="connsiteY3189" fmla="*/ 12335 h 1047182"/>
                  <a:gd name="connsiteX3190" fmla="*/ 509717 w 808720"/>
                  <a:gd name="connsiteY3190" fmla="*/ 12558 h 1047182"/>
                  <a:gd name="connsiteX3191" fmla="*/ 514122 w 808720"/>
                  <a:gd name="connsiteY3191" fmla="*/ 11782 h 1047182"/>
                  <a:gd name="connsiteX3192" fmla="*/ 509053 w 808720"/>
                  <a:gd name="connsiteY3192" fmla="*/ 13894 h 1047182"/>
                  <a:gd name="connsiteX3193" fmla="*/ 511735 w 808720"/>
                  <a:gd name="connsiteY3193" fmla="*/ 12554 h 1047182"/>
                  <a:gd name="connsiteX3194" fmla="*/ 514061 w 808720"/>
                  <a:gd name="connsiteY3194" fmla="*/ 11793 h 1047182"/>
                  <a:gd name="connsiteX3195" fmla="*/ 450614 w 808720"/>
                  <a:gd name="connsiteY3195" fmla="*/ 11765 h 1047182"/>
                  <a:gd name="connsiteX3196" fmla="*/ 447274 w 808720"/>
                  <a:gd name="connsiteY3196" fmla="*/ 12839 h 1047182"/>
                  <a:gd name="connsiteX3197" fmla="*/ 443699 w 808720"/>
                  <a:gd name="connsiteY3197" fmla="*/ 13236 h 1047182"/>
                  <a:gd name="connsiteX3198" fmla="*/ 445453 w 808720"/>
                  <a:gd name="connsiteY3198" fmla="*/ 12797 h 1047182"/>
                  <a:gd name="connsiteX3199" fmla="*/ 532077 w 808720"/>
                  <a:gd name="connsiteY3199" fmla="*/ 11762 h 1047182"/>
                  <a:gd name="connsiteX3200" fmla="*/ 533054 w 808720"/>
                  <a:gd name="connsiteY3200" fmla="*/ 12069 h 1047182"/>
                  <a:gd name="connsiteX3201" fmla="*/ 532752 w 808720"/>
                  <a:gd name="connsiteY3201" fmla="*/ 12432 h 1047182"/>
                  <a:gd name="connsiteX3202" fmla="*/ 532071 w 808720"/>
                  <a:gd name="connsiteY3202" fmla="*/ 11847 h 1047182"/>
                  <a:gd name="connsiteX3203" fmla="*/ 429476 w 808720"/>
                  <a:gd name="connsiteY3203" fmla="*/ 11761 h 1047182"/>
                  <a:gd name="connsiteX3204" fmla="*/ 426540 w 808720"/>
                  <a:gd name="connsiteY3204" fmla="*/ 12339 h 1047182"/>
                  <a:gd name="connsiteX3205" fmla="*/ 426269 w 808720"/>
                  <a:gd name="connsiteY3205" fmla="*/ 12378 h 1047182"/>
                  <a:gd name="connsiteX3206" fmla="*/ 428213 w 808720"/>
                  <a:gd name="connsiteY3206" fmla="*/ 11856 h 1047182"/>
                  <a:gd name="connsiteX3207" fmla="*/ 414344 w 808720"/>
                  <a:gd name="connsiteY3207" fmla="*/ 11759 h 1047182"/>
                  <a:gd name="connsiteX3208" fmla="*/ 413728 w 808720"/>
                  <a:gd name="connsiteY3208" fmla="*/ 12033 h 1047182"/>
                  <a:gd name="connsiteX3209" fmla="*/ 412624 w 808720"/>
                  <a:gd name="connsiteY3209" fmla="*/ 12221 h 1047182"/>
                  <a:gd name="connsiteX3210" fmla="*/ 411447 w 808720"/>
                  <a:gd name="connsiteY3210" fmla="*/ 12297 h 1047182"/>
                  <a:gd name="connsiteX3211" fmla="*/ 412542 w 808720"/>
                  <a:gd name="connsiteY3211" fmla="*/ 12029 h 1047182"/>
                  <a:gd name="connsiteX3212" fmla="*/ 413895 w 808720"/>
                  <a:gd name="connsiteY3212" fmla="*/ 11797 h 1047182"/>
                  <a:gd name="connsiteX3213" fmla="*/ 539166 w 808720"/>
                  <a:gd name="connsiteY3213" fmla="*/ 11758 h 1047182"/>
                  <a:gd name="connsiteX3214" fmla="*/ 539379 w 808720"/>
                  <a:gd name="connsiteY3214" fmla="*/ 11835 h 1047182"/>
                  <a:gd name="connsiteX3215" fmla="*/ 539345 w 808720"/>
                  <a:gd name="connsiteY3215" fmla="*/ 11989 h 1047182"/>
                  <a:gd name="connsiteX3216" fmla="*/ 423937 w 808720"/>
                  <a:gd name="connsiteY3216" fmla="*/ 11739 h 1047182"/>
                  <a:gd name="connsiteX3217" fmla="*/ 422350 w 808720"/>
                  <a:gd name="connsiteY3217" fmla="*/ 12192 h 1047182"/>
                  <a:gd name="connsiteX3218" fmla="*/ 416370 w 808720"/>
                  <a:gd name="connsiteY3218" fmla="*/ 12748 h 1047182"/>
                  <a:gd name="connsiteX3219" fmla="*/ 411250 w 808720"/>
                  <a:gd name="connsiteY3219" fmla="*/ 13134 h 1047182"/>
                  <a:gd name="connsiteX3220" fmla="*/ 411579 w 808720"/>
                  <a:gd name="connsiteY3220" fmla="*/ 12988 h 1047182"/>
                  <a:gd name="connsiteX3221" fmla="*/ 412201 w 808720"/>
                  <a:gd name="connsiteY3221" fmla="*/ 12853 h 1047182"/>
                  <a:gd name="connsiteX3222" fmla="*/ 421222 w 808720"/>
                  <a:gd name="connsiteY3222" fmla="*/ 11947 h 1047182"/>
                  <a:gd name="connsiteX3223" fmla="*/ 461039 w 808720"/>
                  <a:gd name="connsiteY3223" fmla="*/ 11728 h 1047182"/>
                  <a:gd name="connsiteX3224" fmla="*/ 460529 w 808720"/>
                  <a:gd name="connsiteY3224" fmla="*/ 11995 h 1047182"/>
                  <a:gd name="connsiteX3225" fmla="*/ 456057 w 808720"/>
                  <a:gd name="connsiteY3225" fmla="*/ 12527 h 1047182"/>
                  <a:gd name="connsiteX3226" fmla="*/ 458745 w 808720"/>
                  <a:gd name="connsiteY3226" fmla="*/ 11961 h 1047182"/>
                  <a:gd name="connsiteX3227" fmla="*/ 514274 w 808720"/>
                  <a:gd name="connsiteY3227" fmla="*/ 11719 h 1047182"/>
                  <a:gd name="connsiteX3228" fmla="*/ 514225 w 808720"/>
                  <a:gd name="connsiteY3228" fmla="*/ 11740 h 1047182"/>
                  <a:gd name="connsiteX3229" fmla="*/ 514061 w 808720"/>
                  <a:gd name="connsiteY3229" fmla="*/ 11793 h 1047182"/>
                  <a:gd name="connsiteX3230" fmla="*/ 512819 w 808720"/>
                  <a:gd name="connsiteY3230" fmla="*/ 12012 h 1047182"/>
                  <a:gd name="connsiteX3231" fmla="*/ 512935 w 808720"/>
                  <a:gd name="connsiteY3231" fmla="*/ 11953 h 1047182"/>
                  <a:gd name="connsiteX3232" fmla="*/ 497019 w 808720"/>
                  <a:gd name="connsiteY3232" fmla="*/ 11707 h 1047182"/>
                  <a:gd name="connsiteX3233" fmla="*/ 496082 w 808720"/>
                  <a:gd name="connsiteY3233" fmla="*/ 12135 h 1047182"/>
                  <a:gd name="connsiteX3234" fmla="*/ 492982 w 808720"/>
                  <a:gd name="connsiteY3234" fmla="*/ 12726 h 1047182"/>
                  <a:gd name="connsiteX3235" fmla="*/ 494530 w 808720"/>
                  <a:gd name="connsiteY3235" fmla="*/ 12022 h 1047182"/>
                  <a:gd name="connsiteX3236" fmla="*/ 494799 w 808720"/>
                  <a:gd name="connsiteY3236" fmla="*/ 11975 h 1047182"/>
                  <a:gd name="connsiteX3237" fmla="*/ 479445 w 808720"/>
                  <a:gd name="connsiteY3237" fmla="*/ 11701 h 1047182"/>
                  <a:gd name="connsiteX3238" fmla="*/ 467386 w 808720"/>
                  <a:gd name="connsiteY3238" fmla="*/ 14113 h 1047182"/>
                  <a:gd name="connsiteX3239" fmla="*/ 464866 w 808720"/>
                  <a:gd name="connsiteY3239" fmla="*/ 14401 h 1047182"/>
                  <a:gd name="connsiteX3240" fmla="*/ 536469 w 808720"/>
                  <a:gd name="connsiteY3240" fmla="*/ 11701 h 1047182"/>
                  <a:gd name="connsiteX3241" fmla="*/ 537334 w 808720"/>
                  <a:gd name="connsiteY3241" fmla="*/ 12324 h 1047182"/>
                  <a:gd name="connsiteX3242" fmla="*/ 537096 w 808720"/>
                  <a:gd name="connsiteY3242" fmla="*/ 12368 h 1047182"/>
                  <a:gd name="connsiteX3243" fmla="*/ 535962 w 808720"/>
                  <a:gd name="connsiteY3243" fmla="*/ 11811 h 1047182"/>
                  <a:gd name="connsiteX3244" fmla="*/ 524406 w 808720"/>
                  <a:gd name="connsiteY3244" fmla="*/ 11700 h 1047182"/>
                  <a:gd name="connsiteX3245" fmla="*/ 524161 w 808720"/>
                  <a:gd name="connsiteY3245" fmla="*/ 11884 h 1047182"/>
                  <a:gd name="connsiteX3246" fmla="*/ 524091 w 808720"/>
                  <a:gd name="connsiteY3246" fmla="*/ 11858 h 1047182"/>
                  <a:gd name="connsiteX3247" fmla="*/ 420619 w 808720"/>
                  <a:gd name="connsiteY3247" fmla="*/ 11699 h 1047182"/>
                  <a:gd name="connsiteX3248" fmla="*/ 419936 w 808720"/>
                  <a:gd name="connsiteY3248" fmla="*/ 11782 h 1047182"/>
                  <a:gd name="connsiteX3249" fmla="*/ 418583 w 808720"/>
                  <a:gd name="connsiteY3249" fmla="*/ 11832 h 1047182"/>
                  <a:gd name="connsiteX3250" fmla="*/ 433720 w 808720"/>
                  <a:gd name="connsiteY3250" fmla="*/ 11697 h 1047182"/>
                  <a:gd name="connsiteX3251" fmla="*/ 433501 w 808720"/>
                  <a:gd name="connsiteY3251" fmla="*/ 11744 h 1047182"/>
                  <a:gd name="connsiteX3252" fmla="*/ 433093 w 808720"/>
                  <a:gd name="connsiteY3252" fmla="*/ 11805 h 1047182"/>
                  <a:gd name="connsiteX3253" fmla="*/ 433666 w 808720"/>
                  <a:gd name="connsiteY3253" fmla="*/ 11701 h 1047182"/>
                  <a:gd name="connsiteX3254" fmla="*/ 430499 w 808720"/>
                  <a:gd name="connsiteY3254" fmla="*/ 11684 h 1047182"/>
                  <a:gd name="connsiteX3255" fmla="*/ 429005 w 808720"/>
                  <a:gd name="connsiteY3255" fmla="*/ 11975 h 1047182"/>
                  <a:gd name="connsiteX3256" fmla="*/ 430024 w 808720"/>
                  <a:gd name="connsiteY3256" fmla="*/ 11720 h 1047182"/>
                  <a:gd name="connsiteX3257" fmla="*/ 427227 w 808720"/>
                  <a:gd name="connsiteY3257" fmla="*/ 11679 h 1047182"/>
                  <a:gd name="connsiteX3258" fmla="*/ 426860 w 808720"/>
                  <a:gd name="connsiteY3258" fmla="*/ 11773 h 1047182"/>
                  <a:gd name="connsiteX3259" fmla="*/ 426136 w 808720"/>
                  <a:gd name="connsiteY3259" fmla="*/ 11840 h 1047182"/>
                  <a:gd name="connsiteX3260" fmla="*/ 481894 w 808720"/>
                  <a:gd name="connsiteY3260" fmla="*/ 11674 h 1047182"/>
                  <a:gd name="connsiteX3261" fmla="*/ 478351 w 808720"/>
                  <a:gd name="connsiteY3261" fmla="*/ 12523 h 1047182"/>
                  <a:gd name="connsiteX3262" fmla="*/ 477409 w 808720"/>
                  <a:gd name="connsiteY3262" fmla="*/ 12690 h 1047182"/>
                  <a:gd name="connsiteX3263" fmla="*/ 478715 w 808720"/>
                  <a:gd name="connsiteY3263" fmla="*/ 12221 h 1047182"/>
                  <a:gd name="connsiteX3264" fmla="*/ 535681 w 808720"/>
                  <a:gd name="connsiteY3264" fmla="*/ 11673 h 1047182"/>
                  <a:gd name="connsiteX3265" fmla="*/ 535962 w 808720"/>
                  <a:gd name="connsiteY3265" fmla="*/ 11811 h 1047182"/>
                  <a:gd name="connsiteX3266" fmla="*/ 535691 w 808720"/>
                  <a:gd name="connsiteY3266" fmla="*/ 11870 h 1047182"/>
                  <a:gd name="connsiteX3267" fmla="*/ 535624 w 808720"/>
                  <a:gd name="connsiteY3267" fmla="*/ 11719 h 1047182"/>
                  <a:gd name="connsiteX3268" fmla="*/ 490654 w 808720"/>
                  <a:gd name="connsiteY3268" fmla="*/ 11658 h 1047182"/>
                  <a:gd name="connsiteX3269" fmla="*/ 489197 w 808720"/>
                  <a:gd name="connsiteY3269" fmla="*/ 11948 h 1047182"/>
                  <a:gd name="connsiteX3270" fmla="*/ 489392 w 808720"/>
                  <a:gd name="connsiteY3270" fmla="*/ 11822 h 1047182"/>
                  <a:gd name="connsiteX3271" fmla="*/ 490959 w 808720"/>
                  <a:gd name="connsiteY3271" fmla="*/ 11652 h 1047182"/>
                  <a:gd name="connsiteX3272" fmla="*/ 490852 w 808720"/>
                  <a:gd name="connsiteY3272" fmla="*/ 11701 h 1047182"/>
                  <a:gd name="connsiteX3273" fmla="*/ 489860 w 808720"/>
                  <a:gd name="connsiteY3273" fmla="*/ 11860 h 1047182"/>
                  <a:gd name="connsiteX3274" fmla="*/ 461837 w 808720"/>
                  <a:gd name="connsiteY3274" fmla="*/ 11647 h 1047182"/>
                  <a:gd name="connsiteX3275" fmla="*/ 461039 w 808720"/>
                  <a:gd name="connsiteY3275" fmla="*/ 11728 h 1047182"/>
                  <a:gd name="connsiteX3276" fmla="*/ 461156 w 808720"/>
                  <a:gd name="connsiteY3276" fmla="*/ 11667 h 1047182"/>
                  <a:gd name="connsiteX3277" fmla="*/ 424351 w 808720"/>
                  <a:gd name="connsiteY3277" fmla="*/ 11620 h 1047182"/>
                  <a:gd name="connsiteX3278" fmla="*/ 424286 w 808720"/>
                  <a:gd name="connsiteY3278" fmla="*/ 11639 h 1047182"/>
                  <a:gd name="connsiteX3279" fmla="*/ 421222 w 808720"/>
                  <a:gd name="connsiteY3279" fmla="*/ 11947 h 1047182"/>
                  <a:gd name="connsiteX3280" fmla="*/ 414278 w 808720"/>
                  <a:gd name="connsiteY3280" fmla="*/ 12479 h 1047182"/>
                  <a:gd name="connsiteX3281" fmla="*/ 414513 w 808720"/>
                  <a:gd name="connsiteY3281" fmla="*/ 12442 h 1047182"/>
                  <a:gd name="connsiteX3282" fmla="*/ 419936 w 808720"/>
                  <a:gd name="connsiteY3282" fmla="*/ 11782 h 1047182"/>
                  <a:gd name="connsiteX3283" fmla="*/ 433044 w 808720"/>
                  <a:gd name="connsiteY3283" fmla="*/ 11616 h 1047182"/>
                  <a:gd name="connsiteX3284" fmla="*/ 424520 w 808720"/>
                  <a:gd name="connsiteY3284" fmla="*/ 13096 h 1047182"/>
                  <a:gd name="connsiteX3285" fmla="*/ 425311 w 808720"/>
                  <a:gd name="connsiteY3285" fmla="*/ 12898 h 1047182"/>
                  <a:gd name="connsiteX3286" fmla="*/ 416329 w 808720"/>
                  <a:gd name="connsiteY3286" fmla="*/ 11590 h 1047182"/>
                  <a:gd name="connsiteX3287" fmla="*/ 414412 w 808720"/>
                  <a:gd name="connsiteY3287" fmla="*/ 11916 h 1047182"/>
                  <a:gd name="connsiteX3288" fmla="*/ 415259 w 808720"/>
                  <a:gd name="connsiteY3288" fmla="*/ 11681 h 1047182"/>
                  <a:gd name="connsiteX3289" fmla="*/ 464141 w 808720"/>
                  <a:gd name="connsiteY3289" fmla="*/ 11581 h 1047182"/>
                  <a:gd name="connsiteX3290" fmla="*/ 460310 w 808720"/>
                  <a:gd name="connsiteY3290" fmla="*/ 12109 h 1047182"/>
                  <a:gd name="connsiteX3291" fmla="*/ 460529 w 808720"/>
                  <a:gd name="connsiteY3291" fmla="*/ 11995 h 1047182"/>
                  <a:gd name="connsiteX3292" fmla="*/ 463962 w 808720"/>
                  <a:gd name="connsiteY3292" fmla="*/ 11586 h 1047182"/>
                  <a:gd name="connsiteX3293" fmla="*/ 489794 w 808720"/>
                  <a:gd name="connsiteY3293" fmla="*/ 11563 h 1047182"/>
                  <a:gd name="connsiteX3294" fmla="*/ 489392 w 808720"/>
                  <a:gd name="connsiteY3294" fmla="*/ 11822 h 1047182"/>
                  <a:gd name="connsiteX3295" fmla="*/ 488893 w 808720"/>
                  <a:gd name="connsiteY3295" fmla="*/ 11887 h 1047182"/>
                  <a:gd name="connsiteX3296" fmla="*/ 491171 w 808720"/>
                  <a:gd name="connsiteY3296" fmla="*/ 11555 h 1047182"/>
                  <a:gd name="connsiteX3297" fmla="*/ 491061 w 808720"/>
                  <a:gd name="connsiteY3297" fmla="*/ 11605 h 1047182"/>
                  <a:gd name="connsiteX3298" fmla="*/ 490654 w 808720"/>
                  <a:gd name="connsiteY3298" fmla="*/ 11658 h 1047182"/>
                  <a:gd name="connsiteX3299" fmla="*/ 410874 w 808720"/>
                  <a:gd name="connsiteY3299" fmla="*/ 11547 h 1047182"/>
                  <a:gd name="connsiteX3300" fmla="*/ 407874 w 808720"/>
                  <a:gd name="connsiteY3300" fmla="*/ 12252 h 1047182"/>
                  <a:gd name="connsiteX3301" fmla="*/ 406679 w 808720"/>
                  <a:gd name="connsiteY3301" fmla="*/ 12411 h 1047182"/>
                  <a:gd name="connsiteX3302" fmla="*/ 400425 w 808720"/>
                  <a:gd name="connsiteY3302" fmla="*/ 12944 h 1047182"/>
                  <a:gd name="connsiteX3303" fmla="*/ 491511 w 808720"/>
                  <a:gd name="connsiteY3303" fmla="*/ 11547 h 1047182"/>
                  <a:gd name="connsiteX3304" fmla="*/ 490959 w 808720"/>
                  <a:gd name="connsiteY3304" fmla="*/ 11652 h 1047182"/>
                  <a:gd name="connsiteX3305" fmla="*/ 491061 w 808720"/>
                  <a:gd name="connsiteY3305" fmla="*/ 11605 h 1047182"/>
                  <a:gd name="connsiteX3306" fmla="*/ 489840 w 808720"/>
                  <a:gd name="connsiteY3306" fmla="*/ 11547 h 1047182"/>
                  <a:gd name="connsiteX3307" fmla="*/ 489794 w 808720"/>
                  <a:gd name="connsiteY3307" fmla="*/ 11563 h 1047182"/>
                  <a:gd name="connsiteX3308" fmla="*/ 489816 w 808720"/>
                  <a:gd name="connsiteY3308" fmla="*/ 11550 h 1047182"/>
                  <a:gd name="connsiteX3309" fmla="*/ 426525 w 808720"/>
                  <a:gd name="connsiteY3309" fmla="*/ 11540 h 1047182"/>
                  <a:gd name="connsiteX3310" fmla="*/ 423937 w 808720"/>
                  <a:gd name="connsiteY3310" fmla="*/ 11739 h 1047182"/>
                  <a:gd name="connsiteX3311" fmla="*/ 424286 w 808720"/>
                  <a:gd name="connsiteY3311" fmla="*/ 11639 h 1047182"/>
                  <a:gd name="connsiteX3312" fmla="*/ 424540 w 808720"/>
                  <a:gd name="connsiteY3312" fmla="*/ 11613 h 1047182"/>
                  <a:gd name="connsiteX3313" fmla="*/ 429411 w 808720"/>
                  <a:gd name="connsiteY3313" fmla="*/ 11536 h 1047182"/>
                  <a:gd name="connsiteX3314" fmla="*/ 428213 w 808720"/>
                  <a:gd name="connsiteY3314" fmla="*/ 11856 h 1047182"/>
                  <a:gd name="connsiteX3315" fmla="*/ 425834 w 808720"/>
                  <a:gd name="connsiteY3315" fmla="*/ 12036 h 1047182"/>
                  <a:gd name="connsiteX3316" fmla="*/ 426860 w 808720"/>
                  <a:gd name="connsiteY3316" fmla="*/ 11773 h 1047182"/>
                  <a:gd name="connsiteX3317" fmla="*/ 450526 w 808720"/>
                  <a:gd name="connsiteY3317" fmla="*/ 11529 h 1047182"/>
                  <a:gd name="connsiteX3318" fmla="*/ 445453 w 808720"/>
                  <a:gd name="connsiteY3318" fmla="*/ 12797 h 1047182"/>
                  <a:gd name="connsiteX3319" fmla="*/ 443886 w 808720"/>
                  <a:gd name="connsiteY3319" fmla="*/ 13111 h 1047182"/>
                  <a:gd name="connsiteX3320" fmla="*/ 448167 w 808720"/>
                  <a:gd name="connsiteY3320" fmla="*/ 11794 h 1047182"/>
                  <a:gd name="connsiteX3321" fmla="*/ 414977 w 808720"/>
                  <a:gd name="connsiteY3321" fmla="*/ 11478 h 1047182"/>
                  <a:gd name="connsiteX3322" fmla="*/ 414487 w 808720"/>
                  <a:gd name="connsiteY3322" fmla="*/ 11695 h 1047182"/>
                  <a:gd name="connsiteX3323" fmla="*/ 413895 w 808720"/>
                  <a:gd name="connsiteY3323" fmla="*/ 11797 h 1047182"/>
                  <a:gd name="connsiteX3324" fmla="*/ 413274 w 808720"/>
                  <a:gd name="connsiteY3324" fmla="*/ 11850 h 1047182"/>
                  <a:gd name="connsiteX3325" fmla="*/ 413689 w 808720"/>
                  <a:gd name="connsiteY3325" fmla="*/ 11748 h 1047182"/>
                  <a:gd name="connsiteX3326" fmla="*/ 433287 w 808720"/>
                  <a:gd name="connsiteY3326" fmla="*/ 11474 h 1047182"/>
                  <a:gd name="connsiteX3327" fmla="*/ 427238 w 808720"/>
                  <a:gd name="connsiteY3327" fmla="*/ 12417 h 1047182"/>
                  <a:gd name="connsiteX3328" fmla="*/ 428843 w 808720"/>
                  <a:gd name="connsiteY3328" fmla="*/ 12015 h 1047182"/>
                  <a:gd name="connsiteX3329" fmla="*/ 431999 w 808720"/>
                  <a:gd name="connsiteY3329" fmla="*/ 11571 h 1047182"/>
                  <a:gd name="connsiteX3330" fmla="*/ 523038 w 808720"/>
                  <a:gd name="connsiteY3330" fmla="*/ 11464 h 1047182"/>
                  <a:gd name="connsiteX3331" fmla="*/ 523730 w 808720"/>
                  <a:gd name="connsiteY3331" fmla="*/ 11723 h 1047182"/>
                  <a:gd name="connsiteX3332" fmla="*/ 523247 w 808720"/>
                  <a:gd name="connsiteY3332" fmla="*/ 12280 h 1047182"/>
                  <a:gd name="connsiteX3333" fmla="*/ 520460 w 808720"/>
                  <a:gd name="connsiteY3333" fmla="*/ 13674 h 1047182"/>
                  <a:gd name="connsiteX3334" fmla="*/ 428699 w 808720"/>
                  <a:gd name="connsiteY3334" fmla="*/ 11461 h 1047182"/>
                  <a:gd name="connsiteX3335" fmla="*/ 427227 w 808720"/>
                  <a:gd name="connsiteY3335" fmla="*/ 11679 h 1047182"/>
                  <a:gd name="connsiteX3336" fmla="*/ 427973 w 808720"/>
                  <a:gd name="connsiteY3336" fmla="*/ 11487 h 1047182"/>
                  <a:gd name="connsiteX3337" fmla="*/ 523052 w 808720"/>
                  <a:gd name="connsiteY3337" fmla="*/ 11452 h 1047182"/>
                  <a:gd name="connsiteX3338" fmla="*/ 523038 w 808720"/>
                  <a:gd name="connsiteY3338" fmla="*/ 11464 h 1047182"/>
                  <a:gd name="connsiteX3339" fmla="*/ 523030 w 808720"/>
                  <a:gd name="connsiteY3339" fmla="*/ 11461 h 1047182"/>
                  <a:gd name="connsiteX3340" fmla="*/ 480921 w 808720"/>
                  <a:gd name="connsiteY3340" fmla="*/ 11428 h 1047182"/>
                  <a:gd name="connsiteX3341" fmla="*/ 478715 w 808720"/>
                  <a:gd name="connsiteY3341" fmla="*/ 12221 h 1047182"/>
                  <a:gd name="connsiteX3342" fmla="*/ 474251 w 808720"/>
                  <a:gd name="connsiteY3342" fmla="*/ 12988 h 1047182"/>
                  <a:gd name="connsiteX3343" fmla="*/ 480733 w 808720"/>
                  <a:gd name="connsiteY3343" fmla="*/ 11463 h 1047182"/>
                  <a:gd name="connsiteX3344" fmla="*/ 414099 w 808720"/>
                  <a:gd name="connsiteY3344" fmla="*/ 11422 h 1047182"/>
                  <a:gd name="connsiteX3345" fmla="*/ 409762 w 808720"/>
                  <a:gd name="connsiteY3345" fmla="*/ 12149 h 1047182"/>
                  <a:gd name="connsiteX3346" fmla="*/ 408997 w 808720"/>
                  <a:gd name="connsiteY3346" fmla="*/ 12214 h 1047182"/>
                  <a:gd name="connsiteX3347" fmla="*/ 411678 w 808720"/>
                  <a:gd name="connsiteY3347" fmla="*/ 11745 h 1047182"/>
                  <a:gd name="connsiteX3348" fmla="*/ 469725 w 808720"/>
                  <a:gd name="connsiteY3348" fmla="*/ 11420 h 1047182"/>
                  <a:gd name="connsiteX3349" fmla="*/ 464095 w 808720"/>
                  <a:gd name="connsiteY3349" fmla="*/ 11975 h 1047182"/>
                  <a:gd name="connsiteX3350" fmla="*/ 459227 w 808720"/>
                  <a:gd name="connsiteY3350" fmla="*/ 12676 h 1047182"/>
                  <a:gd name="connsiteX3351" fmla="*/ 459762 w 808720"/>
                  <a:gd name="connsiteY3351" fmla="*/ 12396 h 1047182"/>
                  <a:gd name="connsiteX3352" fmla="*/ 462176 w 808720"/>
                  <a:gd name="connsiteY3352" fmla="*/ 11975 h 1047182"/>
                  <a:gd name="connsiteX3353" fmla="*/ 466179 w 808720"/>
                  <a:gd name="connsiteY3353" fmla="*/ 11522 h 1047182"/>
                  <a:gd name="connsiteX3354" fmla="*/ 446062 w 808720"/>
                  <a:gd name="connsiteY3354" fmla="*/ 11409 h 1047182"/>
                  <a:gd name="connsiteX3355" fmla="*/ 445602 w 808720"/>
                  <a:gd name="connsiteY3355" fmla="*/ 11542 h 1047182"/>
                  <a:gd name="connsiteX3356" fmla="*/ 436803 w 808720"/>
                  <a:gd name="connsiteY3356" fmla="*/ 12499 h 1047182"/>
                  <a:gd name="connsiteX3357" fmla="*/ 437110 w 808720"/>
                  <a:gd name="connsiteY3357" fmla="*/ 12363 h 1047182"/>
                  <a:gd name="connsiteX3358" fmla="*/ 439971 w 808720"/>
                  <a:gd name="connsiteY3358" fmla="*/ 11975 h 1047182"/>
                  <a:gd name="connsiteX3359" fmla="*/ 431279 w 808720"/>
                  <a:gd name="connsiteY3359" fmla="*/ 11406 h 1047182"/>
                  <a:gd name="connsiteX3360" fmla="*/ 430024 w 808720"/>
                  <a:gd name="connsiteY3360" fmla="*/ 11720 h 1047182"/>
                  <a:gd name="connsiteX3361" fmla="*/ 429476 w 808720"/>
                  <a:gd name="connsiteY3361" fmla="*/ 11761 h 1047182"/>
                  <a:gd name="connsiteX3362" fmla="*/ 428294 w 808720"/>
                  <a:gd name="connsiteY3362" fmla="*/ 11405 h 1047182"/>
                  <a:gd name="connsiteX3363" fmla="*/ 427973 w 808720"/>
                  <a:gd name="connsiteY3363" fmla="*/ 11487 h 1047182"/>
                  <a:gd name="connsiteX3364" fmla="*/ 426525 w 808720"/>
                  <a:gd name="connsiteY3364" fmla="*/ 11540 h 1047182"/>
                  <a:gd name="connsiteX3365" fmla="*/ 438855 w 808720"/>
                  <a:gd name="connsiteY3365" fmla="*/ 11394 h 1047182"/>
                  <a:gd name="connsiteX3366" fmla="*/ 438449 w 808720"/>
                  <a:gd name="connsiteY3366" fmla="*/ 11532 h 1047182"/>
                  <a:gd name="connsiteX3367" fmla="*/ 435274 w 808720"/>
                  <a:gd name="connsiteY3367" fmla="*/ 12609 h 1047182"/>
                  <a:gd name="connsiteX3368" fmla="*/ 435193 w 808720"/>
                  <a:gd name="connsiteY3368" fmla="*/ 12623 h 1047182"/>
                  <a:gd name="connsiteX3369" fmla="*/ 433288 w 808720"/>
                  <a:gd name="connsiteY3369" fmla="*/ 12882 h 1047182"/>
                  <a:gd name="connsiteX3370" fmla="*/ 423916 w 808720"/>
                  <a:gd name="connsiteY3370" fmla="*/ 13901 h 1047182"/>
                  <a:gd name="connsiteX3371" fmla="*/ 422713 w 808720"/>
                  <a:gd name="connsiteY3371" fmla="*/ 14032 h 1047182"/>
                  <a:gd name="connsiteX3372" fmla="*/ 433501 w 808720"/>
                  <a:gd name="connsiteY3372" fmla="*/ 11744 h 1047182"/>
                  <a:gd name="connsiteX3373" fmla="*/ 433867 w 808720"/>
                  <a:gd name="connsiteY3373" fmla="*/ 11689 h 1047182"/>
                  <a:gd name="connsiteX3374" fmla="*/ 470780 w 808720"/>
                  <a:gd name="connsiteY3374" fmla="*/ 11390 h 1047182"/>
                  <a:gd name="connsiteX3375" fmla="*/ 468266 w 808720"/>
                  <a:gd name="connsiteY3375" fmla="*/ 11919 h 1047182"/>
                  <a:gd name="connsiteX3376" fmla="*/ 468263 w 808720"/>
                  <a:gd name="connsiteY3376" fmla="*/ 11920 h 1047182"/>
                  <a:gd name="connsiteX3377" fmla="*/ 470043 w 808720"/>
                  <a:gd name="connsiteY3377" fmla="*/ 11411 h 1047182"/>
                  <a:gd name="connsiteX3378" fmla="*/ 434410 w 808720"/>
                  <a:gd name="connsiteY3378" fmla="*/ 11390 h 1047182"/>
                  <a:gd name="connsiteX3379" fmla="*/ 433044 w 808720"/>
                  <a:gd name="connsiteY3379" fmla="*/ 11616 h 1047182"/>
                  <a:gd name="connsiteX3380" fmla="*/ 434301 w 808720"/>
                  <a:gd name="connsiteY3380" fmla="*/ 11398 h 1047182"/>
                  <a:gd name="connsiteX3381" fmla="*/ 481059 w 808720"/>
                  <a:gd name="connsiteY3381" fmla="*/ 11378 h 1047182"/>
                  <a:gd name="connsiteX3382" fmla="*/ 480997 w 808720"/>
                  <a:gd name="connsiteY3382" fmla="*/ 11400 h 1047182"/>
                  <a:gd name="connsiteX3383" fmla="*/ 480733 w 808720"/>
                  <a:gd name="connsiteY3383" fmla="*/ 11463 h 1047182"/>
                  <a:gd name="connsiteX3384" fmla="*/ 479445 w 808720"/>
                  <a:gd name="connsiteY3384" fmla="*/ 11701 h 1047182"/>
                  <a:gd name="connsiteX3385" fmla="*/ 470162 w 808720"/>
                  <a:gd name="connsiteY3385" fmla="*/ 11377 h 1047182"/>
                  <a:gd name="connsiteX3386" fmla="*/ 470043 w 808720"/>
                  <a:gd name="connsiteY3386" fmla="*/ 11411 h 1047182"/>
                  <a:gd name="connsiteX3387" fmla="*/ 469725 w 808720"/>
                  <a:gd name="connsiteY3387" fmla="*/ 11420 h 1047182"/>
                  <a:gd name="connsiteX3388" fmla="*/ 490087 w 808720"/>
                  <a:gd name="connsiteY3388" fmla="*/ 11374 h 1047182"/>
                  <a:gd name="connsiteX3389" fmla="*/ 489816 w 808720"/>
                  <a:gd name="connsiteY3389" fmla="*/ 11550 h 1047182"/>
                  <a:gd name="connsiteX3390" fmla="*/ 486655 w 808720"/>
                  <a:gd name="connsiteY3390" fmla="*/ 11911 h 1047182"/>
                  <a:gd name="connsiteX3391" fmla="*/ 416370 w 808720"/>
                  <a:gd name="connsiteY3391" fmla="*/ 11372 h 1047182"/>
                  <a:gd name="connsiteX3392" fmla="*/ 415259 w 808720"/>
                  <a:gd name="connsiteY3392" fmla="*/ 11681 h 1047182"/>
                  <a:gd name="connsiteX3393" fmla="*/ 414344 w 808720"/>
                  <a:gd name="connsiteY3393" fmla="*/ 11759 h 1047182"/>
                  <a:gd name="connsiteX3394" fmla="*/ 414487 w 808720"/>
                  <a:gd name="connsiteY3394" fmla="*/ 11695 h 1047182"/>
                  <a:gd name="connsiteX3395" fmla="*/ 431200 w 808720"/>
                  <a:gd name="connsiteY3395" fmla="*/ 11369 h 1047182"/>
                  <a:gd name="connsiteX3396" fmla="*/ 429411 w 808720"/>
                  <a:gd name="connsiteY3396" fmla="*/ 11536 h 1047182"/>
                  <a:gd name="connsiteX3397" fmla="*/ 429847 w 808720"/>
                  <a:gd name="connsiteY3397" fmla="*/ 11419 h 1047182"/>
                  <a:gd name="connsiteX3398" fmla="*/ 431531 w 808720"/>
                  <a:gd name="connsiteY3398" fmla="*/ 11357 h 1047182"/>
                  <a:gd name="connsiteX3399" fmla="*/ 431279 w 808720"/>
                  <a:gd name="connsiteY3399" fmla="*/ 11406 h 1047182"/>
                  <a:gd name="connsiteX3400" fmla="*/ 431468 w 808720"/>
                  <a:gd name="connsiteY3400" fmla="*/ 11359 h 1047182"/>
                  <a:gd name="connsiteX3401" fmla="*/ 481275 w 808720"/>
                  <a:gd name="connsiteY3401" fmla="*/ 11335 h 1047182"/>
                  <a:gd name="connsiteX3402" fmla="*/ 481274 w 808720"/>
                  <a:gd name="connsiteY3402" fmla="*/ 11335 h 1047182"/>
                  <a:gd name="connsiteX3403" fmla="*/ 481059 w 808720"/>
                  <a:gd name="connsiteY3403" fmla="*/ 11378 h 1047182"/>
                  <a:gd name="connsiteX3404" fmla="*/ 481107 w 808720"/>
                  <a:gd name="connsiteY3404" fmla="*/ 11361 h 1047182"/>
                  <a:gd name="connsiteX3405" fmla="*/ 431564 w 808720"/>
                  <a:gd name="connsiteY3405" fmla="*/ 11335 h 1047182"/>
                  <a:gd name="connsiteX3406" fmla="*/ 431468 w 808720"/>
                  <a:gd name="connsiteY3406" fmla="*/ 11359 h 1047182"/>
                  <a:gd name="connsiteX3407" fmla="*/ 431200 w 808720"/>
                  <a:gd name="connsiteY3407" fmla="*/ 11369 h 1047182"/>
                  <a:gd name="connsiteX3408" fmla="*/ 528322 w 808720"/>
                  <a:gd name="connsiteY3408" fmla="*/ 11325 h 1047182"/>
                  <a:gd name="connsiteX3409" fmla="*/ 528189 w 808720"/>
                  <a:gd name="connsiteY3409" fmla="*/ 12153 h 1047182"/>
                  <a:gd name="connsiteX3410" fmla="*/ 526471 w 808720"/>
                  <a:gd name="connsiteY3410" fmla="*/ 13442 h 1047182"/>
                  <a:gd name="connsiteX3411" fmla="*/ 526600 w 808720"/>
                  <a:gd name="connsiteY3411" fmla="*/ 12797 h 1047182"/>
                  <a:gd name="connsiteX3412" fmla="*/ 526155 w 808720"/>
                  <a:gd name="connsiteY3412" fmla="*/ 12631 h 1047182"/>
                  <a:gd name="connsiteX3413" fmla="*/ 526161 w 808720"/>
                  <a:gd name="connsiteY3413" fmla="*/ 12622 h 1047182"/>
                  <a:gd name="connsiteX3414" fmla="*/ 419443 w 808720"/>
                  <a:gd name="connsiteY3414" fmla="*/ 11325 h 1047182"/>
                  <a:gd name="connsiteX3415" fmla="*/ 415624 w 808720"/>
                  <a:gd name="connsiteY3415" fmla="*/ 11959 h 1047182"/>
                  <a:gd name="connsiteX3416" fmla="*/ 414729 w 808720"/>
                  <a:gd name="connsiteY3416" fmla="*/ 12083 h 1047182"/>
                  <a:gd name="connsiteX3417" fmla="*/ 413528 w 808720"/>
                  <a:gd name="connsiteY3417" fmla="*/ 12162 h 1047182"/>
                  <a:gd name="connsiteX3418" fmla="*/ 414180 w 808720"/>
                  <a:gd name="connsiteY3418" fmla="*/ 11981 h 1047182"/>
                  <a:gd name="connsiteX3419" fmla="*/ 416607 w 808720"/>
                  <a:gd name="connsiteY3419" fmla="*/ 11566 h 1047182"/>
                  <a:gd name="connsiteX3420" fmla="*/ 483474 w 808720"/>
                  <a:gd name="connsiteY3420" fmla="*/ 11296 h 1047182"/>
                  <a:gd name="connsiteX3421" fmla="*/ 483121 w 808720"/>
                  <a:gd name="connsiteY3421" fmla="*/ 11463 h 1047182"/>
                  <a:gd name="connsiteX3422" fmla="*/ 481894 w 808720"/>
                  <a:gd name="connsiteY3422" fmla="*/ 11674 h 1047182"/>
                  <a:gd name="connsiteX3423" fmla="*/ 474569 w 808720"/>
                  <a:gd name="connsiteY3423" fmla="*/ 11281 h 1047182"/>
                  <a:gd name="connsiteX3424" fmla="*/ 466001 w 808720"/>
                  <a:gd name="connsiteY3424" fmla="*/ 12566 h 1047182"/>
                  <a:gd name="connsiteX3425" fmla="*/ 468261 w 808720"/>
                  <a:gd name="connsiteY3425" fmla="*/ 11920 h 1047182"/>
                  <a:gd name="connsiteX3426" fmla="*/ 468266 w 808720"/>
                  <a:gd name="connsiteY3426" fmla="*/ 11919 h 1047182"/>
                  <a:gd name="connsiteX3427" fmla="*/ 471580 w 808720"/>
                  <a:gd name="connsiteY3427" fmla="*/ 11367 h 1047182"/>
                  <a:gd name="connsiteX3428" fmla="*/ 434228 w 808720"/>
                  <a:gd name="connsiteY3428" fmla="*/ 11258 h 1047182"/>
                  <a:gd name="connsiteX3429" fmla="*/ 431999 w 808720"/>
                  <a:gd name="connsiteY3429" fmla="*/ 11571 h 1047182"/>
                  <a:gd name="connsiteX3430" fmla="*/ 430499 w 808720"/>
                  <a:gd name="connsiteY3430" fmla="*/ 11684 h 1047182"/>
                  <a:gd name="connsiteX3431" fmla="*/ 432336 w 808720"/>
                  <a:gd name="connsiteY3431" fmla="*/ 11327 h 1047182"/>
                  <a:gd name="connsiteX3432" fmla="*/ 515703 w 808720"/>
                  <a:gd name="connsiteY3432" fmla="*/ 11256 h 1047182"/>
                  <a:gd name="connsiteX3433" fmla="*/ 514303 w 808720"/>
                  <a:gd name="connsiteY3433" fmla="*/ 11714 h 1047182"/>
                  <a:gd name="connsiteX3434" fmla="*/ 514274 w 808720"/>
                  <a:gd name="connsiteY3434" fmla="*/ 11719 h 1047182"/>
                  <a:gd name="connsiteX3435" fmla="*/ 515037 w 808720"/>
                  <a:gd name="connsiteY3435" fmla="*/ 11401 h 1047182"/>
                  <a:gd name="connsiteX3436" fmla="*/ 531373 w 808720"/>
                  <a:gd name="connsiteY3436" fmla="*/ 11249 h 1047182"/>
                  <a:gd name="connsiteX3437" fmla="*/ 532082 w 808720"/>
                  <a:gd name="connsiteY3437" fmla="*/ 11700 h 1047182"/>
                  <a:gd name="connsiteX3438" fmla="*/ 532077 w 808720"/>
                  <a:gd name="connsiteY3438" fmla="*/ 11762 h 1047182"/>
                  <a:gd name="connsiteX3439" fmla="*/ 531909 w 808720"/>
                  <a:gd name="connsiteY3439" fmla="*/ 11709 h 1047182"/>
                  <a:gd name="connsiteX3440" fmla="*/ 533966 w 808720"/>
                  <a:gd name="connsiteY3440" fmla="*/ 11233 h 1047182"/>
                  <a:gd name="connsiteX3441" fmla="*/ 534722 w 808720"/>
                  <a:gd name="connsiteY3441" fmla="*/ 11561 h 1047182"/>
                  <a:gd name="connsiteX3442" fmla="*/ 534863 w 808720"/>
                  <a:gd name="connsiteY3442" fmla="*/ 11844 h 1047182"/>
                  <a:gd name="connsiteX3443" fmla="*/ 430539 w 808720"/>
                  <a:gd name="connsiteY3443" fmla="*/ 11233 h 1047182"/>
                  <a:gd name="connsiteX3444" fmla="*/ 429847 w 808720"/>
                  <a:gd name="connsiteY3444" fmla="*/ 11419 h 1047182"/>
                  <a:gd name="connsiteX3445" fmla="*/ 428699 w 808720"/>
                  <a:gd name="connsiteY3445" fmla="*/ 11461 h 1047182"/>
                  <a:gd name="connsiteX3446" fmla="*/ 429914 w 808720"/>
                  <a:gd name="connsiteY3446" fmla="*/ 11281 h 1047182"/>
                  <a:gd name="connsiteX3447" fmla="*/ 415532 w 808720"/>
                  <a:gd name="connsiteY3447" fmla="*/ 11231 h 1047182"/>
                  <a:gd name="connsiteX3448" fmla="*/ 415203 w 808720"/>
                  <a:gd name="connsiteY3448" fmla="*/ 11377 h 1047182"/>
                  <a:gd name="connsiteX3449" fmla="*/ 413689 w 808720"/>
                  <a:gd name="connsiteY3449" fmla="*/ 11748 h 1047182"/>
                  <a:gd name="connsiteX3450" fmla="*/ 413157 w 808720"/>
                  <a:gd name="connsiteY3450" fmla="*/ 11860 h 1047182"/>
                  <a:gd name="connsiteX3451" fmla="*/ 410909 w 808720"/>
                  <a:gd name="connsiteY3451" fmla="*/ 12051 h 1047182"/>
                  <a:gd name="connsiteX3452" fmla="*/ 415011 w 808720"/>
                  <a:gd name="connsiteY3452" fmla="*/ 11300 h 1047182"/>
                  <a:gd name="connsiteX3453" fmla="*/ 435345 w 808720"/>
                  <a:gd name="connsiteY3453" fmla="*/ 11217 h 1047182"/>
                  <a:gd name="connsiteX3454" fmla="*/ 434301 w 808720"/>
                  <a:gd name="connsiteY3454" fmla="*/ 11398 h 1047182"/>
                  <a:gd name="connsiteX3455" fmla="*/ 433287 w 808720"/>
                  <a:gd name="connsiteY3455" fmla="*/ 11474 h 1047182"/>
                  <a:gd name="connsiteX3456" fmla="*/ 434817 w 808720"/>
                  <a:gd name="connsiteY3456" fmla="*/ 11236 h 1047182"/>
                  <a:gd name="connsiteX3457" fmla="*/ 453410 w 808720"/>
                  <a:gd name="connsiteY3457" fmla="*/ 11206 h 1047182"/>
                  <a:gd name="connsiteX3458" fmla="*/ 450614 w 808720"/>
                  <a:gd name="connsiteY3458" fmla="*/ 11765 h 1047182"/>
                  <a:gd name="connsiteX3459" fmla="*/ 451788 w 808720"/>
                  <a:gd name="connsiteY3459" fmla="*/ 11388 h 1047182"/>
                  <a:gd name="connsiteX3460" fmla="*/ 484620 w 808720"/>
                  <a:gd name="connsiteY3460" fmla="*/ 11206 h 1047182"/>
                  <a:gd name="connsiteX3461" fmla="*/ 483014 w 808720"/>
                  <a:gd name="connsiteY3461" fmla="*/ 11700 h 1047182"/>
                  <a:gd name="connsiteX3462" fmla="*/ 482123 w 808720"/>
                  <a:gd name="connsiteY3462" fmla="*/ 11937 h 1047182"/>
                  <a:gd name="connsiteX3463" fmla="*/ 483121 w 808720"/>
                  <a:gd name="connsiteY3463" fmla="*/ 11463 h 1047182"/>
                  <a:gd name="connsiteX3464" fmla="*/ 432967 w 808720"/>
                  <a:gd name="connsiteY3464" fmla="*/ 11205 h 1047182"/>
                  <a:gd name="connsiteX3465" fmla="*/ 432336 w 808720"/>
                  <a:gd name="connsiteY3465" fmla="*/ 11327 h 1047182"/>
                  <a:gd name="connsiteX3466" fmla="*/ 431531 w 808720"/>
                  <a:gd name="connsiteY3466" fmla="*/ 11357 h 1047182"/>
                  <a:gd name="connsiteX3467" fmla="*/ 431710 w 808720"/>
                  <a:gd name="connsiteY3467" fmla="*/ 11321 h 1047182"/>
                  <a:gd name="connsiteX3468" fmla="*/ 482140 w 808720"/>
                  <a:gd name="connsiteY3468" fmla="*/ 11202 h 1047182"/>
                  <a:gd name="connsiteX3469" fmla="*/ 480921 w 808720"/>
                  <a:gd name="connsiteY3469" fmla="*/ 11428 h 1047182"/>
                  <a:gd name="connsiteX3470" fmla="*/ 480997 w 808720"/>
                  <a:gd name="connsiteY3470" fmla="*/ 11400 h 1047182"/>
                  <a:gd name="connsiteX3471" fmla="*/ 481274 w 808720"/>
                  <a:gd name="connsiteY3471" fmla="*/ 11335 h 1047182"/>
                  <a:gd name="connsiteX3472" fmla="*/ 481275 w 808720"/>
                  <a:gd name="connsiteY3472" fmla="*/ 11335 h 1047182"/>
                  <a:gd name="connsiteX3473" fmla="*/ 462057 w 808720"/>
                  <a:gd name="connsiteY3473" fmla="*/ 11196 h 1047182"/>
                  <a:gd name="connsiteX3474" fmla="*/ 461156 w 808720"/>
                  <a:gd name="connsiteY3474" fmla="*/ 11667 h 1047182"/>
                  <a:gd name="connsiteX3475" fmla="*/ 459983 w 808720"/>
                  <a:gd name="connsiteY3475" fmla="*/ 11701 h 1047182"/>
                  <a:gd name="connsiteX3476" fmla="*/ 458745 w 808720"/>
                  <a:gd name="connsiteY3476" fmla="*/ 11961 h 1047182"/>
                  <a:gd name="connsiteX3477" fmla="*/ 458612 w 808720"/>
                  <a:gd name="connsiteY3477" fmla="*/ 11975 h 1047182"/>
                  <a:gd name="connsiteX3478" fmla="*/ 453269 w 808720"/>
                  <a:gd name="connsiteY3478" fmla="*/ 12768 h 1047182"/>
                  <a:gd name="connsiteX3479" fmla="*/ 459257 w 808720"/>
                  <a:gd name="connsiteY3479" fmla="*/ 11507 h 1047182"/>
                  <a:gd name="connsiteX3480" fmla="*/ 507738 w 808720"/>
                  <a:gd name="connsiteY3480" fmla="*/ 11189 h 1047182"/>
                  <a:gd name="connsiteX3481" fmla="*/ 506992 w 808720"/>
                  <a:gd name="connsiteY3481" fmla="*/ 11521 h 1047182"/>
                  <a:gd name="connsiteX3482" fmla="*/ 501027 w 808720"/>
                  <a:gd name="connsiteY3482" fmla="*/ 12586 h 1047182"/>
                  <a:gd name="connsiteX3483" fmla="*/ 501948 w 808720"/>
                  <a:gd name="connsiteY3483" fmla="*/ 12154 h 1047182"/>
                  <a:gd name="connsiteX3484" fmla="*/ 517305 w 808720"/>
                  <a:gd name="connsiteY3484" fmla="*/ 11189 h 1047182"/>
                  <a:gd name="connsiteX3485" fmla="*/ 517242 w 808720"/>
                  <a:gd name="connsiteY3485" fmla="*/ 11233 h 1047182"/>
                  <a:gd name="connsiteX3486" fmla="*/ 514122 w 808720"/>
                  <a:gd name="connsiteY3486" fmla="*/ 11782 h 1047182"/>
                  <a:gd name="connsiteX3487" fmla="*/ 514225 w 808720"/>
                  <a:gd name="connsiteY3487" fmla="*/ 11740 h 1047182"/>
                  <a:gd name="connsiteX3488" fmla="*/ 514303 w 808720"/>
                  <a:gd name="connsiteY3488" fmla="*/ 11714 h 1047182"/>
                  <a:gd name="connsiteX3489" fmla="*/ 436120 w 808720"/>
                  <a:gd name="connsiteY3489" fmla="*/ 11188 h 1047182"/>
                  <a:gd name="connsiteX3490" fmla="*/ 435588 w 808720"/>
                  <a:gd name="connsiteY3490" fmla="*/ 11301 h 1047182"/>
                  <a:gd name="connsiteX3491" fmla="*/ 434410 w 808720"/>
                  <a:gd name="connsiteY3491" fmla="*/ 11390 h 1047182"/>
                  <a:gd name="connsiteX3492" fmla="*/ 435485 w 808720"/>
                  <a:gd name="connsiteY3492" fmla="*/ 11212 h 1047182"/>
                  <a:gd name="connsiteX3493" fmla="*/ 493068 w 808720"/>
                  <a:gd name="connsiteY3493" fmla="*/ 11178 h 1047182"/>
                  <a:gd name="connsiteX3494" fmla="*/ 491171 w 808720"/>
                  <a:gd name="connsiteY3494" fmla="*/ 11555 h 1047182"/>
                  <a:gd name="connsiteX3495" fmla="*/ 491644 w 808720"/>
                  <a:gd name="connsiteY3495" fmla="*/ 11341 h 1047182"/>
                  <a:gd name="connsiteX3496" fmla="*/ 501450 w 808720"/>
                  <a:gd name="connsiteY3496" fmla="*/ 11174 h 1047182"/>
                  <a:gd name="connsiteX3497" fmla="*/ 496992 w 808720"/>
                  <a:gd name="connsiteY3497" fmla="*/ 12523 h 1047182"/>
                  <a:gd name="connsiteX3498" fmla="*/ 493537 w 808720"/>
                  <a:gd name="connsiteY3498" fmla="*/ 13296 h 1047182"/>
                  <a:gd name="connsiteX3499" fmla="*/ 496082 w 808720"/>
                  <a:gd name="connsiteY3499" fmla="*/ 12135 h 1047182"/>
                  <a:gd name="connsiteX3500" fmla="*/ 500573 w 808720"/>
                  <a:gd name="connsiteY3500" fmla="*/ 11280 h 1047182"/>
                  <a:gd name="connsiteX3501" fmla="*/ 437292 w 808720"/>
                  <a:gd name="connsiteY3501" fmla="*/ 11173 h 1047182"/>
                  <a:gd name="connsiteX3502" fmla="*/ 433867 w 808720"/>
                  <a:gd name="connsiteY3502" fmla="*/ 11689 h 1047182"/>
                  <a:gd name="connsiteX3503" fmla="*/ 433720 w 808720"/>
                  <a:gd name="connsiteY3503" fmla="*/ 11697 h 1047182"/>
                  <a:gd name="connsiteX3504" fmla="*/ 435588 w 808720"/>
                  <a:gd name="connsiteY3504" fmla="*/ 11301 h 1047182"/>
                  <a:gd name="connsiteX3505" fmla="*/ 519472 w 808720"/>
                  <a:gd name="connsiteY3505" fmla="*/ 11152 h 1047182"/>
                  <a:gd name="connsiteX3506" fmla="*/ 518924 w 808720"/>
                  <a:gd name="connsiteY3506" fmla="*/ 11700 h 1047182"/>
                  <a:gd name="connsiteX3507" fmla="*/ 518538 w 808720"/>
                  <a:gd name="connsiteY3507" fmla="*/ 11932 h 1047182"/>
                  <a:gd name="connsiteX3508" fmla="*/ 519234 w 808720"/>
                  <a:gd name="connsiteY3508" fmla="*/ 11254 h 1047182"/>
                  <a:gd name="connsiteX3509" fmla="*/ 415709 w 808720"/>
                  <a:gd name="connsiteY3509" fmla="*/ 11152 h 1047182"/>
                  <a:gd name="connsiteX3510" fmla="*/ 415631 w 808720"/>
                  <a:gd name="connsiteY3510" fmla="*/ 11187 h 1047182"/>
                  <a:gd name="connsiteX3511" fmla="*/ 415011 w 808720"/>
                  <a:gd name="connsiteY3511" fmla="*/ 11300 h 1047182"/>
                  <a:gd name="connsiteX3512" fmla="*/ 414099 w 808720"/>
                  <a:gd name="connsiteY3512" fmla="*/ 11422 h 1047182"/>
                  <a:gd name="connsiteX3513" fmla="*/ 433644 w 808720"/>
                  <a:gd name="connsiteY3513" fmla="*/ 11142 h 1047182"/>
                  <a:gd name="connsiteX3514" fmla="*/ 432967 w 808720"/>
                  <a:gd name="connsiteY3514" fmla="*/ 11205 h 1047182"/>
                  <a:gd name="connsiteX3515" fmla="*/ 433271 w 808720"/>
                  <a:gd name="connsiteY3515" fmla="*/ 11145 h 1047182"/>
                  <a:gd name="connsiteX3516" fmla="*/ 533829 w 808720"/>
                  <a:gd name="connsiteY3516" fmla="*/ 11140 h 1047182"/>
                  <a:gd name="connsiteX3517" fmla="*/ 533966 w 808720"/>
                  <a:gd name="connsiteY3517" fmla="*/ 11233 h 1047182"/>
                  <a:gd name="connsiteX3518" fmla="*/ 533808 w 808720"/>
                  <a:gd name="connsiteY3518" fmla="*/ 11164 h 1047182"/>
                  <a:gd name="connsiteX3519" fmla="*/ 475554 w 808720"/>
                  <a:gd name="connsiteY3519" fmla="*/ 11133 h 1047182"/>
                  <a:gd name="connsiteX3520" fmla="*/ 474976 w 808720"/>
                  <a:gd name="connsiteY3520" fmla="*/ 11269 h 1047182"/>
                  <a:gd name="connsiteX3521" fmla="*/ 474569 w 808720"/>
                  <a:gd name="connsiteY3521" fmla="*/ 11281 h 1047182"/>
                  <a:gd name="connsiteX3522" fmla="*/ 429358 w 808720"/>
                  <a:gd name="connsiteY3522" fmla="*/ 11129 h 1047182"/>
                  <a:gd name="connsiteX3523" fmla="*/ 424540 w 808720"/>
                  <a:gd name="connsiteY3523" fmla="*/ 11613 h 1047182"/>
                  <a:gd name="connsiteX3524" fmla="*/ 424351 w 808720"/>
                  <a:gd name="connsiteY3524" fmla="*/ 11620 h 1047182"/>
                  <a:gd name="connsiteX3525" fmla="*/ 425097 w 808720"/>
                  <a:gd name="connsiteY3525" fmla="*/ 11407 h 1047182"/>
                  <a:gd name="connsiteX3526" fmla="*/ 435546 w 808720"/>
                  <a:gd name="connsiteY3526" fmla="*/ 11123 h 1047182"/>
                  <a:gd name="connsiteX3527" fmla="*/ 434817 w 808720"/>
                  <a:gd name="connsiteY3527" fmla="*/ 11236 h 1047182"/>
                  <a:gd name="connsiteX3528" fmla="*/ 434228 w 808720"/>
                  <a:gd name="connsiteY3528" fmla="*/ 11258 h 1047182"/>
                  <a:gd name="connsiteX3529" fmla="*/ 435162 w 808720"/>
                  <a:gd name="connsiteY3529" fmla="*/ 11126 h 1047182"/>
                  <a:gd name="connsiteX3530" fmla="*/ 438005 w 808720"/>
                  <a:gd name="connsiteY3530" fmla="*/ 11119 h 1047182"/>
                  <a:gd name="connsiteX3531" fmla="*/ 437292 w 808720"/>
                  <a:gd name="connsiteY3531" fmla="*/ 11173 h 1047182"/>
                  <a:gd name="connsiteX3532" fmla="*/ 437534 w 808720"/>
                  <a:gd name="connsiteY3532" fmla="*/ 11136 h 1047182"/>
                  <a:gd name="connsiteX3533" fmla="*/ 436053 w 808720"/>
                  <a:gd name="connsiteY3533" fmla="*/ 11117 h 1047182"/>
                  <a:gd name="connsiteX3534" fmla="*/ 435485 w 808720"/>
                  <a:gd name="connsiteY3534" fmla="*/ 11212 h 1047182"/>
                  <a:gd name="connsiteX3535" fmla="*/ 435345 w 808720"/>
                  <a:gd name="connsiteY3535" fmla="*/ 11217 h 1047182"/>
                  <a:gd name="connsiteX3536" fmla="*/ 435909 w 808720"/>
                  <a:gd name="connsiteY3536" fmla="*/ 11119 h 1047182"/>
                  <a:gd name="connsiteX3537" fmla="*/ 443729 w 808720"/>
                  <a:gd name="connsiteY3537" fmla="*/ 11106 h 1047182"/>
                  <a:gd name="connsiteX3538" fmla="*/ 437412 w 808720"/>
                  <a:gd name="connsiteY3538" fmla="*/ 12229 h 1047182"/>
                  <a:gd name="connsiteX3539" fmla="*/ 439289 w 808720"/>
                  <a:gd name="connsiteY3539" fmla="*/ 11395 h 1047182"/>
                  <a:gd name="connsiteX3540" fmla="*/ 439358 w 808720"/>
                  <a:gd name="connsiteY3540" fmla="*/ 11364 h 1047182"/>
                  <a:gd name="connsiteX3541" fmla="*/ 439544 w 808720"/>
                  <a:gd name="connsiteY3541" fmla="*/ 11353 h 1047182"/>
                  <a:gd name="connsiteX3542" fmla="*/ 535351 w 808720"/>
                  <a:gd name="connsiteY3542" fmla="*/ 11105 h 1047182"/>
                  <a:gd name="connsiteX3543" fmla="*/ 535976 w 808720"/>
                  <a:gd name="connsiteY3543" fmla="*/ 11437 h 1047182"/>
                  <a:gd name="connsiteX3544" fmla="*/ 535681 w 808720"/>
                  <a:gd name="connsiteY3544" fmla="*/ 11673 h 1047182"/>
                  <a:gd name="connsiteX3545" fmla="*/ 535582 w 808720"/>
                  <a:gd name="connsiteY3545" fmla="*/ 11624 h 1047182"/>
                  <a:gd name="connsiteX3546" fmla="*/ 429607 w 808720"/>
                  <a:gd name="connsiteY3546" fmla="*/ 11104 h 1047182"/>
                  <a:gd name="connsiteX3547" fmla="*/ 429499 w 808720"/>
                  <a:gd name="connsiteY3547" fmla="*/ 11120 h 1047182"/>
                  <a:gd name="connsiteX3548" fmla="*/ 429358 w 808720"/>
                  <a:gd name="connsiteY3548" fmla="*/ 11129 h 1047182"/>
                  <a:gd name="connsiteX3549" fmla="*/ 437775 w 808720"/>
                  <a:gd name="connsiteY3549" fmla="*/ 11100 h 1047182"/>
                  <a:gd name="connsiteX3550" fmla="*/ 437534 w 808720"/>
                  <a:gd name="connsiteY3550" fmla="*/ 11136 h 1047182"/>
                  <a:gd name="connsiteX3551" fmla="*/ 436120 w 808720"/>
                  <a:gd name="connsiteY3551" fmla="*/ 11188 h 1047182"/>
                  <a:gd name="connsiteX3552" fmla="*/ 436474 w 808720"/>
                  <a:gd name="connsiteY3552" fmla="*/ 11113 h 1047182"/>
                  <a:gd name="connsiteX3553" fmla="*/ 438805 w 808720"/>
                  <a:gd name="connsiteY3553" fmla="*/ 11090 h 1047182"/>
                  <a:gd name="connsiteX3554" fmla="*/ 438005 w 808720"/>
                  <a:gd name="connsiteY3554" fmla="*/ 11119 h 1047182"/>
                  <a:gd name="connsiteX3555" fmla="*/ 438332 w 808720"/>
                  <a:gd name="connsiteY3555" fmla="*/ 11095 h 1047182"/>
                  <a:gd name="connsiteX3556" fmla="*/ 534481 w 808720"/>
                  <a:gd name="connsiteY3556" fmla="*/ 11083 h 1047182"/>
                  <a:gd name="connsiteX3557" fmla="*/ 535582 w 808720"/>
                  <a:gd name="connsiteY3557" fmla="*/ 11624 h 1047182"/>
                  <a:gd name="connsiteX3558" fmla="*/ 535624 w 808720"/>
                  <a:gd name="connsiteY3558" fmla="*/ 11719 h 1047182"/>
                  <a:gd name="connsiteX3559" fmla="*/ 535433 w 808720"/>
                  <a:gd name="connsiteY3559" fmla="*/ 11871 h 1047182"/>
                  <a:gd name="connsiteX3560" fmla="*/ 534722 w 808720"/>
                  <a:gd name="connsiteY3560" fmla="*/ 11561 h 1047182"/>
                  <a:gd name="connsiteX3561" fmla="*/ 440002 w 808720"/>
                  <a:gd name="connsiteY3561" fmla="*/ 11078 h 1047182"/>
                  <a:gd name="connsiteX3562" fmla="*/ 439358 w 808720"/>
                  <a:gd name="connsiteY3562" fmla="*/ 11364 h 1047182"/>
                  <a:gd name="connsiteX3563" fmla="*/ 438855 w 808720"/>
                  <a:gd name="connsiteY3563" fmla="*/ 11394 h 1047182"/>
                  <a:gd name="connsiteX3564" fmla="*/ 439780 w 808720"/>
                  <a:gd name="connsiteY3564" fmla="*/ 11080 h 1047182"/>
                  <a:gd name="connsiteX3565" fmla="*/ 481919 w 808720"/>
                  <a:gd name="connsiteY3565" fmla="*/ 11069 h 1047182"/>
                  <a:gd name="connsiteX3566" fmla="*/ 481107 w 808720"/>
                  <a:gd name="connsiteY3566" fmla="*/ 11361 h 1047182"/>
                  <a:gd name="connsiteX3567" fmla="*/ 462267 w 808720"/>
                  <a:gd name="connsiteY3567" fmla="*/ 14260 h 1047182"/>
                  <a:gd name="connsiteX3568" fmla="*/ 474976 w 808720"/>
                  <a:gd name="connsiteY3568" fmla="*/ 11269 h 1047182"/>
                  <a:gd name="connsiteX3569" fmla="*/ 486173 w 808720"/>
                  <a:gd name="connsiteY3569" fmla="*/ 11055 h 1047182"/>
                  <a:gd name="connsiteX3570" fmla="*/ 484814 w 808720"/>
                  <a:gd name="connsiteY3570" fmla="*/ 11701 h 1047182"/>
                  <a:gd name="connsiteX3571" fmla="*/ 482512 w 808720"/>
                  <a:gd name="connsiteY3571" fmla="*/ 12384 h 1047182"/>
                  <a:gd name="connsiteX3572" fmla="*/ 480761 w 808720"/>
                  <a:gd name="connsiteY3572" fmla="*/ 12584 h 1047182"/>
                  <a:gd name="connsiteX3573" fmla="*/ 481905 w 808720"/>
                  <a:gd name="connsiteY3573" fmla="*/ 12041 h 1047182"/>
                  <a:gd name="connsiteX3574" fmla="*/ 483014 w 808720"/>
                  <a:gd name="connsiteY3574" fmla="*/ 11700 h 1047182"/>
                  <a:gd name="connsiteX3575" fmla="*/ 485124 w 808720"/>
                  <a:gd name="connsiteY3575" fmla="*/ 11137 h 1047182"/>
                  <a:gd name="connsiteX3576" fmla="*/ 416997 w 808720"/>
                  <a:gd name="connsiteY3576" fmla="*/ 11053 h 1047182"/>
                  <a:gd name="connsiteX3577" fmla="*/ 414977 w 808720"/>
                  <a:gd name="connsiteY3577" fmla="*/ 11478 h 1047182"/>
                  <a:gd name="connsiteX3578" fmla="*/ 415203 w 808720"/>
                  <a:gd name="connsiteY3578" fmla="*/ 11377 h 1047182"/>
                  <a:gd name="connsiteX3579" fmla="*/ 416119 w 808720"/>
                  <a:gd name="connsiteY3579" fmla="*/ 11152 h 1047182"/>
                  <a:gd name="connsiteX3580" fmla="*/ 416127 w 808720"/>
                  <a:gd name="connsiteY3580" fmla="*/ 11151 h 1047182"/>
                  <a:gd name="connsiteX3581" fmla="*/ 473477 w 808720"/>
                  <a:gd name="connsiteY3581" fmla="*/ 11051 h 1047182"/>
                  <a:gd name="connsiteX3582" fmla="*/ 471580 w 808720"/>
                  <a:gd name="connsiteY3582" fmla="*/ 11367 h 1047182"/>
                  <a:gd name="connsiteX3583" fmla="*/ 470780 w 808720"/>
                  <a:gd name="connsiteY3583" fmla="*/ 11390 h 1047182"/>
                  <a:gd name="connsiteX3584" fmla="*/ 471437 w 808720"/>
                  <a:gd name="connsiteY3584" fmla="*/ 11252 h 1047182"/>
                  <a:gd name="connsiteX3585" fmla="*/ 439866 w 808720"/>
                  <a:gd name="connsiteY3585" fmla="*/ 11051 h 1047182"/>
                  <a:gd name="connsiteX3586" fmla="*/ 439780 w 808720"/>
                  <a:gd name="connsiteY3586" fmla="*/ 11080 h 1047182"/>
                  <a:gd name="connsiteX3587" fmla="*/ 438805 w 808720"/>
                  <a:gd name="connsiteY3587" fmla="*/ 11090 h 1047182"/>
                  <a:gd name="connsiteX3588" fmla="*/ 482719 w 808720"/>
                  <a:gd name="connsiteY3588" fmla="*/ 11046 h 1047182"/>
                  <a:gd name="connsiteX3589" fmla="*/ 481275 w 808720"/>
                  <a:gd name="connsiteY3589" fmla="*/ 11335 h 1047182"/>
                  <a:gd name="connsiteX3590" fmla="*/ 481275 w 808720"/>
                  <a:gd name="connsiteY3590" fmla="*/ 11335 h 1047182"/>
                  <a:gd name="connsiteX3591" fmla="*/ 482472 w 808720"/>
                  <a:gd name="connsiteY3591" fmla="*/ 11053 h 1047182"/>
                  <a:gd name="connsiteX3592" fmla="*/ 483252 w 808720"/>
                  <a:gd name="connsiteY3592" fmla="*/ 11031 h 1047182"/>
                  <a:gd name="connsiteX3593" fmla="*/ 482140 w 808720"/>
                  <a:gd name="connsiteY3593" fmla="*/ 11202 h 1047182"/>
                  <a:gd name="connsiteX3594" fmla="*/ 483029 w 808720"/>
                  <a:gd name="connsiteY3594" fmla="*/ 11038 h 1047182"/>
                  <a:gd name="connsiteX3595" fmla="*/ 445064 w 808720"/>
                  <a:gd name="connsiteY3595" fmla="*/ 11027 h 1047182"/>
                  <a:gd name="connsiteX3596" fmla="*/ 443729 w 808720"/>
                  <a:gd name="connsiteY3596" fmla="*/ 11106 h 1047182"/>
                  <a:gd name="connsiteX3597" fmla="*/ 444119 w 808720"/>
                  <a:gd name="connsiteY3597" fmla="*/ 11036 h 1047182"/>
                  <a:gd name="connsiteX3598" fmla="*/ 492345 w 808720"/>
                  <a:gd name="connsiteY3598" fmla="*/ 11022 h 1047182"/>
                  <a:gd name="connsiteX3599" fmla="*/ 491644 w 808720"/>
                  <a:gd name="connsiteY3599" fmla="*/ 11341 h 1047182"/>
                  <a:gd name="connsiteX3600" fmla="*/ 489840 w 808720"/>
                  <a:gd name="connsiteY3600" fmla="*/ 11547 h 1047182"/>
                  <a:gd name="connsiteX3601" fmla="*/ 490498 w 808720"/>
                  <a:gd name="connsiteY3601" fmla="*/ 11310 h 1047182"/>
                  <a:gd name="connsiteX3602" fmla="*/ 529705 w 808720"/>
                  <a:gd name="connsiteY3602" fmla="*/ 11016 h 1047182"/>
                  <a:gd name="connsiteX3603" fmla="*/ 531909 w 808720"/>
                  <a:gd name="connsiteY3603" fmla="*/ 11709 h 1047182"/>
                  <a:gd name="connsiteX3604" fmla="*/ 532071 w 808720"/>
                  <a:gd name="connsiteY3604" fmla="*/ 11847 h 1047182"/>
                  <a:gd name="connsiteX3605" fmla="*/ 532007 w 808720"/>
                  <a:gd name="connsiteY3605" fmla="*/ 12671 h 1047182"/>
                  <a:gd name="connsiteX3606" fmla="*/ 527964 w 808720"/>
                  <a:gd name="connsiteY3606" fmla="*/ 13550 h 1047182"/>
                  <a:gd name="connsiteX3607" fmla="*/ 528189 w 808720"/>
                  <a:gd name="connsiteY3607" fmla="*/ 12153 h 1047182"/>
                  <a:gd name="connsiteX3608" fmla="*/ 502843 w 808720"/>
                  <a:gd name="connsiteY3608" fmla="*/ 11006 h 1047182"/>
                  <a:gd name="connsiteX3609" fmla="*/ 498818 w 808720"/>
                  <a:gd name="connsiteY3609" fmla="*/ 12250 h 1047182"/>
                  <a:gd name="connsiteX3610" fmla="*/ 501797 w 808720"/>
                  <a:gd name="connsiteY3610" fmla="*/ 11132 h 1047182"/>
                  <a:gd name="connsiteX3611" fmla="*/ 521812 w 808720"/>
                  <a:gd name="connsiteY3611" fmla="*/ 11005 h 1047182"/>
                  <a:gd name="connsiteX3612" fmla="*/ 523030 w 808720"/>
                  <a:gd name="connsiteY3612" fmla="*/ 11461 h 1047182"/>
                  <a:gd name="connsiteX3613" fmla="*/ 520316 w 808720"/>
                  <a:gd name="connsiteY3613" fmla="*/ 12501 h 1047182"/>
                  <a:gd name="connsiteX3614" fmla="*/ 431430 w 808720"/>
                  <a:gd name="connsiteY3614" fmla="*/ 10994 h 1047182"/>
                  <a:gd name="connsiteX3615" fmla="*/ 430910 w 808720"/>
                  <a:gd name="connsiteY3615" fmla="*/ 11133 h 1047182"/>
                  <a:gd name="connsiteX3616" fmla="*/ 429914 w 808720"/>
                  <a:gd name="connsiteY3616" fmla="*/ 11281 h 1047182"/>
                  <a:gd name="connsiteX3617" fmla="*/ 428294 w 808720"/>
                  <a:gd name="connsiteY3617" fmla="*/ 11405 h 1047182"/>
                  <a:gd name="connsiteX3618" fmla="*/ 429279 w 808720"/>
                  <a:gd name="connsiteY3618" fmla="*/ 11152 h 1047182"/>
                  <a:gd name="connsiteX3619" fmla="*/ 429499 w 808720"/>
                  <a:gd name="connsiteY3619" fmla="*/ 11120 h 1047182"/>
                  <a:gd name="connsiteX3620" fmla="*/ 484760 w 808720"/>
                  <a:gd name="connsiteY3620" fmla="*/ 10988 h 1047182"/>
                  <a:gd name="connsiteX3621" fmla="*/ 483474 w 808720"/>
                  <a:gd name="connsiteY3621" fmla="*/ 11296 h 1047182"/>
                  <a:gd name="connsiteX3622" fmla="*/ 484082 w 808720"/>
                  <a:gd name="connsiteY3622" fmla="*/ 11007 h 1047182"/>
                  <a:gd name="connsiteX3623" fmla="*/ 450833 w 808720"/>
                  <a:gd name="connsiteY3623" fmla="*/ 10973 h 1047182"/>
                  <a:gd name="connsiteX3624" fmla="*/ 448167 w 808720"/>
                  <a:gd name="connsiteY3624" fmla="*/ 11794 h 1047182"/>
                  <a:gd name="connsiteX3625" fmla="*/ 446550 w 808720"/>
                  <a:gd name="connsiteY3625" fmla="*/ 11975 h 1047182"/>
                  <a:gd name="connsiteX3626" fmla="*/ 440924 w 808720"/>
                  <a:gd name="connsiteY3626" fmla="*/ 12896 h 1047182"/>
                  <a:gd name="connsiteX3627" fmla="*/ 445602 w 808720"/>
                  <a:gd name="connsiteY3627" fmla="*/ 11542 h 1047182"/>
                  <a:gd name="connsiteX3628" fmla="*/ 450800 w 808720"/>
                  <a:gd name="connsiteY3628" fmla="*/ 10969 h 1047182"/>
                  <a:gd name="connsiteX3629" fmla="*/ 446062 w 808720"/>
                  <a:gd name="connsiteY3629" fmla="*/ 11409 h 1047182"/>
                  <a:gd name="connsiteX3630" fmla="*/ 447466 w 808720"/>
                  <a:gd name="connsiteY3630" fmla="*/ 11003 h 1047182"/>
                  <a:gd name="connsiteX3631" fmla="*/ 450877 w 808720"/>
                  <a:gd name="connsiteY3631" fmla="*/ 10968 h 1047182"/>
                  <a:gd name="connsiteX3632" fmla="*/ 450833 w 808720"/>
                  <a:gd name="connsiteY3632" fmla="*/ 10973 h 1047182"/>
                  <a:gd name="connsiteX3633" fmla="*/ 450848 w 808720"/>
                  <a:gd name="connsiteY3633" fmla="*/ 10969 h 1047182"/>
                  <a:gd name="connsiteX3634" fmla="*/ 426638 w 808720"/>
                  <a:gd name="connsiteY3634" fmla="*/ 10967 h 1047182"/>
                  <a:gd name="connsiteX3635" fmla="*/ 425097 w 808720"/>
                  <a:gd name="connsiteY3635" fmla="*/ 11407 h 1047182"/>
                  <a:gd name="connsiteX3636" fmla="*/ 420619 w 808720"/>
                  <a:gd name="connsiteY3636" fmla="*/ 11699 h 1047182"/>
                  <a:gd name="connsiteX3637" fmla="*/ 450866 w 808720"/>
                  <a:gd name="connsiteY3637" fmla="*/ 10963 h 1047182"/>
                  <a:gd name="connsiteX3638" fmla="*/ 450848 w 808720"/>
                  <a:gd name="connsiteY3638" fmla="*/ 10969 h 1047182"/>
                  <a:gd name="connsiteX3639" fmla="*/ 450800 w 808720"/>
                  <a:gd name="connsiteY3639" fmla="*/ 10969 h 1047182"/>
                  <a:gd name="connsiteX3640" fmla="*/ 502262 w 808720"/>
                  <a:gd name="connsiteY3640" fmla="*/ 10958 h 1047182"/>
                  <a:gd name="connsiteX3641" fmla="*/ 501797 w 808720"/>
                  <a:gd name="connsiteY3641" fmla="*/ 11132 h 1047182"/>
                  <a:gd name="connsiteX3642" fmla="*/ 501450 w 808720"/>
                  <a:gd name="connsiteY3642" fmla="*/ 11174 h 1047182"/>
                  <a:gd name="connsiteX3643" fmla="*/ 501998 w 808720"/>
                  <a:gd name="connsiteY3643" fmla="*/ 11008 h 1047182"/>
                  <a:gd name="connsiteX3644" fmla="*/ 485797 w 808720"/>
                  <a:gd name="connsiteY3644" fmla="*/ 10958 h 1047182"/>
                  <a:gd name="connsiteX3645" fmla="*/ 485124 w 808720"/>
                  <a:gd name="connsiteY3645" fmla="*/ 11137 h 1047182"/>
                  <a:gd name="connsiteX3646" fmla="*/ 484930 w 808720"/>
                  <a:gd name="connsiteY3646" fmla="*/ 11152 h 1047182"/>
                  <a:gd name="connsiteX3647" fmla="*/ 484620 w 808720"/>
                  <a:gd name="connsiteY3647" fmla="*/ 11206 h 1047182"/>
                  <a:gd name="connsiteX3648" fmla="*/ 485387 w 808720"/>
                  <a:gd name="connsiteY3648" fmla="*/ 10969 h 1047182"/>
                  <a:gd name="connsiteX3649" fmla="*/ 440297 w 808720"/>
                  <a:gd name="connsiteY3649" fmla="*/ 10946 h 1047182"/>
                  <a:gd name="connsiteX3650" fmla="*/ 440080 w 808720"/>
                  <a:gd name="connsiteY3650" fmla="*/ 11043 h 1047182"/>
                  <a:gd name="connsiteX3651" fmla="*/ 439866 w 808720"/>
                  <a:gd name="connsiteY3651" fmla="*/ 11051 h 1047182"/>
                  <a:gd name="connsiteX3652" fmla="*/ 440138 w 808720"/>
                  <a:gd name="connsiteY3652" fmla="*/ 10958 h 1047182"/>
                  <a:gd name="connsiteX3653" fmla="*/ 453164 w 808720"/>
                  <a:gd name="connsiteY3653" fmla="*/ 10945 h 1047182"/>
                  <a:gd name="connsiteX3654" fmla="*/ 451788 w 808720"/>
                  <a:gd name="connsiteY3654" fmla="*/ 11388 h 1047182"/>
                  <a:gd name="connsiteX3655" fmla="*/ 450526 w 808720"/>
                  <a:gd name="connsiteY3655" fmla="*/ 11529 h 1047182"/>
                  <a:gd name="connsiteX3656" fmla="*/ 452848 w 808720"/>
                  <a:gd name="connsiteY3656" fmla="*/ 10948 h 1047182"/>
                  <a:gd name="connsiteX3657" fmla="*/ 468751 w 808720"/>
                  <a:gd name="connsiteY3657" fmla="*/ 10945 h 1047182"/>
                  <a:gd name="connsiteX3658" fmla="*/ 464998 w 808720"/>
                  <a:gd name="connsiteY3658" fmla="*/ 11463 h 1047182"/>
                  <a:gd name="connsiteX3659" fmla="*/ 463962 w 808720"/>
                  <a:gd name="connsiteY3659" fmla="*/ 11586 h 1047182"/>
                  <a:gd name="connsiteX3660" fmla="*/ 461837 w 808720"/>
                  <a:gd name="connsiteY3660" fmla="*/ 11647 h 1047182"/>
                  <a:gd name="connsiteX3661" fmla="*/ 434302 w 808720"/>
                  <a:gd name="connsiteY3661" fmla="*/ 10945 h 1047182"/>
                  <a:gd name="connsiteX3662" fmla="*/ 433271 w 808720"/>
                  <a:gd name="connsiteY3662" fmla="*/ 11145 h 1047182"/>
                  <a:gd name="connsiteX3663" fmla="*/ 432569 w 808720"/>
                  <a:gd name="connsiteY3663" fmla="*/ 11152 h 1047182"/>
                  <a:gd name="connsiteX3664" fmla="*/ 431710 w 808720"/>
                  <a:gd name="connsiteY3664" fmla="*/ 11321 h 1047182"/>
                  <a:gd name="connsiteX3665" fmla="*/ 431564 w 808720"/>
                  <a:gd name="connsiteY3665" fmla="*/ 11335 h 1047182"/>
                  <a:gd name="connsiteX3666" fmla="*/ 432605 w 808720"/>
                  <a:gd name="connsiteY3666" fmla="*/ 11075 h 1047182"/>
                  <a:gd name="connsiteX3667" fmla="*/ 518905 w 808720"/>
                  <a:gd name="connsiteY3667" fmla="*/ 10940 h 1047182"/>
                  <a:gd name="connsiteX3668" fmla="*/ 515634 w 808720"/>
                  <a:gd name="connsiteY3668" fmla="*/ 12797 h 1047182"/>
                  <a:gd name="connsiteX3669" fmla="*/ 518887 w 808720"/>
                  <a:gd name="connsiteY3669" fmla="*/ 11403 h 1047182"/>
                  <a:gd name="connsiteX3670" fmla="*/ 517945 w 808720"/>
                  <a:gd name="connsiteY3670" fmla="*/ 12288 h 1047182"/>
                  <a:gd name="connsiteX3671" fmla="*/ 513325 w 808720"/>
                  <a:gd name="connsiteY3671" fmla="*/ 15060 h 1047182"/>
                  <a:gd name="connsiteX3672" fmla="*/ 510721 w 808720"/>
                  <a:gd name="connsiteY3672" fmla="*/ 15797 h 1047182"/>
                  <a:gd name="connsiteX3673" fmla="*/ 516666 w 808720"/>
                  <a:gd name="connsiteY3673" fmla="*/ 11636 h 1047182"/>
                  <a:gd name="connsiteX3674" fmla="*/ 517242 w 808720"/>
                  <a:gd name="connsiteY3674" fmla="*/ 11233 h 1047182"/>
                  <a:gd name="connsiteX3675" fmla="*/ 517919 w 808720"/>
                  <a:gd name="connsiteY3675" fmla="*/ 11114 h 1047182"/>
                  <a:gd name="connsiteX3676" fmla="*/ 455989 w 808720"/>
                  <a:gd name="connsiteY3676" fmla="*/ 10917 h 1047182"/>
                  <a:gd name="connsiteX3677" fmla="*/ 453410 w 808720"/>
                  <a:gd name="connsiteY3677" fmla="*/ 11206 h 1047182"/>
                  <a:gd name="connsiteX3678" fmla="*/ 454795 w 808720"/>
                  <a:gd name="connsiteY3678" fmla="*/ 10929 h 1047182"/>
                  <a:gd name="connsiteX3679" fmla="*/ 487480 w 808720"/>
                  <a:gd name="connsiteY3679" fmla="*/ 10909 h 1047182"/>
                  <a:gd name="connsiteX3680" fmla="*/ 487280 w 808720"/>
                  <a:gd name="connsiteY3680" fmla="*/ 10969 h 1047182"/>
                  <a:gd name="connsiteX3681" fmla="*/ 486173 w 808720"/>
                  <a:gd name="connsiteY3681" fmla="*/ 11055 h 1047182"/>
                  <a:gd name="connsiteX3682" fmla="*/ 486416 w 808720"/>
                  <a:gd name="connsiteY3682" fmla="*/ 10940 h 1047182"/>
                  <a:gd name="connsiteX3683" fmla="*/ 424535 w 808720"/>
                  <a:gd name="connsiteY3683" fmla="*/ 10891 h 1047182"/>
                  <a:gd name="connsiteX3684" fmla="*/ 418416 w 808720"/>
                  <a:gd name="connsiteY3684" fmla="*/ 11838 h 1047182"/>
                  <a:gd name="connsiteX3685" fmla="*/ 416566 w 808720"/>
                  <a:gd name="connsiteY3685" fmla="*/ 11906 h 1047182"/>
                  <a:gd name="connsiteX3686" fmla="*/ 416187 w 808720"/>
                  <a:gd name="connsiteY3686" fmla="*/ 11988 h 1047182"/>
                  <a:gd name="connsiteX3687" fmla="*/ 414965 w 808720"/>
                  <a:gd name="connsiteY3687" fmla="*/ 12068 h 1047182"/>
                  <a:gd name="connsiteX3688" fmla="*/ 415624 w 808720"/>
                  <a:gd name="connsiteY3688" fmla="*/ 11959 h 1047182"/>
                  <a:gd name="connsiteX3689" fmla="*/ 421312 w 808720"/>
                  <a:gd name="connsiteY3689" fmla="*/ 11166 h 1047182"/>
                  <a:gd name="connsiteX3690" fmla="*/ 418123 w 808720"/>
                  <a:gd name="connsiteY3690" fmla="*/ 10885 h 1047182"/>
                  <a:gd name="connsiteX3691" fmla="*/ 417876 w 808720"/>
                  <a:gd name="connsiteY3691" fmla="*/ 10954 h 1047182"/>
                  <a:gd name="connsiteX3692" fmla="*/ 416997 w 808720"/>
                  <a:gd name="connsiteY3692" fmla="*/ 11053 h 1047182"/>
                  <a:gd name="connsiteX3693" fmla="*/ 417228 w 808720"/>
                  <a:gd name="connsiteY3693" fmla="*/ 11005 h 1047182"/>
                  <a:gd name="connsiteX3694" fmla="*/ 536688 w 808720"/>
                  <a:gd name="connsiteY3694" fmla="*/ 10867 h 1047182"/>
                  <a:gd name="connsiteX3695" fmla="*/ 537777 w 808720"/>
                  <a:gd name="connsiteY3695" fmla="*/ 11259 h 1047182"/>
                  <a:gd name="connsiteX3696" fmla="*/ 538217 w 808720"/>
                  <a:gd name="connsiteY3696" fmla="*/ 12160 h 1047182"/>
                  <a:gd name="connsiteX3697" fmla="*/ 537565 w 808720"/>
                  <a:gd name="connsiteY3697" fmla="*/ 12281 h 1047182"/>
                  <a:gd name="connsiteX3698" fmla="*/ 535976 w 808720"/>
                  <a:gd name="connsiteY3698" fmla="*/ 11437 h 1047182"/>
                  <a:gd name="connsiteX3699" fmla="*/ 433456 w 808720"/>
                  <a:gd name="connsiteY3699" fmla="*/ 10862 h 1047182"/>
                  <a:gd name="connsiteX3700" fmla="*/ 432605 w 808720"/>
                  <a:gd name="connsiteY3700" fmla="*/ 11075 h 1047182"/>
                  <a:gd name="connsiteX3701" fmla="*/ 430539 w 808720"/>
                  <a:gd name="connsiteY3701" fmla="*/ 11233 h 1047182"/>
                  <a:gd name="connsiteX3702" fmla="*/ 430910 w 808720"/>
                  <a:gd name="connsiteY3702" fmla="*/ 11133 h 1047182"/>
                  <a:gd name="connsiteX3703" fmla="*/ 432183 w 808720"/>
                  <a:gd name="connsiteY3703" fmla="*/ 10945 h 1047182"/>
                  <a:gd name="connsiteX3704" fmla="*/ 524599 w 808720"/>
                  <a:gd name="connsiteY3704" fmla="*/ 10859 h 1047182"/>
                  <a:gd name="connsiteX3705" fmla="*/ 524005 w 808720"/>
                  <a:gd name="connsiteY3705" fmla="*/ 11826 h 1047182"/>
                  <a:gd name="connsiteX3706" fmla="*/ 523730 w 808720"/>
                  <a:gd name="connsiteY3706" fmla="*/ 11723 h 1047182"/>
                  <a:gd name="connsiteX3707" fmla="*/ 524418 w 808720"/>
                  <a:gd name="connsiteY3707" fmla="*/ 10928 h 1047182"/>
                  <a:gd name="connsiteX3708" fmla="*/ 445124 w 808720"/>
                  <a:gd name="connsiteY3708" fmla="*/ 10858 h 1047182"/>
                  <a:gd name="connsiteX3709" fmla="*/ 444119 w 808720"/>
                  <a:gd name="connsiteY3709" fmla="*/ 11036 h 1047182"/>
                  <a:gd name="connsiteX3710" fmla="*/ 441314 w 808720"/>
                  <a:gd name="connsiteY3710" fmla="*/ 11064 h 1047182"/>
                  <a:gd name="connsiteX3711" fmla="*/ 440002 w 808720"/>
                  <a:gd name="connsiteY3711" fmla="*/ 11078 h 1047182"/>
                  <a:gd name="connsiteX3712" fmla="*/ 440080 w 808720"/>
                  <a:gd name="connsiteY3712" fmla="*/ 11043 h 1047182"/>
                  <a:gd name="connsiteX3713" fmla="*/ 441843 w 808720"/>
                  <a:gd name="connsiteY3713" fmla="*/ 10978 h 1047182"/>
                  <a:gd name="connsiteX3714" fmla="*/ 447977 w 808720"/>
                  <a:gd name="connsiteY3714" fmla="*/ 10854 h 1047182"/>
                  <a:gd name="connsiteX3715" fmla="*/ 447466 w 808720"/>
                  <a:gd name="connsiteY3715" fmla="*/ 11003 h 1047182"/>
                  <a:gd name="connsiteX3716" fmla="*/ 445064 w 808720"/>
                  <a:gd name="connsiteY3716" fmla="*/ 11027 h 1047182"/>
                  <a:gd name="connsiteX3717" fmla="*/ 484405 w 808720"/>
                  <a:gd name="connsiteY3717" fmla="*/ 10854 h 1047182"/>
                  <a:gd name="connsiteX3718" fmla="*/ 484082 w 808720"/>
                  <a:gd name="connsiteY3718" fmla="*/ 11007 h 1047182"/>
                  <a:gd name="connsiteX3719" fmla="*/ 483252 w 808720"/>
                  <a:gd name="connsiteY3719" fmla="*/ 11031 h 1047182"/>
                  <a:gd name="connsiteX3720" fmla="*/ 462365 w 808720"/>
                  <a:gd name="connsiteY3720" fmla="*/ 10853 h 1047182"/>
                  <a:gd name="connsiteX3721" fmla="*/ 459257 w 808720"/>
                  <a:gd name="connsiteY3721" fmla="*/ 11507 h 1047182"/>
                  <a:gd name="connsiteX3722" fmla="*/ 449840 w 808720"/>
                  <a:gd name="connsiteY3722" fmla="*/ 12554 h 1047182"/>
                  <a:gd name="connsiteX3723" fmla="*/ 451211 w 808720"/>
                  <a:gd name="connsiteY3723" fmla="*/ 11701 h 1047182"/>
                  <a:gd name="connsiteX3724" fmla="*/ 461969 w 808720"/>
                  <a:gd name="connsiteY3724" fmla="*/ 10857 h 1047182"/>
                  <a:gd name="connsiteX3725" fmla="*/ 489745 w 808720"/>
                  <a:gd name="connsiteY3725" fmla="*/ 10844 h 1047182"/>
                  <a:gd name="connsiteX3726" fmla="*/ 484050 w 808720"/>
                  <a:gd name="connsiteY3726" fmla="*/ 12208 h 1047182"/>
                  <a:gd name="connsiteX3727" fmla="*/ 483649 w 808720"/>
                  <a:gd name="connsiteY3727" fmla="*/ 12254 h 1047182"/>
                  <a:gd name="connsiteX3728" fmla="*/ 484814 w 808720"/>
                  <a:gd name="connsiteY3728" fmla="*/ 11701 h 1047182"/>
                  <a:gd name="connsiteX3729" fmla="*/ 487280 w 808720"/>
                  <a:gd name="connsiteY3729" fmla="*/ 10969 h 1047182"/>
                  <a:gd name="connsiteX3730" fmla="*/ 488368 w 808720"/>
                  <a:gd name="connsiteY3730" fmla="*/ 10884 h 1047182"/>
                  <a:gd name="connsiteX3731" fmla="*/ 556036 w 808720"/>
                  <a:gd name="connsiteY3731" fmla="*/ 10844 h 1047182"/>
                  <a:gd name="connsiteX3732" fmla="*/ 559414 w 808720"/>
                  <a:gd name="connsiteY3732" fmla="*/ 12863 h 1047182"/>
                  <a:gd name="connsiteX3733" fmla="*/ 554631 w 808720"/>
                  <a:gd name="connsiteY3733" fmla="*/ 11620 h 1047182"/>
                  <a:gd name="connsiteX3734" fmla="*/ 465422 w 808720"/>
                  <a:gd name="connsiteY3734" fmla="*/ 10822 h 1047182"/>
                  <a:gd name="connsiteX3735" fmla="*/ 462057 w 808720"/>
                  <a:gd name="connsiteY3735" fmla="*/ 11196 h 1047182"/>
                  <a:gd name="connsiteX3736" fmla="*/ 462720 w 808720"/>
                  <a:gd name="connsiteY3736" fmla="*/ 10849 h 1047182"/>
                  <a:gd name="connsiteX3737" fmla="*/ 437891 w 808720"/>
                  <a:gd name="connsiteY3737" fmla="*/ 10813 h 1047182"/>
                  <a:gd name="connsiteX3738" fmla="*/ 436474 w 808720"/>
                  <a:gd name="connsiteY3738" fmla="*/ 11113 h 1047182"/>
                  <a:gd name="connsiteX3739" fmla="*/ 436053 w 808720"/>
                  <a:gd name="connsiteY3739" fmla="*/ 11117 h 1047182"/>
                  <a:gd name="connsiteX3740" fmla="*/ 497204 w 808720"/>
                  <a:gd name="connsiteY3740" fmla="*/ 10807 h 1047182"/>
                  <a:gd name="connsiteX3741" fmla="*/ 494530 w 808720"/>
                  <a:gd name="connsiteY3741" fmla="*/ 12022 h 1047182"/>
                  <a:gd name="connsiteX3742" fmla="*/ 487375 w 808720"/>
                  <a:gd name="connsiteY3742" fmla="*/ 13281 h 1047182"/>
                  <a:gd name="connsiteX3743" fmla="*/ 490579 w 808720"/>
                  <a:gd name="connsiteY3743" fmla="*/ 11824 h 1047182"/>
                  <a:gd name="connsiteX3744" fmla="*/ 490852 w 808720"/>
                  <a:gd name="connsiteY3744" fmla="*/ 11701 h 1047182"/>
                  <a:gd name="connsiteX3745" fmla="*/ 493025 w 808720"/>
                  <a:gd name="connsiteY3745" fmla="*/ 11350 h 1047182"/>
                  <a:gd name="connsiteX3746" fmla="*/ 495392 w 808720"/>
                  <a:gd name="connsiteY3746" fmla="*/ 11042 h 1047182"/>
                  <a:gd name="connsiteX3747" fmla="*/ 415747 w 808720"/>
                  <a:gd name="connsiteY3747" fmla="*/ 10802 h 1047182"/>
                  <a:gd name="connsiteX3748" fmla="*/ 412557 w 808720"/>
                  <a:gd name="connsiteY3748" fmla="*/ 11152 h 1047182"/>
                  <a:gd name="connsiteX3749" fmla="*/ 411712 w 808720"/>
                  <a:gd name="connsiteY3749" fmla="*/ 11350 h 1047182"/>
                  <a:gd name="connsiteX3750" fmla="*/ 399185 w 808720"/>
                  <a:gd name="connsiteY3750" fmla="*/ 13049 h 1047182"/>
                  <a:gd name="connsiteX3751" fmla="*/ 399015 w 808720"/>
                  <a:gd name="connsiteY3751" fmla="*/ 13064 h 1047182"/>
                  <a:gd name="connsiteX3752" fmla="*/ 404625 w 808720"/>
                  <a:gd name="connsiteY3752" fmla="*/ 11582 h 1047182"/>
                  <a:gd name="connsiteX3753" fmla="*/ 410222 w 808720"/>
                  <a:gd name="connsiteY3753" fmla="*/ 11006 h 1047182"/>
                  <a:gd name="connsiteX3754" fmla="*/ 519700 w 808720"/>
                  <a:gd name="connsiteY3754" fmla="*/ 10801 h 1047182"/>
                  <a:gd name="connsiteX3755" fmla="*/ 519234 w 808720"/>
                  <a:gd name="connsiteY3755" fmla="*/ 11254 h 1047182"/>
                  <a:gd name="connsiteX3756" fmla="*/ 518887 w 808720"/>
                  <a:gd name="connsiteY3756" fmla="*/ 11403 h 1047182"/>
                  <a:gd name="connsiteX3757" fmla="*/ 519489 w 808720"/>
                  <a:gd name="connsiteY3757" fmla="*/ 10838 h 1047182"/>
                  <a:gd name="connsiteX3758" fmla="*/ 519529 w 808720"/>
                  <a:gd name="connsiteY3758" fmla="*/ 10799 h 1047182"/>
                  <a:gd name="connsiteX3759" fmla="*/ 519489 w 808720"/>
                  <a:gd name="connsiteY3759" fmla="*/ 10838 h 1047182"/>
                  <a:gd name="connsiteX3760" fmla="*/ 518905 w 808720"/>
                  <a:gd name="connsiteY3760" fmla="*/ 10940 h 1047182"/>
                  <a:gd name="connsiteX3761" fmla="*/ 518986 w 808720"/>
                  <a:gd name="connsiteY3761" fmla="*/ 10894 h 1047182"/>
                  <a:gd name="connsiteX3762" fmla="*/ 415912 w 808720"/>
                  <a:gd name="connsiteY3762" fmla="*/ 10796 h 1047182"/>
                  <a:gd name="connsiteX3763" fmla="*/ 414415 w 808720"/>
                  <a:gd name="connsiteY3763" fmla="*/ 11074 h 1047182"/>
                  <a:gd name="connsiteX3764" fmla="*/ 410874 w 808720"/>
                  <a:gd name="connsiteY3764" fmla="*/ 11547 h 1047182"/>
                  <a:gd name="connsiteX3765" fmla="*/ 411712 w 808720"/>
                  <a:gd name="connsiteY3765" fmla="*/ 11350 h 1047182"/>
                  <a:gd name="connsiteX3766" fmla="*/ 415764 w 808720"/>
                  <a:gd name="connsiteY3766" fmla="*/ 10801 h 1047182"/>
                  <a:gd name="connsiteX3767" fmla="*/ 415810 w 808720"/>
                  <a:gd name="connsiteY3767" fmla="*/ 10795 h 1047182"/>
                  <a:gd name="connsiteX3768" fmla="*/ 415764 w 808720"/>
                  <a:gd name="connsiteY3768" fmla="*/ 10801 h 1047182"/>
                  <a:gd name="connsiteX3769" fmla="*/ 415747 w 808720"/>
                  <a:gd name="connsiteY3769" fmla="*/ 10802 h 1047182"/>
                  <a:gd name="connsiteX3770" fmla="*/ 416516 w 808720"/>
                  <a:gd name="connsiteY3770" fmla="*/ 10793 h 1047182"/>
                  <a:gd name="connsiteX3771" fmla="*/ 416128 w 808720"/>
                  <a:gd name="connsiteY3771" fmla="*/ 10966 h 1047182"/>
                  <a:gd name="connsiteX3772" fmla="*/ 411678 w 808720"/>
                  <a:gd name="connsiteY3772" fmla="*/ 11745 h 1047182"/>
                  <a:gd name="connsiteX3773" fmla="*/ 408618 w 808720"/>
                  <a:gd name="connsiteY3773" fmla="*/ 12153 h 1047182"/>
                  <a:gd name="connsiteX3774" fmla="*/ 414415 w 808720"/>
                  <a:gd name="connsiteY3774" fmla="*/ 11074 h 1047182"/>
                  <a:gd name="connsiteX3775" fmla="*/ 462836 w 808720"/>
                  <a:gd name="connsiteY3775" fmla="*/ 10789 h 1047182"/>
                  <a:gd name="connsiteX3776" fmla="*/ 462720 w 808720"/>
                  <a:gd name="connsiteY3776" fmla="*/ 10849 h 1047182"/>
                  <a:gd name="connsiteX3777" fmla="*/ 462365 w 808720"/>
                  <a:gd name="connsiteY3777" fmla="*/ 10853 h 1047182"/>
                  <a:gd name="connsiteX3778" fmla="*/ 462570 w 808720"/>
                  <a:gd name="connsiteY3778" fmla="*/ 10810 h 1047182"/>
                  <a:gd name="connsiteX3779" fmla="*/ 421177 w 808720"/>
                  <a:gd name="connsiteY3779" fmla="*/ 10785 h 1047182"/>
                  <a:gd name="connsiteX3780" fmla="*/ 416607 w 808720"/>
                  <a:gd name="connsiteY3780" fmla="*/ 11566 h 1047182"/>
                  <a:gd name="connsiteX3781" fmla="*/ 416329 w 808720"/>
                  <a:gd name="connsiteY3781" fmla="*/ 11590 h 1047182"/>
                  <a:gd name="connsiteX3782" fmla="*/ 420507 w 808720"/>
                  <a:gd name="connsiteY3782" fmla="*/ 10878 h 1047182"/>
                  <a:gd name="connsiteX3783" fmla="*/ 491974 w 808720"/>
                  <a:gd name="connsiteY3783" fmla="*/ 10780 h 1047182"/>
                  <a:gd name="connsiteX3784" fmla="*/ 490498 w 808720"/>
                  <a:gd name="connsiteY3784" fmla="*/ 11310 h 1047182"/>
                  <a:gd name="connsiteX3785" fmla="*/ 490087 w 808720"/>
                  <a:gd name="connsiteY3785" fmla="*/ 11374 h 1047182"/>
                  <a:gd name="connsiteX3786" fmla="*/ 490965 w 808720"/>
                  <a:gd name="connsiteY3786" fmla="*/ 10809 h 1047182"/>
                  <a:gd name="connsiteX3787" fmla="*/ 496583 w 808720"/>
                  <a:gd name="connsiteY3787" fmla="*/ 10776 h 1047182"/>
                  <a:gd name="connsiteX3788" fmla="*/ 493025 w 808720"/>
                  <a:gd name="connsiteY3788" fmla="*/ 11350 h 1047182"/>
                  <a:gd name="connsiteX3789" fmla="*/ 491511 w 808720"/>
                  <a:gd name="connsiteY3789" fmla="*/ 11547 h 1047182"/>
                  <a:gd name="connsiteX3790" fmla="*/ 494034 w 808720"/>
                  <a:gd name="connsiteY3790" fmla="*/ 11067 h 1047182"/>
                  <a:gd name="connsiteX3791" fmla="*/ 470459 w 808720"/>
                  <a:gd name="connsiteY3791" fmla="*/ 10771 h 1047182"/>
                  <a:gd name="connsiteX3792" fmla="*/ 468751 w 808720"/>
                  <a:gd name="connsiteY3792" fmla="*/ 10945 h 1047182"/>
                  <a:gd name="connsiteX3793" fmla="*/ 469974 w 808720"/>
                  <a:gd name="connsiteY3793" fmla="*/ 10776 h 1047182"/>
                  <a:gd name="connsiteX3794" fmla="*/ 416724 w 808720"/>
                  <a:gd name="connsiteY3794" fmla="*/ 10766 h 1047182"/>
                  <a:gd name="connsiteX3795" fmla="*/ 416516 w 808720"/>
                  <a:gd name="connsiteY3795" fmla="*/ 10793 h 1047182"/>
                  <a:gd name="connsiteX3796" fmla="*/ 416565 w 808720"/>
                  <a:gd name="connsiteY3796" fmla="*/ 10772 h 1047182"/>
                  <a:gd name="connsiteX3797" fmla="*/ 528878 w 808720"/>
                  <a:gd name="connsiteY3797" fmla="*/ 10757 h 1047182"/>
                  <a:gd name="connsiteX3798" fmla="*/ 529135 w 808720"/>
                  <a:gd name="connsiteY3798" fmla="*/ 10837 h 1047182"/>
                  <a:gd name="connsiteX3799" fmla="*/ 528322 w 808720"/>
                  <a:gd name="connsiteY3799" fmla="*/ 11325 h 1047182"/>
                  <a:gd name="connsiteX3800" fmla="*/ 528369 w 808720"/>
                  <a:gd name="connsiteY3800" fmla="*/ 11034 h 1047182"/>
                  <a:gd name="connsiteX3801" fmla="*/ 437805 w 808720"/>
                  <a:gd name="connsiteY3801" fmla="*/ 10754 h 1047182"/>
                  <a:gd name="connsiteX3802" fmla="*/ 435162 w 808720"/>
                  <a:gd name="connsiteY3802" fmla="*/ 11126 h 1047182"/>
                  <a:gd name="connsiteX3803" fmla="*/ 433644 w 808720"/>
                  <a:gd name="connsiteY3803" fmla="*/ 11142 h 1047182"/>
                  <a:gd name="connsiteX3804" fmla="*/ 472348 w 808720"/>
                  <a:gd name="connsiteY3804" fmla="*/ 10752 h 1047182"/>
                  <a:gd name="connsiteX3805" fmla="*/ 471929 w 808720"/>
                  <a:gd name="connsiteY3805" fmla="*/ 10872 h 1047182"/>
                  <a:gd name="connsiteX3806" fmla="*/ 466179 w 808720"/>
                  <a:gd name="connsiteY3806" fmla="*/ 11522 h 1047182"/>
                  <a:gd name="connsiteX3807" fmla="*/ 464141 w 808720"/>
                  <a:gd name="connsiteY3807" fmla="*/ 11581 h 1047182"/>
                  <a:gd name="connsiteX3808" fmla="*/ 464998 w 808720"/>
                  <a:gd name="connsiteY3808" fmla="*/ 11463 h 1047182"/>
                  <a:gd name="connsiteX3809" fmla="*/ 470836 w 808720"/>
                  <a:gd name="connsiteY3809" fmla="*/ 10768 h 1047182"/>
                  <a:gd name="connsiteX3810" fmla="*/ 416203 w 808720"/>
                  <a:gd name="connsiteY3810" fmla="*/ 10742 h 1047182"/>
                  <a:gd name="connsiteX3811" fmla="*/ 416070 w 808720"/>
                  <a:gd name="connsiteY3811" fmla="*/ 10766 h 1047182"/>
                  <a:gd name="connsiteX3812" fmla="*/ 415810 w 808720"/>
                  <a:gd name="connsiteY3812" fmla="*/ 10795 h 1047182"/>
                  <a:gd name="connsiteX3813" fmla="*/ 473881 w 808720"/>
                  <a:gd name="connsiteY3813" fmla="*/ 10737 h 1047182"/>
                  <a:gd name="connsiteX3814" fmla="*/ 471437 w 808720"/>
                  <a:gd name="connsiteY3814" fmla="*/ 11252 h 1047182"/>
                  <a:gd name="connsiteX3815" fmla="*/ 470162 w 808720"/>
                  <a:gd name="connsiteY3815" fmla="*/ 11377 h 1047182"/>
                  <a:gd name="connsiteX3816" fmla="*/ 471929 w 808720"/>
                  <a:gd name="connsiteY3816" fmla="*/ 10872 h 1047182"/>
                  <a:gd name="connsiteX3817" fmla="*/ 473050 w 808720"/>
                  <a:gd name="connsiteY3817" fmla="*/ 10745 h 1047182"/>
                  <a:gd name="connsiteX3818" fmla="*/ 519888 w 808720"/>
                  <a:gd name="connsiteY3818" fmla="*/ 10737 h 1047182"/>
                  <a:gd name="connsiteX3819" fmla="*/ 519850 w 808720"/>
                  <a:gd name="connsiteY3819" fmla="*/ 10774 h 1047182"/>
                  <a:gd name="connsiteX3820" fmla="*/ 519700 w 808720"/>
                  <a:gd name="connsiteY3820" fmla="*/ 10801 h 1047182"/>
                  <a:gd name="connsiteX3821" fmla="*/ 519739 w 808720"/>
                  <a:gd name="connsiteY3821" fmla="*/ 10763 h 1047182"/>
                  <a:gd name="connsiteX3822" fmla="*/ 438242 w 808720"/>
                  <a:gd name="connsiteY3822" fmla="*/ 10714 h 1047182"/>
                  <a:gd name="connsiteX3823" fmla="*/ 435909 w 808720"/>
                  <a:gd name="connsiteY3823" fmla="*/ 11119 h 1047182"/>
                  <a:gd name="connsiteX3824" fmla="*/ 435546 w 808720"/>
                  <a:gd name="connsiteY3824" fmla="*/ 11123 h 1047182"/>
                  <a:gd name="connsiteX3825" fmla="*/ 438062 w 808720"/>
                  <a:gd name="connsiteY3825" fmla="*/ 10731 h 1047182"/>
                  <a:gd name="connsiteX3826" fmla="*/ 494325 w 808720"/>
                  <a:gd name="connsiteY3826" fmla="*/ 10712 h 1047182"/>
                  <a:gd name="connsiteX3827" fmla="*/ 492345 w 808720"/>
                  <a:gd name="connsiteY3827" fmla="*/ 11022 h 1047182"/>
                  <a:gd name="connsiteX3828" fmla="*/ 492938 w 808720"/>
                  <a:gd name="connsiteY3828" fmla="*/ 10752 h 1047182"/>
                  <a:gd name="connsiteX3829" fmla="*/ 418237 w 808720"/>
                  <a:gd name="connsiteY3829" fmla="*/ 10710 h 1047182"/>
                  <a:gd name="connsiteX3830" fmla="*/ 417035 w 808720"/>
                  <a:gd name="connsiteY3830" fmla="*/ 10930 h 1047182"/>
                  <a:gd name="connsiteX3831" fmla="*/ 415709 w 808720"/>
                  <a:gd name="connsiteY3831" fmla="*/ 11152 h 1047182"/>
                  <a:gd name="connsiteX3832" fmla="*/ 416128 w 808720"/>
                  <a:gd name="connsiteY3832" fmla="*/ 10966 h 1047182"/>
                  <a:gd name="connsiteX3833" fmla="*/ 417419 w 808720"/>
                  <a:gd name="connsiteY3833" fmla="*/ 10740 h 1047182"/>
                  <a:gd name="connsiteX3834" fmla="*/ 476978 w 808720"/>
                  <a:gd name="connsiteY3834" fmla="*/ 10706 h 1047182"/>
                  <a:gd name="connsiteX3835" fmla="*/ 473477 w 808720"/>
                  <a:gd name="connsiteY3835" fmla="*/ 11051 h 1047182"/>
                  <a:gd name="connsiteX3836" fmla="*/ 475454 w 808720"/>
                  <a:gd name="connsiteY3836" fmla="*/ 10721 h 1047182"/>
                  <a:gd name="connsiteX3837" fmla="*/ 416744 w 808720"/>
                  <a:gd name="connsiteY3837" fmla="*/ 10692 h 1047182"/>
                  <a:gd name="connsiteX3838" fmla="*/ 416565 w 808720"/>
                  <a:gd name="connsiteY3838" fmla="*/ 10772 h 1047182"/>
                  <a:gd name="connsiteX3839" fmla="*/ 415912 w 808720"/>
                  <a:gd name="connsiteY3839" fmla="*/ 10796 h 1047182"/>
                  <a:gd name="connsiteX3840" fmla="*/ 416070 w 808720"/>
                  <a:gd name="connsiteY3840" fmla="*/ 10766 h 1047182"/>
                  <a:gd name="connsiteX3841" fmla="*/ 418716 w 808720"/>
                  <a:gd name="connsiteY3841" fmla="*/ 10692 h 1047182"/>
                  <a:gd name="connsiteX3842" fmla="*/ 417228 w 808720"/>
                  <a:gd name="connsiteY3842" fmla="*/ 11005 h 1047182"/>
                  <a:gd name="connsiteX3843" fmla="*/ 416127 w 808720"/>
                  <a:gd name="connsiteY3843" fmla="*/ 11151 h 1047182"/>
                  <a:gd name="connsiteX3844" fmla="*/ 416120 w 808720"/>
                  <a:gd name="connsiteY3844" fmla="*/ 11152 h 1047182"/>
                  <a:gd name="connsiteX3845" fmla="*/ 416119 w 808720"/>
                  <a:gd name="connsiteY3845" fmla="*/ 11152 h 1047182"/>
                  <a:gd name="connsiteX3846" fmla="*/ 415532 w 808720"/>
                  <a:gd name="connsiteY3846" fmla="*/ 11231 h 1047182"/>
                  <a:gd name="connsiteX3847" fmla="*/ 415631 w 808720"/>
                  <a:gd name="connsiteY3847" fmla="*/ 11187 h 1047182"/>
                  <a:gd name="connsiteX3848" fmla="*/ 417035 w 808720"/>
                  <a:gd name="connsiteY3848" fmla="*/ 10930 h 1047182"/>
                  <a:gd name="connsiteX3849" fmla="*/ 418379 w 808720"/>
                  <a:gd name="connsiteY3849" fmla="*/ 10705 h 1047182"/>
                  <a:gd name="connsiteX3850" fmla="*/ 478504 w 808720"/>
                  <a:gd name="connsiteY3850" fmla="*/ 10691 h 1047182"/>
                  <a:gd name="connsiteX3851" fmla="*/ 475554 w 808720"/>
                  <a:gd name="connsiteY3851" fmla="*/ 11133 h 1047182"/>
                  <a:gd name="connsiteX3852" fmla="*/ 477387 w 808720"/>
                  <a:gd name="connsiteY3852" fmla="*/ 10702 h 1047182"/>
                  <a:gd name="connsiteX3853" fmla="*/ 453928 w 808720"/>
                  <a:gd name="connsiteY3853" fmla="*/ 10679 h 1047182"/>
                  <a:gd name="connsiteX3854" fmla="*/ 452848 w 808720"/>
                  <a:gd name="connsiteY3854" fmla="*/ 10948 h 1047182"/>
                  <a:gd name="connsiteX3855" fmla="*/ 450877 w 808720"/>
                  <a:gd name="connsiteY3855" fmla="*/ 10968 h 1047182"/>
                  <a:gd name="connsiteX3856" fmla="*/ 451278 w 808720"/>
                  <a:gd name="connsiteY3856" fmla="*/ 10925 h 1047182"/>
                  <a:gd name="connsiteX3857" fmla="*/ 491191 w 808720"/>
                  <a:gd name="connsiteY3857" fmla="*/ 10663 h 1047182"/>
                  <a:gd name="connsiteX3858" fmla="*/ 490965 w 808720"/>
                  <a:gd name="connsiteY3858" fmla="*/ 10809 h 1047182"/>
                  <a:gd name="connsiteX3859" fmla="*/ 489745 w 808720"/>
                  <a:gd name="connsiteY3859" fmla="*/ 10844 h 1047182"/>
                  <a:gd name="connsiteX3860" fmla="*/ 490166 w 808720"/>
                  <a:gd name="connsiteY3860" fmla="*/ 10743 h 1047182"/>
                  <a:gd name="connsiteX3861" fmla="*/ 438799 w 808720"/>
                  <a:gd name="connsiteY3861" fmla="*/ 10662 h 1047182"/>
                  <a:gd name="connsiteX3862" fmla="*/ 437891 w 808720"/>
                  <a:gd name="connsiteY3862" fmla="*/ 10813 h 1047182"/>
                  <a:gd name="connsiteX3863" fmla="*/ 438446 w 808720"/>
                  <a:gd name="connsiteY3863" fmla="*/ 10695 h 1047182"/>
                  <a:gd name="connsiteX3864" fmla="*/ 496185 w 808720"/>
                  <a:gd name="connsiteY3864" fmla="*/ 10659 h 1047182"/>
                  <a:gd name="connsiteX3865" fmla="*/ 494034 w 808720"/>
                  <a:gd name="connsiteY3865" fmla="*/ 11067 h 1047182"/>
                  <a:gd name="connsiteX3866" fmla="*/ 493068 w 808720"/>
                  <a:gd name="connsiteY3866" fmla="*/ 11178 h 1047182"/>
                  <a:gd name="connsiteX3867" fmla="*/ 495591 w 808720"/>
                  <a:gd name="connsiteY3867" fmla="*/ 10676 h 1047182"/>
                  <a:gd name="connsiteX3868" fmla="*/ 432717 w 808720"/>
                  <a:gd name="connsiteY3868" fmla="*/ 10649 h 1047182"/>
                  <a:gd name="connsiteX3869" fmla="*/ 431865 w 808720"/>
                  <a:gd name="connsiteY3869" fmla="*/ 10877 h 1047182"/>
                  <a:gd name="connsiteX3870" fmla="*/ 429607 w 808720"/>
                  <a:gd name="connsiteY3870" fmla="*/ 11104 h 1047182"/>
                  <a:gd name="connsiteX3871" fmla="*/ 419899 w 808720"/>
                  <a:gd name="connsiteY3871" fmla="*/ 10649 h 1047182"/>
                  <a:gd name="connsiteX3872" fmla="*/ 418123 w 808720"/>
                  <a:gd name="connsiteY3872" fmla="*/ 10885 h 1047182"/>
                  <a:gd name="connsiteX3873" fmla="*/ 418834 w 808720"/>
                  <a:gd name="connsiteY3873" fmla="*/ 10688 h 1047182"/>
                  <a:gd name="connsiteX3874" fmla="*/ 420603 w 808720"/>
                  <a:gd name="connsiteY3874" fmla="*/ 10646 h 1047182"/>
                  <a:gd name="connsiteX3875" fmla="*/ 416370 w 808720"/>
                  <a:gd name="connsiteY3875" fmla="*/ 11372 h 1047182"/>
                  <a:gd name="connsiteX3876" fmla="*/ 417876 w 808720"/>
                  <a:gd name="connsiteY3876" fmla="*/ 10954 h 1047182"/>
                  <a:gd name="connsiteX3877" fmla="*/ 477651 w 808720"/>
                  <a:gd name="connsiteY3877" fmla="*/ 10640 h 1047182"/>
                  <a:gd name="connsiteX3878" fmla="*/ 477387 w 808720"/>
                  <a:gd name="connsiteY3878" fmla="*/ 10702 h 1047182"/>
                  <a:gd name="connsiteX3879" fmla="*/ 476978 w 808720"/>
                  <a:gd name="connsiteY3879" fmla="*/ 10706 h 1047182"/>
                  <a:gd name="connsiteX3880" fmla="*/ 434279 w 808720"/>
                  <a:gd name="connsiteY3880" fmla="*/ 10635 h 1047182"/>
                  <a:gd name="connsiteX3881" fmla="*/ 432183 w 808720"/>
                  <a:gd name="connsiteY3881" fmla="*/ 10945 h 1047182"/>
                  <a:gd name="connsiteX3882" fmla="*/ 431430 w 808720"/>
                  <a:gd name="connsiteY3882" fmla="*/ 10994 h 1047182"/>
                  <a:gd name="connsiteX3883" fmla="*/ 431865 w 808720"/>
                  <a:gd name="connsiteY3883" fmla="*/ 10877 h 1047182"/>
                  <a:gd name="connsiteX3884" fmla="*/ 484260 w 808720"/>
                  <a:gd name="connsiteY3884" fmla="*/ 10633 h 1047182"/>
                  <a:gd name="connsiteX3885" fmla="*/ 482472 w 808720"/>
                  <a:gd name="connsiteY3885" fmla="*/ 11053 h 1047182"/>
                  <a:gd name="connsiteX3886" fmla="*/ 481919 w 808720"/>
                  <a:gd name="connsiteY3886" fmla="*/ 11069 h 1047182"/>
                  <a:gd name="connsiteX3887" fmla="*/ 483101 w 808720"/>
                  <a:gd name="connsiteY3887" fmla="*/ 10645 h 1047182"/>
                  <a:gd name="connsiteX3888" fmla="*/ 534254 w 808720"/>
                  <a:gd name="connsiteY3888" fmla="*/ 10629 h 1047182"/>
                  <a:gd name="connsiteX3889" fmla="*/ 534481 w 808720"/>
                  <a:gd name="connsiteY3889" fmla="*/ 11083 h 1047182"/>
                  <a:gd name="connsiteX3890" fmla="*/ 534052 w 808720"/>
                  <a:gd name="connsiteY3890" fmla="*/ 10872 h 1047182"/>
                  <a:gd name="connsiteX3891" fmla="*/ 484883 w 808720"/>
                  <a:gd name="connsiteY3891" fmla="*/ 10626 h 1047182"/>
                  <a:gd name="connsiteX3892" fmla="*/ 484650 w 808720"/>
                  <a:gd name="connsiteY3892" fmla="*/ 10738 h 1047182"/>
                  <a:gd name="connsiteX3893" fmla="*/ 483029 w 808720"/>
                  <a:gd name="connsiteY3893" fmla="*/ 11038 h 1047182"/>
                  <a:gd name="connsiteX3894" fmla="*/ 482719 w 808720"/>
                  <a:gd name="connsiteY3894" fmla="*/ 11046 h 1047182"/>
                  <a:gd name="connsiteX3895" fmla="*/ 484814 w 808720"/>
                  <a:gd name="connsiteY3895" fmla="*/ 10627 h 1047182"/>
                  <a:gd name="connsiteX3896" fmla="*/ 520706 w 808720"/>
                  <a:gd name="connsiteY3896" fmla="*/ 10624 h 1047182"/>
                  <a:gd name="connsiteX3897" fmla="*/ 519472 w 808720"/>
                  <a:gd name="connsiteY3897" fmla="*/ 11152 h 1047182"/>
                  <a:gd name="connsiteX3898" fmla="*/ 519850 w 808720"/>
                  <a:gd name="connsiteY3898" fmla="*/ 10774 h 1047182"/>
                  <a:gd name="connsiteX3899" fmla="*/ 497620 w 808720"/>
                  <a:gd name="connsiteY3899" fmla="*/ 10617 h 1047182"/>
                  <a:gd name="connsiteX3900" fmla="*/ 497502 w 808720"/>
                  <a:gd name="connsiteY3900" fmla="*/ 10671 h 1047182"/>
                  <a:gd name="connsiteX3901" fmla="*/ 496583 w 808720"/>
                  <a:gd name="connsiteY3901" fmla="*/ 10776 h 1047182"/>
                  <a:gd name="connsiteX3902" fmla="*/ 497555 w 808720"/>
                  <a:gd name="connsiteY3902" fmla="*/ 10619 h 1047182"/>
                  <a:gd name="connsiteX3903" fmla="*/ 485950 w 808720"/>
                  <a:gd name="connsiteY3903" fmla="*/ 10616 h 1047182"/>
                  <a:gd name="connsiteX3904" fmla="*/ 484405 w 808720"/>
                  <a:gd name="connsiteY3904" fmla="*/ 10854 h 1047182"/>
                  <a:gd name="connsiteX3905" fmla="*/ 484650 w 808720"/>
                  <a:gd name="connsiteY3905" fmla="*/ 10738 h 1047182"/>
                  <a:gd name="connsiteX3906" fmla="*/ 485269 w 808720"/>
                  <a:gd name="connsiteY3906" fmla="*/ 10623 h 1047182"/>
                  <a:gd name="connsiteX3907" fmla="*/ 520766 w 808720"/>
                  <a:gd name="connsiteY3907" fmla="*/ 10613 h 1047182"/>
                  <a:gd name="connsiteX3908" fmla="*/ 520955 w 808720"/>
                  <a:gd name="connsiteY3908" fmla="*/ 10684 h 1047182"/>
                  <a:gd name="connsiteX3909" fmla="*/ 517984 w 808720"/>
                  <a:gd name="connsiteY3909" fmla="*/ 12640 h 1047182"/>
                  <a:gd name="connsiteX3910" fmla="*/ 518924 w 808720"/>
                  <a:gd name="connsiteY3910" fmla="*/ 11700 h 1047182"/>
                  <a:gd name="connsiteX3911" fmla="*/ 520724 w 808720"/>
                  <a:gd name="connsiteY3911" fmla="*/ 10620 h 1047182"/>
                  <a:gd name="connsiteX3912" fmla="*/ 420910 w 808720"/>
                  <a:gd name="connsiteY3912" fmla="*/ 10611 h 1047182"/>
                  <a:gd name="connsiteX3913" fmla="*/ 420603 w 808720"/>
                  <a:gd name="connsiteY3913" fmla="*/ 10646 h 1047182"/>
                  <a:gd name="connsiteX3914" fmla="*/ 420776 w 808720"/>
                  <a:gd name="connsiteY3914" fmla="*/ 10616 h 1047182"/>
                  <a:gd name="connsiteX3915" fmla="*/ 486557 w 808720"/>
                  <a:gd name="connsiteY3915" fmla="*/ 10610 h 1047182"/>
                  <a:gd name="connsiteX3916" fmla="*/ 485387 w 808720"/>
                  <a:gd name="connsiteY3916" fmla="*/ 10969 h 1047182"/>
                  <a:gd name="connsiteX3917" fmla="*/ 484760 w 808720"/>
                  <a:gd name="connsiteY3917" fmla="*/ 10988 h 1047182"/>
                  <a:gd name="connsiteX3918" fmla="*/ 486328 w 808720"/>
                  <a:gd name="connsiteY3918" fmla="*/ 10612 h 1047182"/>
                  <a:gd name="connsiteX3919" fmla="*/ 520747 w 808720"/>
                  <a:gd name="connsiteY3919" fmla="*/ 10606 h 1047182"/>
                  <a:gd name="connsiteX3920" fmla="*/ 520748 w 808720"/>
                  <a:gd name="connsiteY3920" fmla="*/ 10607 h 1047182"/>
                  <a:gd name="connsiteX3921" fmla="*/ 520724 w 808720"/>
                  <a:gd name="connsiteY3921" fmla="*/ 10620 h 1047182"/>
                  <a:gd name="connsiteX3922" fmla="*/ 520706 w 808720"/>
                  <a:gd name="connsiteY3922" fmla="*/ 10624 h 1047182"/>
                  <a:gd name="connsiteX3923" fmla="*/ 454226 w 808720"/>
                  <a:gd name="connsiteY3923" fmla="*/ 10604 h 1047182"/>
                  <a:gd name="connsiteX3924" fmla="*/ 454021 w 808720"/>
                  <a:gd name="connsiteY3924" fmla="*/ 10670 h 1047182"/>
                  <a:gd name="connsiteX3925" fmla="*/ 453928 w 808720"/>
                  <a:gd name="connsiteY3925" fmla="*/ 10679 h 1047182"/>
                  <a:gd name="connsiteX3926" fmla="*/ 550724 w 808720"/>
                  <a:gd name="connsiteY3926" fmla="*/ 10604 h 1047182"/>
                  <a:gd name="connsiteX3927" fmla="*/ 554631 w 808720"/>
                  <a:gd name="connsiteY3927" fmla="*/ 11620 h 1047182"/>
                  <a:gd name="connsiteX3928" fmla="*/ 552408 w 808720"/>
                  <a:gd name="connsiteY3928" fmla="*/ 12849 h 1047182"/>
                  <a:gd name="connsiteX3929" fmla="*/ 487123 w 808720"/>
                  <a:gd name="connsiteY3929" fmla="*/ 10604 h 1047182"/>
                  <a:gd name="connsiteX3930" fmla="*/ 486416 w 808720"/>
                  <a:gd name="connsiteY3930" fmla="*/ 10940 h 1047182"/>
                  <a:gd name="connsiteX3931" fmla="*/ 485797 w 808720"/>
                  <a:gd name="connsiteY3931" fmla="*/ 10958 h 1047182"/>
                  <a:gd name="connsiteX3932" fmla="*/ 452033 w 808720"/>
                  <a:gd name="connsiteY3932" fmla="*/ 10604 h 1047182"/>
                  <a:gd name="connsiteX3933" fmla="*/ 451989 w 808720"/>
                  <a:gd name="connsiteY3933" fmla="*/ 10617 h 1047182"/>
                  <a:gd name="connsiteX3934" fmla="*/ 447977 w 808720"/>
                  <a:gd name="connsiteY3934" fmla="*/ 10854 h 1047182"/>
                  <a:gd name="connsiteX3935" fmla="*/ 448379 w 808720"/>
                  <a:gd name="connsiteY3935" fmla="*/ 10738 h 1047182"/>
                  <a:gd name="connsiteX3936" fmla="*/ 441068 w 808720"/>
                  <a:gd name="connsiteY3936" fmla="*/ 10604 h 1047182"/>
                  <a:gd name="connsiteX3937" fmla="*/ 440698 w 808720"/>
                  <a:gd name="connsiteY3937" fmla="*/ 10768 h 1047182"/>
                  <a:gd name="connsiteX3938" fmla="*/ 440138 w 808720"/>
                  <a:gd name="connsiteY3938" fmla="*/ 10958 h 1047182"/>
                  <a:gd name="connsiteX3939" fmla="*/ 438332 w 808720"/>
                  <a:gd name="connsiteY3939" fmla="*/ 11095 h 1047182"/>
                  <a:gd name="connsiteX3940" fmla="*/ 437775 w 808720"/>
                  <a:gd name="connsiteY3940" fmla="*/ 11100 h 1047182"/>
                  <a:gd name="connsiteX3941" fmla="*/ 438874 w 808720"/>
                  <a:gd name="connsiteY3941" fmla="*/ 10604 h 1047182"/>
                  <a:gd name="connsiteX3942" fmla="*/ 438062 w 808720"/>
                  <a:gd name="connsiteY3942" fmla="*/ 10731 h 1047182"/>
                  <a:gd name="connsiteX3943" fmla="*/ 437805 w 808720"/>
                  <a:gd name="connsiteY3943" fmla="*/ 10754 h 1047182"/>
                  <a:gd name="connsiteX3944" fmla="*/ 438874 w 808720"/>
                  <a:gd name="connsiteY3944" fmla="*/ 10604 h 1047182"/>
                  <a:gd name="connsiteX3945" fmla="*/ 438446 w 808720"/>
                  <a:gd name="connsiteY3945" fmla="*/ 10695 h 1047182"/>
                  <a:gd name="connsiteX3946" fmla="*/ 438242 w 808720"/>
                  <a:gd name="connsiteY3946" fmla="*/ 10714 h 1047182"/>
                  <a:gd name="connsiteX3947" fmla="*/ 434488 w 808720"/>
                  <a:gd name="connsiteY3947" fmla="*/ 10604 h 1047182"/>
                  <a:gd name="connsiteX3948" fmla="*/ 434422 w 808720"/>
                  <a:gd name="connsiteY3948" fmla="*/ 10621 h 1047182"/>
                  <a:gd name="connsiteX3949" fmla="*/ 434279 w 808720"/>
                  <a:gd name="connsiteY3949" fmla="*/ 10635 h 1047182"/>
                  <a:gd name="connsiteX3950" fmla="*/ 419136 w 808720"/>
                  <a:gd name="connsiteY3950" fmla="*/ 10604 h 1047182"/>
                  <a:gd name="connsiteX3951" fmla="*/ 418834 w 808720"/>
                  <a:gd name="connsiteY3951" fmla="*/ 10688 h 1047182"/>
                  <a:gd name="connsiteX3952" fmla="*/ 418716 w 808720"/>
                  <a:gd name="connsiteY3952" fmla="*/ 10692 h 1047182"/>
                  <a:gd name="connsiteX3953" fmla="*/ 416942 w 808720"/>
                  <a:gd name="connsiteY3953" fmla="*/ 10604 h 1047182"/>
                  <a:gd name="connsiteX3954" fmla="*/ 416821 w 808720"/>
                  <a:gd name="connsiteY3954" fmla="*/ 10658 h 1047182"/>
                  <a:gd name="connsiteX3955" fmla="*/ 416203 w 808720"/>
                  <a:gd name="connsiteY3955" fmla="*/ 10742 h 1047182"/>
                  <a:gd name="connsiteX3956" fmla="*/ 456421 w 808720"/>
                  <a:gd name="connsiteY3956" fmla="*/ 10604 h 1047182"/>
                  <a:gd name="connsiteX3957" fmla="*/ 456420 w 808720"/>
                  <a:gd name="connsiteY3957" fmla="*/ 10604 h 1047182"/>
                  <a:gd name="connsiteX3958" fmla="*/ 456421 w 808720"/>
                  <a:gd name="connsiteY3958" fmla="*/ 10604 h 1047182"/>
                  <a:gd name="connsiteX3959" fmla="*/ 539651 w 808720"/>
                  <a:gd name="connsiteY3959" fmla="*/ 10592 h 1047182"/>
                  <a:gd name="connsiteX3960" fmla="*/ 539758 w 808720"/>
                  <a:gd name="connsiteY3960" fmla="*/ 10604 h 1047182"/>
                  <a:gd name="connsiteX3961" fmla="*/ 540072 w 808720"/>
                  <a:gd name="connsiteY3961" fmla="*/ 12084 h 1047182"/>
                  <a:gd name="connsiteX3962" fmla="*/ 539379 w 808720"/>
                  <a:gd name="connsiteY3962" fmla="*/ 11835 h 1047182"/>
                  <a:gd name="connsiteX3963" fmla="*/ 439629 w 808720"/>
                  <a:gd name="connsiteY3963" fmla="*/ 10585 h 1047182"/>
                  <a:gd name="connsiteX3964" fmla="*/ 438799 w 808720"/>
                  <a:gd name="connsiteY3964" fmla="*/ 10662 h 1047182"/>
                  <a:gd name="connsiteX3965" fmla="*/ 439148 w 808720"/>
                  <a:gd name="connsiteY3965" fmla="*/ 10604 h 1047182"/>
                  <a:gd name="connsiteX3966" fmla="*/ 520795 w 808720"/>
                  <a:gd name="connsiteY3966" fmla="*/ 10578 h 1047182"/>
                  <a:gd name="connsiteX3967" fmla="*/ 520752 w 808720"/>
                  <a:gd name="connsiteY3967" fmla="*/ 10604 h 1047182"/>
                  <a:gd name="connsiteX3968" fmla="*/ 520747 w 808720"/>
                  <a:gd name="connsiteY3968" fmla="*/ 10606 h 1047182"/>
                  <a:gd name="connsiteX3969" fmla="*/ 520711 w 808720"/>
                  <a:gd name="connsiteY3969" fmla="*/ 10593 h 1047182"/>
                  <a:gd name="connsiteX3970" fmla="*/ 441287 w 808720"/>
                  <a:gd name="connsiteY3970" fmla="*/ 10569 h 1047182"/>
                  <a:gd name="connsiteX3971" fmla="*/ 441285 w 808720"/>
                  <a:gd name="connsiteY3971" fmla="*/ 10569 h 1047182"/>
                  <a:gd name="connsiteX3972" fmla="*/ 441068 w 808720"/>
                  <a:gd name="connsiteY3972" fmla="*/ 10604 h 1047182"/>
                  <a:gd name="connsiteX3973" fmla="*/ 484539 w 808720"/>
                  <a:gd name="connsiteY3973" fmla="*/ 10567 h 1047182"/>
                  <a:gd name="connsiteX3974" fmla="*/ 484930 w 808720"/>
                  <a:gd name="connsiteY3974" fmla="*/ 10604 h 1047182"/>
                  <a:gd name="connsiteX3975" fmla="*/ 484930 w 808720"/>
                  <a:gd name="connsiteY3975" fmla="*/ 10604 h 1047182"/>
                  <a:gd name="connsiteX3976" fmla="*/ 484814 w 808720"/>
                  <a:gd name="connsiteY3976" fmla="*/ 10627 h 1047182"/>
                  <a:gd name="connsiteX3977" fmla="*/ 484260 w 808720"/>
                  <a:gd name="connsiteY3977" fmla="*/ 10633 h 1047182"/>
                  <a:gd name="connsiteX3978" fmla="*/ 486705 w 808720"/>
                  <a:gd name="connsiteY3978" fmla="*/ 10564 h 1047182"/>
                  <a:gd name="connsiteX3979" fmla="*/ 487123 w 808720"/>
                  <a:gd name="connsiteY3979" fmla="*/ 10604 h 1047182"/>
                  <a:gd name="connsiteX3980" fmla="*/ 486557 w 808720"/>
                  <a:gd name="connsiteY3980" fmla="*/ 10610 h 1047182"/>
                  <a:gd name="connsiteX3981" fmla="*/ 463806 w 808720"/>
                  <a:gd name="connsiteY3981" fmla="*/ 10549 h 1047182"/>
                  <a:gd name="connsiteX3982" fmla="*/ 465192 w 808720"/>
                  <a:gd name="connsiteY3982" fmla="*/ 10604 h 1047182"/>
                  <a:gd name="connsiteX3983" fmla="*/ 462836 w 808720"/>
                  <a:gd name="connsiteY3983" fmla="*/ 10789 h 1047182"/>
                  <a:gd name="connsiteX3984" fmla="*/ 462948 w 808720"/>
                  <a:gd name="connsiteY3984" fmla="*/ 10730 h 1047182"/>
                  <a:gd name="connsiteX3985" fmla="*/ 486447 w 808720"/>
                  <a:gd name="connsiteY3985" fmla="*/ 10539 h 1047182"/>
                  <a:gd name="connsiteX3986" fmla="*/ 486578 w 808720"/>
                  <a:gd name="connsiteY3986" fmla="*/ 10552 h 1047182"/>
                  <a:gd name="connsiteX3987" fmla="*/ 486328 w 808720"/>
                  <a:gd name="connsiteY3987" fmla="*/ 10612 h 1047182"/>
                  <a:gd name="connsiteX3988" fmla="*/ 485950 w 808720"/>
                  <a:gd name="connsiteY3988" fmla="*/ 10616 h 1047182"/>
                  <a:gd name="connsiteX3989" fmla="*/ 463538 w 808720"/>
                  <a:gd name="connsiteY3989" fmla="*/ 10539 h 1047182"/>
                  <a:gd name="connsiteX3990" fmla="*/ 463597 w 808720"/>
                  <a:gd name="connsiteY3990" fmla="*/ 10541 h 1047182"/>
                  <a:gd name="connsiteX3991" fmla="*/ 463238 w 808720"/>
                  <a:gd name="connsiteY3991" fmla="*/ 10579 h 1047182"/>
                  <a:gd name="connsiteX3992" fmla="*/ 463247 w 808720"/>
                  <a:gd name="connsiteY3992" fmla="*/ 10574 h 1047182"/>
                  <a:gd name="connsiteX3993" fmla="*/ 422986 w 808720"/>
                  <a:gd name="connsiteY3993" fmla="*/ 10535 h 1047182"/>
                  <a:gd name="connsiteX3994" fmla="*/ 421177 w 808720"/>
                  <a:gd name="connsiteY3994" fmla="*/ 10785 h 1047182"/>
                  <a:gd name="connsiteX3995" fmla="*/ 422550 w 808720"/>
                  <a:gd name="connsiteY3995" fmla="*/ 10551 h 1047182"/>
                  <a:gd name="connsiteX3996" fmla="*/ 472806 w 808720"/>
                  <a:gd name="connsiteY3996" fmla="*/ 10533 h 1047182"/>
                  <a:gd name="connsiteX3997" fmla="*/ 470836 w 808720"/>
                  <a:gd name="connsiteY3997" fmla="*/ 10768 h 1047182"/>
                  <a:gd name="connsiteX3998" fmla="*/ 470459 w 808720"/>
                  <a:gd name="connsiteY3998" fmla="*/ 10771 h 1047182"/>
                  <a:gd name="connsiteX3999" fmla="*/ 521232 w 808720"/>
                  <a:gd name="connsiteY3999" fmla="*/ 10501 h 1047182"/>
                  <a:gd name="connsiteX4000" fmla="*/ 521171 w 808720"/>
                  <a:gd name="connsiteY4000" fmla="*/ 10542 h 1047182"/>
                  <a:gd name="connsiteX4001" fmla="*/ 520766 w 808720"/>
                  <a:gd name="connsiteY4001" fmla="*/ 10613 h 1047182"/>
                  <a:gd name="connsiteX4002" fmla="*/ 520748 w 808720"/>
                  <a:gd name="connsiteY4002" fmla="*/ 10607 h 1047182"/>
                  <a:gd name="connsiteX4003" fmla="*/ 520752 w 808720"/>
                  <a:gd name="connsiteY4003" fmla="*/ 10604 h 1047182"/>
                  <a:gd name="connsiteX4004" fmla="*/ 520824 w 808720"/>
                  <a:gd name="connsiteY4004" fmla="*/ 10573 h 1047182"/>
                  <a:gd name="connsiteX4005" fmla="*/ 441701 w 808720"/>
                  <a:gd name="connsiteY4005" fmla="*/ 10501 h 1047182"/>
                  <a:gd name="connsiteX4006" fmla="*/ 441287 w 808720"/>
                  <a:gd name="connsiteY4006" fmla="*/ 10569 h 1047182"/>
                  <a:gd name="connsiteX4007" fmla="*/ 441456 w 808720"/>
                  <a:gd name="connsiteY4007" fmla="*/ 10511 h 1047182"/>
                  <a:gd name="connsiteX4008" fmla="*/ 464094 w 808720"/>
                  <a:gd name="connsiteY4008" fmla="*/ 10489 h 1047182"/>
                  <a:gd name="connsiteX4009" fmla="*/ 463806 w 808720"/>
                  <a:gd name="connsiteY4009" fmla="*/ 10549 h 1047182"/>
                  <a:gd name="connsiteX4010" fmla="*/ 463597 w 808720"/>
                  <a:gd name="connsiteY4010" fmla="*/ 10541 h 1047182"/>
                  <a:gd name="connsiteX4011" fmla="*/ 449258 w 808720"/>
                  <a:gd name="connsiteY4011" fmla="*/ 10484 h 1047182"/>
                  <a:gd name="connsiteX4012" fmla="*/ 448379 w 808720"/>
                  <a:gd name="connsiteY4012" fmla="*/ 10738 h 1047182"/>
                  <a:gd name="connsiteX4013" fmla="*/ 445124 w 808720"/>
                  <a:gd name="connsiteY4013" fmla="*/ 10858 h 1047182"/>
                  <a:gd name="connsiteX4014" fmla="*/ 446550 w 808720"/>
                  <a:gd name="connsiteY4014" fmla="*/ 10604 h 1047182"/>
                  <a:gd name="connsiteX4015" fmla="*/ 493537 w 808720"/>
                  <a:gd name="connsiteY4015" fmla="*/ 10480 h 1047182"/>
                  <a:gd name="connsiteX4016" fmla="*/ 492938 w 808720"/>
                  <a:gd name="connsiteY4016" fmla="*/ 10752 h 1047182"/>
                  <a:gd name="connsiteX4017" fmla="*/ 491974 w 808720"/>
                  <a:gd name="connsiteY4017" fmla="*/ 10780 h 1047182"/>
                  <a:gd name="connsiteX4018" fmla="*/ 492606 w 808720"/>
                  <a:gd name="connsiteY4018" fmla="*/ 10553 h 1047182"/>
                  <a:gd name="connsiteX4019" fmla="*/ 433379 w 808720"/>
                  <a:gd name="connsiteY4019" fmla="*/ 10472 h 1047182"/>
                  <a:gd name="connsiteX4020" fmla="*/ 433358 w 808720"/>
                  <a:gd name="connsiteY4020" fmla="*/ 10477 h 1047182"/>
                  <a:gd name="connsiteX4021" fmla="*/ 432295 w 808720"/>
                  <a:gd name="connsiteY4021" fmla="*/ 10604 h 1047182"/>
                  <a:gd name="connsiteX4022" fmla="*/ 473337 w 808720"/>
                  <a:gd name="connsiteY4022" fmla="*/ 10470 h 1047182"/>
                  <a:gd name="connsiteX4023" fmla="*/ 473287 w 808720"/>
                  <a:gd name="connsiteY4023" fmla="*/ 10485 h 1047182"/>
                  <a:gd name="connsiteX4024" fmla="*/ 472806 w 808720"/>
                  <a:gd name="connsiteY4024" fmla="*/ 10533 h 1047182"/>
                  <a:gd name="connsiteX4025" fmla="*/ 485640 w 808720"/>
                  <a:gd name="connsiteY4025" fmla="*/ 10462 h 1047182"/>
                  <a:gd name="connsiteX4026" fmla="*/ 485967 w 808720"/>
                  <a:gd name="connsiteY4026" fmla="*/ 10494 h 1047182"/>
                  <a:gd name="connsiteX4027" fmla="*/ 485269 w 808720"/>
                  <a:gd name="connsiteY4027" fmla="*/ 10623 h 1047182"/>
                  <a:gd name="connsiteX4028" fmla="*/ 484883 w 808720"/>
                  <a:gd name="connsiteY4028" fmla="*/ 10626 h 1047182"/>
                  <a:gd name="connsiteX4029" fmla="*/ 484930 w 808720"/>
                  <a:gd name="connsiteY4029" fmla="*/ 10604 h 1047182"/>
                  <a:gd name="connsiteX4030" fmla="*/ 530450 w 808720"/>
                  <a:gd name="connsiteY4030" fmla="*/ 10458 h 1047182"/>
                  <a:gd name="connsiteX4031" fmla="*/ 531373 w 808720"/>
                  <a:gd name="connsiteY4031" fmla="*/ 11249 h 1047182"/>
                  <a:gd name="connsiteX4032" fmla="*/ 530303 w 808720"/>
                  <a:gd name="connsiteY4032" fmla="*/ 10568 h 1047182"/>
                  <a:gd name="connsiteX4033" fmla="*/ 419043 w 808720"/>
                  <a:gd name="connsiteY4033" fmla="*/ 10456 h 1047182"/>
                  <a:gd name="connsiteX4034" fmla="*/ 417419 w 808720"/>
                  <a:gd name="connsiteY4034" fmla="*/ 10740 h 1047182"/>
                  <a:gd name="connsiteX4035" fmla="*/ 416724 w 808720"/>
                  <a:gd name="connsiteY4035" fmla="*/ 10766 h 1047182"/>
                  <a:gd name="connsiteX4036" fmla="*/ 454849 w 808720"/>
                  <a:gd name="connsiteY4036" fmla="*/ 10448 h 1047182"/>
                  <a:gd name="connsiteX4037" fmla="*/ 454226 w 808720"/>
                  <a:gd name="connsiteY4037" fmla="*/ 10604 h 1047182"/>
                  <a:gd name="connsiteX4038" fmla="*/ 451278 w 808720"/>
                  <a:gd name="connsiteY4038" fmla="*/ 10925 h 1047182"/>
                  <a:gd name="connsiteX4039" fmla="*/ 450866 w 808720"/>
                  <a:gd name="connsiteY4039" fmla="*/ 10963 h 1047182"/>
                  <a:gd name="connsiteX4040" fmla="*/ 451989 w 808720"/>
                  <a:gd name="connsiteY4040" fmla="*/ 10617 h 1047182"/>
                  <a:gd name="connsiteX4041" fmla="*/ 433477 w 808720"/>
                  <a:gd name="connsiteY4041" fmla="*/ 10445 h 1047182"/>
                  <a:gd name="connsiteX4042" fmla="*/ 433452 w 808720"/>
                  <a:gd name="connsiteY4042" fmla="*/ 10452 h 1047182"/>
                  <a:gd name="connsiteX4043" fmla="*/ 432295 w 808720"/>
                  <a:gd name="connsiteY4043" fmla="*/ 10604 h 1047182"/>
                  <a:gd name="connsiteX4044" fmla="*/ 487123 w 808720"/>
                  <a:gd name="connsiteY4044" fmla="*/ 10435 h 1047182"/>
                  <a:gd name="connsiteX4045" fmla="*/ 486705 w 808720"/>
                  <a:gd name="connsiteY4045" fmla="*/ 10564 h 1047182"/>
                  <a:gd name="connsiteX4046" fmla="*/ 486578 w 808720"/>
                  <a:gd name="connsiteY4046" fmla="*/ 10552 h 1047182"/>
                  <a:gd name="connsiteX4047" fmla="*/ 486960 w 808720"/>
                  <a:gd name="connsiteY4047" fmla="*/ 10460 h 1047182"/>
                  <a:gd name="connsiteX4048" fmla="*/ 460448 w 808720"/>
                  <a:gd name="connsiteY4048" fmla="*/ 10417 h 1047182"/>
                  <a:gd name="connsiteX4049" fmla="*/ 463330 w 808720"/>
                  <a:gd name="connsiteY4049" fmla="*/ 10531 h 1047182"/>
                  <a:gd name="connsiteX4050" fmla="*/ 463247 w 808720"/>
                  <a:gd name="connsiteY4050" fmla="*/ 10574 h 1047182"/>
                  <a:gd name="connsiteX4051" fmla="*/ 462999 w 808720"/>
                  <a:gd name="connsiteY4051" fmla="*/ 10604 h 1047182"/>
                  <a:gd name="connsiteX4052" fmla="*/ 463238 w 808720"/>
                  <a:gd name="connsiteY4052" fmla="*/ 10579 h 1047182"/>
                  <a:gd name="connsiteX4053" fmla="*/ 462948 w 808720"/>
                  <a:gd name="connsiteY4053" fmla="*/ 10730 h 1047182"/>
                  <a:gd name="connsiteX4054" fmla="*/ 462570 w 808720"/>
                  <a:gd name="connsiteY4054" fmla="*/ 10810 h 1047182"/>
                  <a:gd name="connsiteX4055" fmla="*/ 461969 w 808720"/>
                  <a:gd name="connsiteY4055" fmla="*/ 10857 h 1047182"/>
                  <a:gd name="connsiteX4056" fmla="*/ 455989 w 808720"/>
                  <a:gd name="connsiteY4056" fmla="*/ 10917 h 1047182"/>
                  <a:gd name="connsiteX4057" fmla="*/ 520217 w 808720"/>
                  <a:gd name="connsiteY4057" fmla="*/ 10408 h 1047182"/>
                  <a:gd name="connsiteX4058" fmla="*/ 520711 w 808720"/>
                  <a:gd name="connsiteY4058" fmla="*/ 10593 h 1047182"/>
                  <a:gd name="connsiteX4059" fmla="*/ 519888 w 808720"/>
                  <a:gd name="connsiteY4059" fmla="*/ 10737 h 1047182"/>
                  <a:gd name="connsiteX4060" fmla="*/ 426862 w 808720"/>
                  <a:gd name="connsiteY4060" fmla="*/ 10392 h 1047182"/>
                  <a:gd name="connsiteX4061" fmla="*/ 421312 w 808720"/>
                  <a:gd name="connsiteY4061" fmla="*/ 11166 h 1047182"/>
                  <a:gd name="connsiteX4062" fmla="*/ 419443 w 808720"/>
                  <a:gd name="connsiteY4062" fmla="*/ 11325 h 1047182"/>
                  <a:gd name="connsiteX4063" fmla="*/ 424549 w 808720"/>
                  <a:gd name="connsiteY4063" fmla="*/ 10477 h 1047182"/>
                  <a:gd name="connsiteX4064" fmla="*/ 441847 w 808720"/>
                  <a:gd name="connsiteY4064" fmla="*/ 10378 h 1047182"/>
                  <a:gd name="connsiteX4065" fmla="*/ 441456 w 808720"/>
                  <a:gd name="connsiteY4065" fmla="*/ 10511 h 1047182"/>
                  <a:gd name="connsiteX4066" fmla="*/ 439629 w 808720"/>
                  <a:gd name="connsiteY4066" fmla="*/ 10585 h 1047182"/>
                  <a:gd name="connsiteX4067" fmla="*/ 508085 w 808720"/>
                  <a:gd name="connsiteY4067" fmla="*/ 10375 h 1047182"/>
                  <a:gd name="connsiteX4068" fmla="*/ 509054 w 808720"/>
                  <a:gd name="connsiteY4068" fmla="*/ 10604 h 1047182"/>
                  <a:gd name="connsiteX4069" fmla="*/ 508276 w 808720"/>
                  <a:gd name="connsiteY4069" fmla="*/ 10950 h 1047182"/>
                  <a:gd name="connsiteX4070" fmla="*/ 502617 w 808720"/>
                  <a:gd name="connsiteY4070" fmla="*/ 11841 h 1047182"/>
                  <a:gd name="connsiteX4071" fmla="*/ 504934 w 808720"/>
                  <a:gd name="connsiteY4071" fmla="*/ 10755 h 1047182"/>
                  <a:gd name="connsiteX4072" fmla="*/ 419719 w 808720"/>
                  <a:gd name="connsiteY4072" fmla="*/ 10365 h 1047182"/>
                  <a:gd name="connsiteX4073" fmla="*/ 419043 w 808720"/>
                  <a:gd name="connsiteY4073" fmla="*/ 10456 h 1047182"/>
                  <a:gd name="connsiteX4074" fmla="*/ 419290 w 808720"/>
                  <a:gd name="connsiteY4074" fmla="*/ 10413 h 1047182"/>
                  <a:gd name="connsiteX4075" fmla="*/ 527581 w 808720"/>
                  <a:gd name="connsiteY4075" fmla="*/ 10349 h 1047182"/>
                  <a:gd name="connsiteX4076" fmla="*/ 528436 w 808720"/>
                  <a:gd name="connsiteY4076" fmla="*/ 10618 h 1047182"/>
                  <a:gd name="connsiteX4077" fmla="*/ 528369 w 808720"/>
                  <a:gd name="connsiteY4077" fmla="*/ 11034 h 1047182"/>
                  <a:gd name="connsiteX4078" fmla="*/ 526524 w 808720"/>
                  <a:gd name="connsiteY4078" fmla="*/ 12041 h 1047182"/>
                  <a:gd name="connsiteX4079" fmla="*/ 529954 w 808720"/>
                  <a:gd name="connsiteY4079" fmla="*/ 10346 h 1047182"/>
                  <a:gd name="connsiteX4080" fmla="*/ 530303 w 808720"/>
                  <a:gd name="connsiteY4080" fmla="*/ 10568 h 1047182"/>
                  <a:gd name="connsiteX4081" fmla="*/ 529705 w 808720"/>
                  <a:gd name="connsiteY4081" fmla="*/ 11016 h 1047182"/>
                  <a:gd name="connsiteX4082" fmla="*/ 529135 w 808720"/>
                  <a:gd name="connsiteY4082" fmla="*/ 10837 h 1047182"/>
                  <a:gd name="connsiteX4083" fmla="*/ 458614 w 808720"/>
                  <a:gd name="connsiteY4083" fmla="*/ 10345 h 1047182"/>
                  <a:gd name="connsiteX4084" fmla="*/ 459677 w 808720"/>
                  <a:gd name="connsiteY4084" fmla="*/ 10387 h 1047182"/>
                  <a:gd name="connsiteX4085" fmla="*/ 456421 w 808720"/>
                  <a:gd name="connsiteY4085" fmla="*/ 10604 h 1047182"/>
                  <a:gd name="connsiteX4086" fmla="*/ 537348 w 808720"/>
                  <a:gd name="connsiteY4086" fmla="*/ 10339 h 1047182"/>
                  <a:gd name="connsiteX4087" fmla="*/ 538134 w 808720"/>
                  <a:gd name="connsiteY4087" fmla="*/ 10425 h 1047182"/>
                  <a:gd name="connsiteX4088" fmla="*/ 539166 w 808720"/>
                  <a:gd name="connsiteY4088" fmla="*/ 11758 h 1047182"/>
                  <a:gd name="connsiteX4089" fmla="*/ 537777 w 808720"/>
                  <a:gd name="connsiteY4089" fmla="*/ 11259 h 1047182"/>
                  <a:gd name="connsiteX4090" fmla="*/ 537334 w 808720"/>
                  <a:gd name="connsiteY4090" fmla="*/ 10350 h 1047182"/>
                  <a:gd name="connsiteX4091" fmla="*/ 530307 w 808720"/>
                  <a:gd name="connsiteY4091" fmla="*/ 10336 h 1047182"/>
                  <a:gd name="connsiteX4092" fmla="*/ 530489 w 808720"/>
                  <a:gd name="connsiteY4092" fmla="*/ 10428 h 1047182"/>
                  <a:gd name="connsiteX4093" fmla="*/ 530450 w 808720"/>
                  <a:gd name="connsiteY4093" fmla="*/ 10458 h 1047182"/>
                  <a:gd name="connsiteX4094" fmla="*/ 520024 w 808720"/>
                  <a:gd name="connsiteY4094" fmla="*/ 10335 h 1047182"/>
                  <a:gd name="connsiteX4095" fmla="*/ 520135 w 808720"/>
                  <a:gd name="connsiteY4095" fmla="*/ 10377 h 1047182"/>
                  <a:gd name="connsiteX4096" fmla="*/ 519739 w 808720"/>
                  <a:gd name="connsiteY4096" fmla="*/ 10763 h 1047182"/>
                  <a:gd name="connsiteX4097" fmla="*/ 519529 w 808720"/>
                  <a:gd name="connsiteY4097" fmla="*/ 10799 h 1047182"/>
                  <a:gd name="connsiteX4098" fmla="*/ 518528 w 808720"/>
                  <a:gd name="connsiteY4098" fmla="*/ 10333 h 1047182"/>
                  <a:gd name="connsiteX4099" fmla="*/ 517887 w 808720"/>
                  <a:gd name="connsiteY4099" fmla="*/ 10782 h 1047182"/>
                  <a:gd name="connsiteX4100" fmla="*/ 515703 w 808720"/>
                  <a:gd name="connsiteY4100" fmla="*/ 11256 h 1047182"/>
                  <a:gd name="connsiteX4101" fmla="*/ 519991 w 808720"/>
                  <a:gd name="connsiteY4101" fmla="*/ 10324 h 1047182"/>
                  <a:gd name="connsiteX4102" fmla="*/ 518986 w 808720"/>
                  <a:gd name="connsiteY4102" fmla="*/ 10894 h 1047182"/>
                  <a:gd name="connsiteX4103" fmla="*/ 518055 w 808720"/>
                  <a:gd name="connsiteY4103" fmla="*/ 11057 h 1047182"/>
                  <a:gd name="connsiteX4104" fmla="*/ 517305 w 808720"/>
                  <a:gd name="connsiteY4104" fmla="*/ 11189 h 1047182"/>
                  <a:gd name="connsiteX4105" fmla="*/ 517887 w 808720"/>
                  <a:gd name="connsiteY4105" fmla="*/ 10782 h 1047182"/>
                  <a:gd name="connsiteX4106" fmla="*/ 519623 w 808720"/>
                  <a:gd name="connsiteY4106" fmla="*/ 10404 h 1047182"/>
                  <a:gd name="connsiteX4107" fmla="*/ 519992 w 808720"/>
                  <a:gd name="connsiteY4107" fmla="*/ 10324 h 1047182"/>
                  <a:gd name="connsiteX4108" fmla="*/ 519993 w 808720"/>
                  <a:gd name="connsiteY4108" fmla="*/ 10324 h 1047182"/>
                  <a:gd name="connsiteX4109" fmla="*/ 519991 w 808720"/>
                  <a:gd name="connsiteY4109" fmla="*/ 10324 h 1047182"/>
                  <a:gd name="connsiteX4110" fmla="*/ 457847 w 808720"/>
                  <a:gd name="connsiteY4110" fmla="*/ 10315 h 1047182"/>
                  <a:gd name="connsiteX4111" fmla="*/ 457863 w 808720"/>
                  <a:gd name="connsiteY4111" fmla="*/ 10316 h 1047182"/>
                  <a:gd name="connsiteX4112" fmla="*/ 456421 w 808720"/>
                  <a:gd name="connsiteY4112" fmla="*/ 10604 h 1047182"/>
                  <a:gd name="connsiteX4113" fmla="*/ 456420 w 808720"/>
                  <a:gd name="connsiteY4113" fmla="*/ 10604 h 1047182"/>
                  <a:gd name="connsiteX4114" fmla="*/ 454795 w 808720"/>
                  <a:gd name="connsiteY4114" fmla="*/ 10929 h 1047182"/>
                  <a:gd name="connsiteX4115" fmla="*/ 453164 w 808720"/>
                  <a:gd name="connsiteY4115" fmla="*/ 10945 h 1047182"/>
                  <a:gd name="connsiteX4116" fmla="*/ 454021 w 808720"/>
                  <a:gd name="connsiteY4116" fmla="*/ 10670 h 1047182"/>
                  <a:gd name="connsiteX4117" fmla="*/ 442549 w 808720"/>
                  <a:gd name="connsiteY4117" fmla="*/ 10313 h 1047182"/>
                  <a:gd name="connsiteX4118" fmla="*/ 441847 w 808720"/>
                  <a:gd name="connsiteY4118" fmla="*/ 10378 h 1047182"/>
                  <a:gd name="connsiteX4119" fmla="*/ 441891 w 808720"/>
                  <a:gd name="connsiteY4119" fmla="*/ 10363 h 1047182"/>
                  <a:gd name="connsiteX4120" fmla="*/ 520049 w 808720"/>
                  <a:gd name="connsiteY4120" fmla="*/ 10312 h 1047182"/>
                  <a:gd name="connsiteX4121" fmla="*/ 520024 w 808720"/>
                  <a:gd name="connsiteY4121" fmla="*/ 10335 h 1047182"/>
                  <a:gd name="connsiteX4122" fmla="*/ 519993 w 808720"/>
                  <a:gd name="connsiteY4122" fmla="*/ 10324 h 1047182"/>
                  <a:gd name="connsiteX4123" fmla="*/ 484036 w 808720"/>
                  <a:gd name="connsiteY4123" fmla="*/ 10309 h 1047182"/>
                  <a:gd name="connsiteX4124" fmla="*/ 485175 w 808720"/>
                  <a:gd name="connsiteY4124" fmla="*/ 10417 h 1047182"/>
                  <a:gd name="connsiteX4125" fmla="*/ 484539 w 808720"/>
                  <a:gd name="connsiteY4125" fmla="*/ 10567 h 1047182"/>
                  <a:gd name="connsiteX4126" fmla="*/ 483571 w 808720"/>
                  <a:gd name="connsiteY4126" fmla="*/ 10476 h 1047182"/>
                  <a:gd name="connsiteX4127" fmla="*/ 522511 w 808720"/>
                  <a:gd name="connsiteY4127" fmla="*/ 10306 h 1047182"/>
                  <a:gd name="connsiteX4128" fmla="*/ 521812 w 808720"/>
                  <a:gd name="connsiteY4128" fmla="*/ 11005 h 1047182"/>
                  <a:gd name="connsiteX4129" fmla="*/ 520955 w 808720"/>
                  <a:gd name="connsiteY4129" fmla="*/ 10684 h 1047182"/>
                  <a:gd name="connsiteX4130" fmla="*/ 521171 w 808720"/>
                  <a:gd name="connsiteY4130" fmla="*/ 10542 h 1047182"/>
                  <a:gd name="connsiteX4131" fmla="*/ 442079 w 808720"/>
                  <a:gd name="connsiteY4131" fmla="*/ 10300 h 1047182"/>
                  <a:gd name="connsiteX4132" fmla="*/ 441891 w 808720"/>
                  <a:gd name="connsiteY4132" fmla="*/ 10363 h 1047182"/>
                  <a:gd name="connsiteX4133" fmla="*/ 434302 w 808720"/>
                  <a:gd name="connsiteY4133" fmla="*/ 10945 h 1047182"/>
                  <a:gd name="connsiteX4134" fmla="*/ 435370 w 808720"/>
                  <a:gd name="connsiteY4134" fmla="*/ 10738 h 1047182"/>
                  <a:gd name="connsiteX4135" fmla="*/ 437624 w 808720"/>
                  <a:gd name="connsiteY4135" fmla="*/ 10299 h 1047182"/>
                  <a:gd name="connsiteX4136" fmla="*/ 435370 w 808720"/>
                  <a:gd name="connsiteY4136" fmla="*/ 10738 h 1047182"/>
                  <a:gd name="connsiteX4137" fmla="*/ 433456 w 808720"/>
                  <a:gd name="connsiteY4137" fmla="*/ 10862 h 1047182"/>
                  <a:gd name="connsiteX4138" fmla="*/ 434422 w 808720"/>
                  <a:gd name="connsiteY4138" fmla="*/ 10621 h 1047182"/>
                  <a:gd name="connsiteX4139" fmla="*/ 481404 w 808720"/>
                  <a:gd name="connsiteY4139" fmla="*/ 10270 h 1047182"/>
                  <a:gd name="connsiteX4140" fmla="*/ 483571 w 808720"/>
                  <a:gd name="connsiteY4140" fmla="*/ 10476 h 1047182"/>
                  <a:gd name="connsiteX4141" fmla="*/ 483101 w 808720"/>
                  <a:gd name="connsiteY4141" fmla="*/ 10645 h 1047182"/>
                  <a:gd name="connsiteX4142" fmla="*/ 478504 w 808720"/>
                  <a:gd name="connsiteY4142" fmla="*/ 10691 h 1047182"/>
                  <a:gd name="connsiteX4143" fmla="*/ 481124 w 808720"/>
                  <a:gd name="connsiteY4143" fmla="*/ 10298 h 1047182"/>
                  <a:gd name="connsiteX4144" fmla="*/ 443188 w 808720"/>
                  <a:gd name="connsiteY4144" fmla="*/ 10264 h 1047182"/>
                  <a:gd name="connsiteX4145" fmla="*/ 441710 w 808720"/>
                  <a:gd name="connsiteY4145" fmla="*/ 10501 h 1047182"/>
                  <a:gd name="connsiteX4146" fmla="*/ 441701 w 808720"/>
                  <a:gd name="connsiteY4146" fmla="*/ 10501 h 1047182"/>
                  <a:gd name="connsiteX4147" fmla="*/ 443145 w 808720"/>
                  <a:gd name="connsiteY4147" fmla="*/ 10267 h 1047182"/>
                  <a:gd name="connsiteX4148" fmla="*/ 458184 w 808720"/>
                  <a:gd name="connsiteY4148" fmla="*/ 10251 h 1047182"/>
                  <a:gd name="connsiteX4149" fmla="*/ 458072 w 808720"/>
                  <a:gd name="connsiteY4149" fmla="*/ 10273 h 1047182"/>
                  <a:gd name="connsiteX4150" fmla="*/ 457882 w 808720"/>
                  <a:gd name="connsiteY4150" fmla="*/ 10311 h 1047182"/>
                  <a:gd name="connsiteX4151" fmla="*/ 457847 w 808720"/>
                  <a:gd name="connsiteY4151" fmla="*/ 10315 h 1047182"/>
                  <a:gd name="connsiteX4152" fmla="*/ 457672 w 808720"/>
                  <a:gd name="connsiteY4152" fmla="*/ 10308 h 1047182"/>
                  <a:gd name="connsiteX4153" fmla="*/ 457404 w 808720"/>
                  <a:gd name="connsiteY4153" fmla="*/ 10297 h 1047182"/>
                  <a:gd name="connsiteX4154" fmla="*/ 443287 w 808720"/>
                  <a:gd name="connsiteY4154" fmla="*/ 10244 h 1047182"/>
                  <a:gd name="connsiteX4155" fmla="*/ 443145 w 808720"/>
                  <a:gd name="connsiteY4155" fmla="*/ 10267 h 1047182"/>
                  <a:gd name="connsiteX4156" fmla="*/ 442549 w 808720"/>
                  <a:gd name="connsiteY4156" fmla="*/ 10313 h 1047182"/>
                  <a:gd name="connsiteX4157" fmla="*/ 506034 w 808720"/>
                  <a:gd name="connsiteY4157" fmla="*/ 10239 h 1047182"/>
                  <a:gd name="connsiteX4158" fmla="*/ 505543 w 808720"/>
                  <a:gd name="connsiteY4158" fmla="*/ 10469 h 1047182"/>
                  <a:gd name="connsiteX4159" fmla="*/ 504668 w 808720"/>
                  <a:gd name="connsiteY4159" fmla="*/ 10604 h 1047182"/>
                  <a:gd name="connsiteX4160" fmla="*/ 505514 w 808720"/>
                  <a:gd name="connsiteY4160" fmla="*/ 10483 h 1047182"/>
                  <a:gd name="connsiteX4161" fmla="*/ 504934 w 808720"/>
                  <a:gd name="connsiteY4161" fmla="*/ 10755 h 1047182"/>
                  <a:gd name="connsiteX4162" fmla="*/ 503671 w 808720"/>
                  <a:gd name="connsiteY4162" fmla="*/ 10907 h 1047182"/>
                  <a:gd name="connsiteX4163" fmla="*/ 502843 w 808720"/>
                  <a:gd name="connsiteY4163" fmla="*/ 11006 h 1047182"/>
                  <a:gd name="connsiteX4164" fmla="*/ 504188 w 808720"/>
                  <a:gd name="connsiteY4164" fmla="*/ 10591 h 1047182"/>
                  <a:gd name="connsiteX4165" fmla="*/ 504200 w 808720"/>
                  <a:gd name="connsiteY4165" fmla="*/ 10589 h 1047182"/>
                  <a:gd name="connsiteX4166" fmla="*/ 517827 w 808720"/>
                  <a:gd name="connsiteY4166" fmla="*/ 10238 h 1047182"/>
                  <a:gd name="connsiteX4167" fmla="*/ 515037 w 808720"/>
                  <a:gd name="connsiteY4167" fmla="*/ 11401 h 1047182"/>
                  <a:gd name="connsiteX4168" fmla="*/ 513273 w 808720"/>
                  <a:gd name="connsiteY4168" fmla="*/ 11785 h 1047182"/>
                  <a:gd name="connsiteX4169" fmla="*/ 515321 w 808720"/>
                  <a:gd name="connsiteY4169" fmla="*/ 10761 h 1047182"/>
                  <a:gd name="connsiteX4170" fmla="*/ 520386 w 808720"/>
                  <a:gd name="connsiteY4170" fmla="*/ 10238 h 1047182"/>
                  <a:gd name="connsiteX4171" fmla="*/ 520217 w 808720"/>
                  <a:gd name="connsiteY4171" fmla="*/ 10408 h 1047182"/>
                  <a:gd name="connsiteX4172" fmla="*/ 520135 w 808720"/>
                  <a:gd name="connsiteY4172" fmla="*/ 10377 h 1047182"/>
                  <a:gd name="connsiteX4173" fmla="*/ 520246 w 808720"/>
                  <a:gd name="connsiteY4173" fmla="*/ 10269 h 1047182"/>
                  <a:gd name="connsiteX4174" fmla="*/ 422988 w 808720"/>
                  <a:gd name="connsiteY4174" fmla="*/ 10237 h 1047182"/>
                  <a:gd name="connsiteX4175" fmla="*/ 420776 w 808720"/>
                  <a:gd name="connsiteY4175" fmla="*/ 10616 h 1047182"/>
                  <a:gd name="connsiteX4176" fmla="*/ 419899 w 808720"/>
                  <a:gd name="connsiteY4176" fmla="*/ 10649 h 1047182"/>
                  <a:gd name="connsiteX4177" fmla="*/ 455719 w 808720"/>
                  <a:gd name="connsiteY4177" fmla="*/ 10231 h 1047182"/>
                  <a:gd name="connsiteX4178" fmla="*/ 457404 w 808720"/>
                  <a:gd name="connsiteY4178" fmla="*/ 10297 h 1047182"/>
                  <a:gd name="connsiteX4179" fmla="*/ 454849 w 808720"/>
                  <a:gd name="connsiteY4179" fmla="*/ 10448 h 1047182"/>
                  <a:gd name="connsiteX4180" fmla="*/ 498495 w 808720"/>
                  <a:gd name="connsiteY4180" fmla="*/ 10220 h 1047182"/>
                  <a:gd name="connsiteX4181" fmla="*/ 498120 w 808720"/>
                  <a:gd name="connsiteY4181" fmla="*/ 10391 h 1047182"/>
                  <a:gd name="connsiteX4182" fmla="*/ 497650 w 808720"/>
                  <a:gd name="connsiteY4182" fmla="*/ 10604 h 1047182"/>
                  <a:gd name="connsiteX4183" fmla="*/ 497555 w 808720"/>
                  <a:gd name="connsiteY4183" fmla="*/ 10619 h 1047182"/>
                  <a:gd name="connsiteX4184" fmla="*/ 496185 w 808720"/>
                  <a:gd name="connsiteY4184" fmla="*/ 10659 h 1047182"/>
                  <a:gd name="connsiteX4185" fmla="*/ 497674 w 808720"/>
                  <a:gd name="connsiteY4185" fmla="*/ 10376 h 1047182"/>
                  <a:gd name="connsiteX4186" fmla="*/ 530169 w 808720"/>
                  <a:gd name="connsiteY4186" fmla="*/ 10217 h 1047182"/>
                  <a:gd name="connsiteX4187" fmla="*/ 530307 w 808720"/>
                  <a:gd name="connsiteY4187" fmla="*/ 10336 h 1047182"/>
                  <a:gd name="connsiteX4188" fmla="*/ 530125 w 808720"/>
                  <a:gd name="connsiteY4188" fmla="*/ 10243 h 1047182"/>
                  <a:gd name="connsiteX4189" fmla="*/ 462248 w 808720"/>
                  <a:gd name="connsiteY4189" fmla="*/ 10215 h 1047182"/>
                  <a:gd name="connsiteX4190" fmla="*/ 460448 w 808720"/>
                  <a:gd name="connsiteY4190" fmla="*/ 10417 h 1047182"/>
                  <a:gd name="connsiteX4191" fmla="*/ 459677 w 808720"/>
                  <a:gd name="connsiteY4191" fmla="*/ 10387 h 1047182"/>
                  <a:gd name="connsiteX4192" fmla="*/ 443575 w 808720"/>
                  <a:gd name="connsiteY4192" fmla="*/ 10202 h 1047182"/>
                  <a:gd name="connsiteX4193" fmla="*/ 443345 w 808720"/>
                  <a:gd name="connsiteY4193" fmla="*/ 10239 h 1047182"/>
                  <a:gd name="connsiteX4194" fmla="*/ 443287 w 808720"/>
                  <a:gd name="connsiteY4194" fmla="*/ 10244 h 1047182"/>
                  <a:gd name="connsiteX4195" fmla="*/ 443530 w 808720"/>
                  <a:gd name="connsiteY4195" fmla="*/ 10205 h 1047182"/>
                  <a:gd name="connsiteX4196" fmla="*/ 507322 w 808720"/>
                  <a:gd name="connsiteY4196" fmla="*/ 10196 h 1047182"/>
                  <a:gd name="connsiteX4197" fmla="*/ 507399 w 808720"/>
                  <a:gd name="connsiteY4197" fmla="*/ 10214 h 1047182"/>
                  <a:gd name="connsiteX4198" fmla="*/ 505514 w 808720"/>
                  <a:gd name="connsiteY4198" fmla="*/ 10483 h 1047182"/>
                  <a:gd name="connsiteX4199" fmla="*/ 505543 w 808720"/>
                  <a:gd name="connsiteY4199" fmla="*/ 10469 h 1047182"/>
                  <a:gd name="connsiteX4200" fmla="*/ 532438 w 808720"/>
                  <a:gd name="connsiteY4200" fmla="*/ 10192 h 1047182"/>
                  <a:gd name="connsiteX4201" fmla="*/ 532874 w 808720"/>
                  <a:gd name="connsiteY4201" fmla="*/ 10292 h 1047182"/>
                  <a:gd name="connsiteX4202" fmla="*/ 534052 w 808720"/>
                  <a:gd name="connsiteY4202" fmla="*/ 10872 h 1047182"/>
                  <a:gd name="connsiteX4203" fmla="*/ 533829 w 808720"/>
                  <a:gd name="connsiteY4203" fmla="*/ 11140 h 1047182"/>
                  <a:gd name="connsiteX4204" fmla="*/ 455886 w 808720"/>
                  <a:gd name="connsiteY4204" fmla="*/ 10189 h 1047182"/>
                  <a:gd name="connsiteX4205" fmla="*/ 455719 w 808720"/>
                  <a:gd name="connsiteY4205" fmla="*/ 10231 h 1047182"/>
                  <a:gd name="connsiteX4206" fmla="*/ 455309 w 808720"/>
                  <a:gd name="connsiteY4206" fmla="*/ 10215 h 1047182"/>
                  <a:gd name="connsiteX4207" fmla="*/ 424705 w 808720"/>
                  <a:gd name="connsiteY4207" fmla="*/ 10183 h 1047182"/>
                  <a:gd name="connsiteX4208" fmla="*/ 422550 w 808720"/>
                  <a:gd name="connsiteY4208" fmla="*/ 10551 h 1047182"/>
                  <a:gd name="connsiteX4209" fmla="*/ 420910 w 808720"/>
                  <a:gd name="connsiteY4209" fmla="*/ 10611 h 1047182"/>
                  <a:gd name="connsiteX4210" fmla="*/ 421198 w 808720"/>
                  <a:gd name="connsiteY4210" fmla="*/ 10168 h 1047182"/>
                  <a:gd name="connsiteX4211" fmla="*/ 420718 w 808720"/>
                  <a:gd name="connsiteY4211" fmla="*/ 10256 h 1047182"/>
                  <a:gd name="connsiteX4212" fmla="*/ 419719 w 808720"/>
                  <a:gd name="connsiteY4212" fmla="*/ 10365 h 1047182"/>
                  <a:gd name="connsiteX4213" fmla="*/ 529967 w 808720"/>
                  <a:gd name="connsiteY4213" fmla="*/ 10163 h 1047182"/>
                  <a:gd name="connsiteX4214" fmla="*/ 530125 w 808720"/>
                  <a:gd name="connsiteY4214" fmla="*/ 10243 h 1047182"/>
                  <a:gd name="connsiteX4215" fmla="*/ 529954 w 808720"/>
                  <a:gd name="connsiteY4215" fmla="*/ 10346 h 1047182"/>
                  <a:gd name="connsiteX4216" fmla="*/ 529805 w 808720"/>
                  <a:gd name="connsiteY4216" fmla="*/ 10251 h 1047182"/>
                  <a:gd name="connsiteX4217" fmla="*/ 500417 w 808720"/>
                  <a:gd name="connsiteY4217" fmla="*/ 10158 h 1047182"/>
                  <a:gd name="connsiteX4218" fmla="*/ 499787 w 808720"/>
                  <a:gd name="connsiteY4218" fmla="*/ 10445 h 1047182"/>
                  <a:gd name="connsiteX4219" fmla="*/ 499707 w 808720"/>
                  <a:gd name="connsiteY4219" fmla="*/ 10481 h 1047182"/>
                  <a:gd name="connsiteX4220" fmla="*/ 497204 w 808720"/>
                  <a:gd name="connsiteY4220" fmla="*/ 10807 h 1047182"/>
                  <a:gd name="connsiteX4221" fmla="*/ 497405 w 808720"/>
                  <a:gd name="connsiteY4221" fmla="*/ 10715 h 1047182"/>
                  <a:gd name="connsiteX4222" fmla="*/ 497502 w 808720"/>
                  <a:gd name="connsiteY4222" fmla="*/ 10671 h 1047182"/>
                  <a:gd name="connsiteX4223" fmla="*/ 498089 w 808720"/>
                  <a:gd name="connsiteY4223" fmla="*/ 10604 h 1047182"/>
                  <a:gd name="connsiteX4224" fmla="*/ 497620 w 808720"/>
                  <a:gd name="connsiteY4224" fmla="*/ 10617 h 1047182"/>
                  <a:gd name="connsiteX4225" fmla="*/ 497650 w 808720"/>
                  <a:gd name="connsiteY4225" fmla="*/ 10604 h 1047182"/>
                  <a:gd name="connsiteX4226" fmla="*/ 498831 w 808720"/>
                  <a:gd name="connsiteY4226" fmla="*/ 10414 h 1047182"/>
                  <a:gd name="connsiteX4227" fmla="*/ 433327 w 808720"/>
                  <a:gd name="connsiteY4227" fmla="*/ 10153 h 1047182"/>
                  <a:gd name="connsiteX4228" fmla="*/ 426638 w 808720"/>
                  <a:gd name="connsiteY4228" fmla="*/ 10967 h 1047182"/>
                  <a:gd name="connsiteX4229" fmla="*/ 427908 w 808720"/>
                  <a:gd name="connsiteY4229" fmla="*/ 10604 h 1047182"/>
                  <a:gd name="connsiteX4230" fmla="*/ 424535 w 808720"/>
                  <a:gd name="connsiteY4230" fmla="*/ 10891 h 1047182"/>
                  <a:gd name="connsiteX4231" fmla="*/ 424619 w 808720"/>
                  <a:gd name="connsiteY4231" fmla="*/ 10878 h 1047182"/>
                  <a:gd name="connsiteX4232" fmla="*/ 429052 w 808720"/>
                  <a:gd name="connsiteY4232" fmla="*/ 10311 h 1047182"/>
                  <a:gd name="connsiteX4233" fmla="*/ 450406 w 808720"/>
                  <a:gd name="connsiteY4233" fmla="*/ 10151 h 1047182"/>
                  <a:gd name="connsiteX4234" fmla="*/ 450249 w 808720"/>
                  <a:gd name="connsiteY4234" fmla="*/ 10197 h 1047182"/>
                  <a:gd name="connsiteX4235" fmla="*/ 443532 w 808720"/>
                  <a:gd name="connsiteY4235" fmla="*/ 10703 h 1047182"/>
                  <a:gd name="connsiteX4236" fmla="*/ 440297 w 808720"/>
                  <a:gd name="connsiteY4236" fmla="*/ 10946 h 1047182"/>
                  <a:gd name="connsiteX4237" fmla="*/ 440698 w 808720"/>
                  <a:gd name="connsiteY4237" fmla="*/ 10768 h 1047182"/>
                  <a:gd name="connsiteX4238" fmla="*/ 441285 w 808720"/>
                  <a:gd name="connsiteY4238" fmla="*/ 10569 h 1047182"/>
                  <a:gd name="connsiteX4239" fmla="*/ 441710 w 808720"/>
                  <a:gd name="connsiteY4239" fmla="*/ 10501 h 1047182"/>
                  <a:gd name="connsiteX4240" fmla="*/ 445770 w 808720"/>
                  <a:gd name="connsiteY4240" fmla="*/ 10338 h 1047182"/>
                  <a:gd name="connsiteX4241" fmla="*/ 421703 w 808720"/>
                  <a:gd name="connsiteY4241" fmla="*/ 10148 h 1047182"/>
                  <a:gd name="connsiteX4242" fmla="*/ 418379 w 808720"/>
                  <a:gd name="connsiteY4242" fmla="*/ 10705 h 1047182"/>
                  <a:gd name="connsiteX4243" fmla="*/ 418237 w 808720"/>
                  <a:gd name="connsiteY4243" fmla="*/ 10710 h 1047182"/>
                  <a:gd name="connsiteX4244" fmla="*/ 420718 w 808720"/>
                  <a:gd name="connsiteY4244" fmla="*/ 10256 h 1047182"/>
                  <a:gd name="connsiteX4245" fmla="*/ 534663 w 808720"/>
                  <a:gd name="connsiteY4245" fmla="*/ 10138 h 1047182"/>
                  <a:gd name="connsiteX4246" fmla="*/ 534970 w 808720"/>
                  <a:gd name="connsiteY4246" fmla="*/ 10249 h 1047182"/>
                  <a:gd name="connsiteX4247" fmla="*/ 535351 w 808720"/>
                  <a:gd name="connsiteY4247" fmla="*/ 11105 h 1047182"/>
                  <a:gd name="connsiteX4248" fmla="*/ 534316 w 808720"/>
                  <a:gd name="connsiteY4248" fmla="*/ 10555 h 1047182"/>
                  <a:gd name="connsiteX4249" fmla="*/ 436216 w 808720"/>
                  <a:gd name="connsiteY4249" fmla="*/ 10137 h 1047182"/>
                  <a:gd name="connsiteX4250" fmla="*/ 432717 w 808720"/>
                  <a:gd name="connsiteY4250" fmla="*/ 10649 h 1047182"/>
                  <a:gd name="connsiteX4251" fmla="*/ 433358 w 808720"/>
                  <a:gd name="connsiteY4251" fmla="*/ 10477 h 1047182"/>
                  <a:gd name="connsiteX4252" fmla="*/ 482214 w 808720"/>
                  <a:gd name="connsiteY4252" fmla="*/ 10134 h 1047182"/>
                  <a:gd name="connsiteX4253" fmla="*/ 482503 w 808720"/>
                  <a:gd name="connsiteY4253" fmla="*/ 10162 h 1047182"/>
                  <a:gd name="connsiteX4254" fmla="*/ 481404 w 808720"/>
                  <a:gd name="connsiteY4254" fmla="*/ 10270 h 1047182"/>
                  <a:gd name="connsiteX4255" fmla="*/ 481345 w 808720"/>
                  <a:gd name="connsiteY4255" fmla="*/ 10264 h 1047182"/>
                  <a:gd name="connsiteX4256" fmla="*/ 476754 w 808720"/>
                  <a:gd name="connsiteY4256" fmla="*/ 10132 h 1047182"/>
                  <a:gd name="connsiteX4257" fmla="*/ 474758 w 808720"/>
                  <a:gd name="connsiteY4257" fmla="*/ 10552 h 1047182"/>
                  <a:gd name="connsiteX4258" fmla="*/ 473050 w 808720"/>
                  <a:gd name="connsiteY4258" fmla="*/ 10745 h 1047182"/>
                  <a:gd name="connsiteX4259" fmla="*/ 472348 w 808720"/>
                  <a:gd name="connsiteY4259" fmla="*/ 10752 h 1047182"/>
                  <a:gd name="connsiteX4260" fmla="*/ 473287 w 808720"/>
                  <a:gd name="connsiteY4260" fmla="*/ 10485 h 1047182"/>
                  <a:gd name="connsiteX4261" fmla="*/ 479848 w 808720"/>
                  <a:gd name="connsiteY4261" fmla="*/ 10123 h 1047182"/>
                  <a:gd name="connsiteX4262" fmla="*/ 481345 w 808720"/>
                  <a:gd name="connsiteY4262" fmla="*/ 10264 h 1047182"/>
                  <a:gd name="connsiteX4263" fmla="*/ 481124 w 808720"/>
                  <a:gd name="connsiteY4263" fmla="*/ 10298 h 1047182"/>
                  <a:gd name="connsiteX4264" fmla="*/ 477651 w 808720"/>
                  <a:gd name="connsiteY4264" fmla="*/ 10640 h 1047182"/>
                  <a:gd name="connsiteX4265" fmla="*/ 460635 w 808720"/>
                  <a:gd name="connsiteY4265" fmla="*/ 10106 h 1047182"/>
                  <a:gd name="connsiteX4266" fmla="*/ 458614 w 808720"/>
                  <a:gd name="connsiteY4266" fmla="*/ 10345 h 1047182"/>
                  <a:gd name="connsiteX4267" fmla="*/ 457863 w 808720"/>
                  <a:gd name="connsiteY4267" fmla="*/ 10316 h 1047182"/>
                  <a:gd name="connsiteX4268" fmla="*/ 457882 w 808720"/>
                  <a:gd name="connsiteY4268" fmla="*/ 10311 h 1047182"/>
                  <a:gd name="connsiteX4269" fmla="*/ 459140 w 808720"/>
                  <a:gd name="connsiteY4269" fmla="*/ 10195 h 1047182"/>
                  <a:gd name="connsiteX4270" fmla="*/ 498540 w 808720"/>
                  <a:gd name="connsiteY4270" fmla="*/ 10089 h 1047182"/>
                  <a:gd name="connsiteX4271" fmla="*/ 497179 w 808720"/>
                  <a:gd name="connsiteY4271" fmla="*/ 10360 h 1047182"/>
                  <a:gd name="connsiteX4272" fmla="*/ 495591 w 808720"/>
                  <a:gd name="connsiteY4272" fmla="*/ 10676 h 1047182"/>
                  <a:gd name="connsiteX4273" fmla="*/ 494325 w 808720"/>
                  <a:gd name="connsiteY4273" fmla="*/ 10712 h 1047182"/>
                  <a:gd name="connsiteX4274" fmla="*/ 496684 w 808720"/>
                  <a:gd name="connsiteY4274" fmla="*/ 10344 h 1047182"/>
                  <a:gd name="connsiteX4275" fmla="*/ 498088 w 808720"/>
                  <a:gd name="connsiteY4275" fmla="*/ 10124 h 1047182"/>
                  <a:gd name="connsiteX4276" fmla="*/ 452037 w 808720"/>
                  <a:gd name="connsiteY4276" fmla="*/ 10086 h 1047182"/>
                  <a:gd name="connsiteX4277" fmla="*/ 455309 w 808720"/>
                  <a:gd name="connsiteY4277" fmla="*/ 10215 h 1047182"/>
                  <a:gd name="connsiteX4278" fmla="*/ 449258 w 808720"/>
                  <a:gd name="connsiteY4278" fmla="*/ 10484 h 1047182"/>
                  <a:gd name="connsiteX4279" fmla="*/ 450249 w 808720"/>
                  <a:gd name="connsiteY4279" fmla="*/ 10197 h 1047182"/>
                  <a:gd name="connsiteX4280" fmla="*/ 451362 w 808720"/>
                  <a:gd name="connsiteY4280" fmla="*/ 10113 h 1047182"/>
                  <a:gd name="connsiteX4281" fmla="*/ 534890 w 808720"/>
                  <a:gd name="connsiteY4281" fmla="*/ 10068 h 1047182"/>
                  <a:gd name="connsiteX4282" fmla="*/ 537328 w 808720"/>
                  <a:gd name="connsiteY4282" fmla="*/ 10337 h 1047182"/>
                  <a:gd name="connsiteX4283" fmla="*/ 537334 w 808720"/>
                  <a:gd name="connsiteY4283" fmla="*/ 10350 h 1047182"/>
                  <a:gd name="connsiteX4284" fmla="*/ 536688 w 808720"/>
                  <a:gd name="connsiteY4284" fmla="*/ 10867 h 1047182"/>
                  <a:gd name="connsiteX4285" fmla="*/ 534970 w 808720"/>
                  <a:gd name="connsiteY4285" fmla="*/ 10249 h 1047182"/>
                  <a:gd name="connsiteX4286" fmla="*/ 526674 w 808720"/>
                  <a:gd name="connsiteY4286" fmla="*/ 10064 h 1047182"/>
                  <a:gd name="connsiteX4287" fmla="*/ 527291 w 808720"/>
                  <a:gd name="connsiteY4287" fmla="*/ 10258 h 1047182"/>
                  <a:gd name="connsiteX4288" fmla="*/ 524406 w 808720"/>
                  <a:gd name="connsiteY4288" fmla="*/ 11700 h 1047182"/>
                  <a:gd name="connsiteX4289" fmla="*/ 526499 w 808720"/>
                  <a:gd name="connsiteY4289" fmla="*/ 10130 h 1047182"/>
                  <a:gd name="connsiteX4290" fmla="*/ 479147 w 808720"/>
                  <a:gd name="connsiteY4290" fmla="*/ 10056 h 1047182"/>
                  <a:gd name="connsiteX4291" fmla="*/ 479336 w 808720"/>
                  <a:gd name="connsiteY4291" fmla="*/ 10074 h 1047182"/>
                  <a:gd name="connsiteX4292" fmla="*/ 475454 w 808720"/>
                  <a:gd name="connsiteY4292" fmla="*/ 10721 h 1047182"/>
                  <a:gd name="connsiteX4293" fmla="*/ 473881 w 808720"/>
                  <a:gd name="connsiteY4293" fmla="*/ 10737 h 1047182"/>
                  <a:gd name="connsiteX4294" fmla="*/ 474758 w 808720"/>
                  <a:gd name="connsiteY4294" fmla="*/ 10552 h 1047182"/>
                  <a:gd name="connsiteX4295" fmla="*/ 520466 w 808720"/>
                  <a:gd name="connsiteY4295" fmla="*/ 10054 h 1047182"/>
                  <a:gd name="connsiteX4296" fmla="*/ 520246 w 808720"/>
                  <a:gd name="connsiteY4296" fmla="*/ 10269 h 1047182"/>
                  <a:gd name="connsiteX4297" fmla="*/ 520049 w 808720"/>
                  <a:gd name="connsiteY4297" fmla="*/ 10312 h 1047182"/>
                  <a:gd name="connsiteX4298" fmla="*/ 520103 w 808720"/>
                  <a:gd name="connsiteY4298" fmla="*/ 10261 h 1047182"/>
                  <a:gd name="connsiteX4299" fmla="*/ 488398 w 808720"/>
                  <a:gd name="connsiteY4299" fmla="*/ 10043 h 1047182"/>
                  <a:gd name="connsiteX4300" fmla="*/ 488309 w 808720"/>
                  <a:gd name="connsiteY4300" fmla="*/ 10070 h 1047182"/>
                  <a:gd name="connsiteX4301" fmla="*/ 487329 w 808720"/>
                  <a:gd name="connsiteY4301" fmla="*/ 10372 h 1047182"/>
                  <a:gd name="connsiteX4302" fmla="*/ 486960 w 808720"/>
                  <a:gd name="connsiteY4302" fmla="*/ 10460 h 1047182"/>
                  <a:gd name="connsiteX4303" fmla="*/ 486447 w 808720"/>
                  <a:gd name="connsiteY4303" fmla="*/ 10539 h 1047182"/>
                  <a:gd name="connsiteX4304" fmla="*/ 485967 w 808720"/>
                  <a:gd name="connsiteY4304" fmla="*/ 10494 h 1047182"/>
                  <a:gd name="connsiteX4305" fmla="*/ 488259 w 808720"/>
                  <a:gd name="connsiteY4305" fmla="*/ 10069 h 1047182"/>
                  <a:gd name="connsiteX4306" fmla="*/ 450801 w 808720"/>
                  <a:gd name="connsiteY4306" fmla="*/ 10037 h 1047182"/>
                  <a:gd name="connsiteX4307" fmla="*/ 451830 w 808720"/>
                  <a:gd name="connsiteY4307" fmla="*/ 10078 h 1047182"/>
                  <a:gd name="connsiteX4308" fmla="*/ 451362 w 808720"/>
                  <a:gd name="connsiteY4308" fmla="*/ 10113 h 1047182"/>
                  <a:gd name="connsiteX4309" fmla="*/ 450406 w 808720"/>
                  <a:gd name="connsiteY4309" fmla="*/ 10151 h 1047182"/>
                  <a:gd name="connsiteX4310" fmla="*/ 436540 w 808720"/>
                  <a:gd name="connsiteY4310" fmla="*/ 10035 h 1047182"/>
                  <a:gd name="connsiteX4311" fmla="*/ 433477 w 808720"/>
                  <a:gd name="connsiteY4311" fmla="*/ 10445 h 1047182"/>
                  <a:gd name="connsiteX4312" fmla="*/ 434766 w 808720"/>
                  <a:gd name="connsiteY4312" fmla="*/ 10100 h 1047182"/>
                  <a:gd name="connsiteX4313" fmla="*/ 446422 w 808720"/>
                  <a:gd name="connsiteY4313" fmla="*/ 10016 h 1047182"/>
                  <a:gd name="connsiteX4314" fmla="*/ 443188 w 808720"/>
                  <a:gd name="connsiteY4314" fmla="*/ 10264 h 1047182"/>
                  <a:gd name="connsiteX4315" fmla="*/ 443345 w 808720"/>
                  <a:gd name="connsiteY4315" fmla="*/ 10239 h 1047182"/>
                  <a:gd name="connsiteX4316" fmla="*/ 444134 w 808720"/>
                  <a:gd name="connsiteY4316" fmla="*/ 10166 h 1047182"/>
                  <a:gd name="connsiteX4317" fmla="*/ 437045 w 808720"/>
                  <a:gd name="connsiteY4317" fmla="*/ 10016 h 1047182"/>
                  <a:gd name="connsiteX4318" fmla="*/ 436683 w 808720"/>
                  <a:gd name="connsiteY4318" fmla="*/ 10069 h 1047182"/>
                  <a:gd name="connsiteX4319" fmla="*/ 433379 w 808720"/>
                  <a:gd name="connsiteY4319" fmla="*/ 10472 h 1047182"/>
                  <a:gd name="connsiteX4320" fmla="*/ 433452 w 808720"/>
                  <a:gd name="connsiteY4320" fmla="*/ 10452 h 1047182"/>
                  <a:gd name="connsiteX4321" fmla="*/ 436670 w 808720"/>
                  <a:gd name="connsiteY4321" fmla="*/ 10030 h 1047182"/>
                  <a:gd name="connsiteX4322" fmla="*/ 506527 w 808720"/>
                  <a:gd name="connsiteY4322" fmla="*/ 10008 h 1047182"/>
                  <a:gd name="connsiteX4323" fmla="*/ 506849 w 808720"/>
                  <a:gd name="connsiteY4323" fmla="*/ 10084 h 1047182"/>
                  <a:gd name="connsiteX4324" fmla="*/ 506034 w 808720"/>
                  <a:gd name="connsiteY4324" fmla="*/ 10239 h 1047182"/>
                  <a:gd name="connsiteX4325" fmla="*/ 527795 w 808720"/>
                  <a:gd name="connsiteY4325" fmla="*/ 10006 h 1047182"/>
                  <a:gd name="connsiteX4326" fmla="*/ 527581 w 808720"/>
                  <a:gd name="connsiteY4326" fmla="*/ 10349 h 1047182"/>
                  <a:gd name="connsiteX4327" fmla="*/ 527291 w 808720"/>
                  <a:gd name="connsiteY4327" fmla="*/ 10258 h 1047182"/>
                  <a:gd name="connsiteX4328" fmla="*/ 437320 w 808720"/>
                  <a:gd name="connsiteY4328" fmla="*/ 10006 h 1047182"/>
                  <a:gd name="connsiteX4329" fmla="*/ 436216 w 808720"/>
                  <a:gd name="connsiteY4329" fmla="*/ 10137 h 1047182"/>
                  <a:gd name="connsiteX4330" fmla="*/ 436683 w 808720"/>
                  <a:gd name="connsiteY4330" fmla="*/ 10069 h 1047182"/>
                  <a:gd name="connsiteX4331" fmla="*/ 437149 w 808720"/>
                  <a:gd name="connsiteY4331" fmla="*/ 10012 h 1047182"/>
                  <a:gd name="connsiteX4332" fmla="*/ 499633 w 808720"/>
                  <a:gd name="connsiteY4332" fmla="*/ 10004 h 1047182"/>
                  <a:gd name="connsiteX4333" fmla="*/ 498495 w 808720"/>
                  <a:gd name="connsiteY4333" fmla="*/ 10220 h 1047182"/>
                  <a:gd name="connsiteX4334" fmla="*/ 498833 w 808720"/>
                  <a:gd name="connsiteY4334" fmla="*/ 10066 h 1047182"/>
                  <a:gd name="connsiteX4335" fmla="*/ 498972 w 808720"/>
                  <a:gd name="connsiteY4335" fmla="*/ 10003 h 1047182"/>
                  <a:gd name="connsiteX4336" fmla="*/ 498833 w 808720"/>
                  <a:gd name="connsiteY4336" fmla="*/ 10066 h 1047182"/>
                  <a:gd name="connsiteX4337" fmla="*/ 498540 w 808720"/>
                  <a:gd name="connsiteY4337" fmla="*/ 10089 h 1047182"/>
                  <a:gd name="connsiteX4338" fmla="*/ 534284 w 808720"/>
                  <a:gd name="connsiteY4338" fmla="*/ 10002 h 1047182"/>
                  <a:gd name="connsiteX4339" fmla="*/ 534736 w 808720"/>
                  <a:gd name="connsiteY4339" fmla="*/ 10051 h 1047182"/>
                  <a:gd name="connsiteX4340" fmla="*/ 534663 w 808720"/>
                  <a:gd name="connsiteY4340" fmla="*/ 10138 h 1047182"/>
                  <a:gd name="connsiteX4341" fmla="*/ 531085 w 808720"/>
                  <a:gd name="connsiteY4341" fmla="*/ 9981 h 1047182"/>
                  <a:gd name="connsiteX4342" fmla="*/ 533808 w 808720"/>
                  <a:gd name="connsiteY4342" fmla="*/ 11164 h 1047182"/>
                  <a:gd name="connsiteX4343" fmla="*/ 533251 w 808720"/>
                  <a:gd name="connsiteY4343" fmla="*/ 11833 h 1047182"/>
                  <a:gd name="connsiteX4344" fmla="*/ 530489 w 808720"/>
                  <a:gd name="connsiteY4344" fmla="*/ 10428 h 1047182"/>
                  <a:gd name="connsiteX4345" fmla="*/ 519072 w 808720"/>
                  <a:gd name="connsiteY4345" fmla="*/ 9979 h 1047182"/>
                  <a:gd name="connsiteX4346" fmla="*/ 519323 w 808720"/>
                  <a:gd name="connsiteY4346" fmla="*/ 10073 h 1047182"/>
                  <a:gd name="connsiteX4347" fmla="*/ 518528 w 808720"/>
                  <a:gd name="connsiteY4347" fmla="*/ 10333 h 1047182"/>
                  <a:gd name="connsiteX4348" fmla="*/ 519017 w 808720"/>
                  <a:gd name="connsiteY4348" fmla="*/ 9991 h 1047182"/>
                  <a:gd name="connsiteX4349" fmla="*/ 464393 w 808720"/>
                  <a:gd name="connsiteY4349" fmla="*/ 9975 h 1047182"/>
                  <a:gd name="connsiteX4350" fmla="*/ 464179 w 808720"/>
                  <a:gd name="connsiteY4350" fmla="*/ 10087 h 1047182"/>
                  <a:gd name="connsiteX4351" fmla="*/ 462248 w 808720"/>
                  <a:gd name="connsiteY4351" fmla="*/ 10215 h 1047182"/>
                  <a:gd name="connsiteX4352" fmla="*/ 540826 w 808720"/>
                  <a:gd name="connsiteY4352" fmla="*/ 9962 h 1047182"/>
                  <a:gd name="connsiteX4353" fmla="*/ 544145 w 808720"/>
                  <a:gd name="connsiteY4353" fmla="*/ 10604 h 1047182"/>
                  <a:gd name="connsiteX4354" fmla="*/ 544162 w 808720"/>
                  <a:gd name="connsiteY4354" fmla="*/ 11242 h 1047182"/>
                  <a:gd name="connsiteX4355" fmla="*/ 543322 w 808720"/>
                  <a:gd name="connsiteY4355" fmla="*/ 13071 h 1047182"/>
                  <a:gd name="connsiteX4356" fmla="*/ 543423 w 808720"/>
                  <a:gd name="connsiteY4356" fmla="*/ 14378 h 1047182"/>
                  <a:gd name="connsiteX4357" fmla="*/ 542911 w 808720"/>
                  <a:gd name="connsiteY4357" fmla="*/ 13105 h 1047182"/>
                  <a:gd name="connsiteX4358" fmla="*/ 542126 w 808720"/>
                  <a:gd name="connsiteY4358" fmla="*/ 12823 h 1047182"/>
                  <a:gd name="connsiteX4359" fmla="*/ 542086 w 808720"/>
                  <a:gd name="connsiteY4359" fmla="*/ 12748 h 1047182"/>
                  <a:gd name="connsiteX4360" fmla="*/ 542192 w 808720"/>
                  <a:gd name="connsiteY4360" fmla="*/ 11529 h 1047182"/>
                  <a:gd name="connsiteX4361" fmla="*/ 480180 w 808720"/>
                  <a:gd name="connsiteY4361" fmla="*/ 9939 h 1047182"/>
                  <a:gd name="connsiteX4362" fmla="*/ 480497 w 808720"/>
                  <a:gd name="connsiteY4362" fmla="*/ 9970 h 1047182"/>
                  <a:gd name="connsiteX4363" fmla="*/ 479848 w 808720"/>
                  <a:gd name="connsiteY4363" fmla="*/ 10123 h 1047182"/>
                  <a:gd name="connsiteX4364" fmla="*/ 479336 w 808720"/>
                  <a:gd name="connsiteY4364" fmla="*/ 10074 h 1047182"/>
                  <a:gd name="connsiteX4365" fmla="*/ 480069 w 808720"/>
                  <a:gd name="connsiteY4365" fmla="*/ 9952 h 1047182"/>
                  <a:gd name="connsiteX4366" fmla="*/ 534832 w 808720"/>
                  <a:gd name="connsiteY4366" fmla="*/ 9936 h 1047182"/>
                  <a:gd name="connsiteX4367" fmla="*/ 534890 w 808720"/>
                  <a:gd name="connsiteY4367" fmla="*/ 10068 h 1047182"/>
                  <a:gd name="connsiteX4368" fmla="*/ 534736 w 808720"/>
                  <a:gd name="connsiteY4368" fmla="*/ 10051 h 1047182"/>
                  <a:gd name="connsiteX4369" fmla="*/ 477846 w 808720"/>
                  <a:gd name="connsiteY4369" fmla="*/ 9933 h 1047182"/>
                  <a:gd name="connsiteX4370" fmla="*/ 478295 w 808720"/>
                  <a:gd name="connsiteY4370" fmla="*/ 9976 h 1047182"/>
                  <a:gd name="connsiteX4371" fmla="*/ 476754 w 808720"/>
                  <a:gd name="connsiteY4371" fmla="*/ 10132 h 1047182"/>
                  <a:gd name="connsiteX4372" fmla="*/ 477509 w 808720"/>
                  <a:gd name="connsiteY4372" fmla="*/ 9973 h 1047182"/>
                  <a:gd name="connsiteX4373" fmla="*/ 499368 w 808720"/>
                  <a:gd name="connsiteY4373" fmla="*/ 9924 h 1047182"/>
                  <a:gd name="connsiteX4374" fmla="*/ 498972 w 808720"/>
                  <a:gd name="connsiteY4374" fmla="*/ 10003 h 1047182"/>
                  <a:gd name="connsiteX4375" fmla="*/ 499028 w 808720"/>
                  <a:gd name="connsiteY4375" fmla="*/ 9978 h 1047182"/>
                  <a:gd name="connsiteX4376" fmla="*/ 447730 w 808720"/>
                  <a:gd name="connsiteY4376" fmla="*/ 9916 h 1047182"/>
                  <a:gd name="connsiteX4377" fmla="*/ 447872 w 808720"/>
                  <a:gd name="connsiteY4377" fmla="*/ 9922 h 1047182"/>
                  <a:gd name="connsiteX4378" fmla="*/ 446422 w 808720"/>
                  <a:gd name="connsiteY4378" fmla="*/ 10016 h 1047182"/>
                  <a:gd name="connsiteX4379" fmla="*/ 466850 w 808720"/>
                  <a:gd name="connsiteY4379" fmla="*/ 9909 h 1047182"/>
                  <a:gd name="connsiteX4380" fmla="*/ 464283 w 808720"/>
                  <a:gd name="connsiteY4380" fmla="*/ 10449 h 1047182"/>
                  <a:gd name="connsiteX4381" fmla="*/ 463538 w 808720"/>
                  <a:gd name="connsiteY4381" fmla="*/ 10539 h 1047182"/>
                  <a:gd name="connsiteX4382" fmla="*/ 463330 w 808720"/>
                  <a:gd name="connsiteY4382" fmla="*/ 10531 h 1047182"/>
                  <a:gd name="connsiteX4383" fmla="*/ 464179 w 808720"/>
                  <a:gd name="connsiteY4383" fmla="*/ 10087 h 1047182"/>
                  <a:gd name="connsiteX4384" fmla="*/ 462241 w 808720"/>
                  <a:gd name="connsiteY4384" fmla="*/ 9907 h 1047182"/>
                  <a:gd name="connsiteX4385" fmla="*/ 461012 w 808720"/>
                  <a:gd name="connsiteY4385" fmla="*/ 10021 h 1047182"/>
                  <a:gd name="connsiteX4386" fmla="*/ 459140 w 808720"/>
                  <a:gd name="connsiteY4386" fmla="*/ 10195 h 1047182"/>
                  <a:gd name="connsiteX4387" fmla="*/ 458657 w 808720"/>
                  <a:gd name="connsiteY4387" fmla="*/ 10223 h 1047182"/>
                  <a:gd name="connsiteX4388" fmla="*/ 458184 w 808720"/>
                  <a:gd name="connsiteY4388" fmla="*/ 10251 h 1047182"/>
                  <a:gd name="connsiteX4389" fmla="*/ 459239 w 808720"/>
                  <a:gd name="connsiteY4389" fmla="*/ 10040 h 1047182"/>
                  <a:gd name="connsiteX4390" fmla="*/ 485177 w 808720"/>
                  <a:gd name="connsiteY4390" fmla="*/ 9898 h 1047182"/>
                  <a:gd name="connsiteX4391" fmla="*/ 484998 w 808720"/>
                  <a:gd name="connsiteY4391" fmla="*/ 9963 h 1047182"/>
                  <a:gd name="connsiteX4392" fmla="*/ 484036 w 808720"/>
                  <a:gd name="connsiteY4392" fmla="*/ 10309 h 1047182"/>
                  <a:gd name="connsiteX4393" fmla="*/ 482503 w 808720"/>
                  <a:gd name="connsiteY4393" fmla="*/ 10162 h 1047182"/>
                  <a:gd name="connsiteX4394" fmla="*/ 484644 w 808720"/>
                  <a:gd name="connsiteY4394" fmla="*/ 9951 h 1047182"/>
                  <a:gd name="connsiteX4395" fmla="*/ 435599 w 808720"/>
                  <a:gd name="connsiteY4395" fmla="*/ 9877 h 1047182"/>
                  <a:gd name="connsiteX4396" fmla="*/ 434766 w 808720"/>
                  <a:gd name="connsiteY4396" fmla="*/ 10100 h 1047182"/>
                  <a:gd name="connsiteX4397" fmla="*/ 433327 w 808720"/>
                  <a:gd name="connsiteY4397" fmla="*/ 10153 h 1047182"/>
                  <a:gd name="connsiteX4398" fmla="*/ 462637 w 808720"/>
                  <a:gd name="connsiteY4398" fmla="*/ 9870 h 1047182"/>
                  <a:gd name="connsiteX4399" fmla="*/ 462377 w 808720"/>
                  <a:gd name="connsiteY4399" fmla="*/ 9901 h 1047182"/>
                  <a:gd name="connsiteX4400" fmla="*/ 462241 w 808720"/>
                  <a:gd name="connsiteY4400" fmla="*/ 9907 h 1047182"/>
                  <a:gd name="connsiteX4401" fmla="*/ 479392 w 808720"/>
                  <a:gd name="connsiteY4401" fmla="*/ 9864 h 1047182"/>
                  <a:gd name="connsiteX4402" fmla="*/ 480157 w 808720"/>
                  <a:gd name="connsiteY4402" fmla="*/ 9937 h 1047182"/>
                  <a:gd name="connsiteX4403" fmla="*/ 480069 w 808720"/>
                  <a:gd name="connsiteY4403" fmla="*/ 9952 h 1047182"/>
                  <a:gd name="connsiteX4404" fmla="*/ 479147 w 808720"/>
                  <a:gd name="connsiteY4404" fmla="*/ 10056 h 1047182"/>
                  <a:gd name="connsiteX4405" fmla="*/ 478295 w 808720"/>
                  <a:gd name="connsiteY4405" fmla="*/ 9976 h 1047182"/>
                  <a:gd name="connsiteX4406" fmla="*/ 524912 w 808720"/>
                  <a:gd name="connsiteY4406" fmla="*/ 9857 h 1047182"/>
                  <a:gd name="connsiteX4407" fmla="*/ 524875 w 808720"/>
                  <a:gd name="connsiteY4407" fmla="*/ 9890 h 1047182"/>
                  <a:gd name="connsiteX4408" fmla="*/ 522511 w 808720"/>
                  <a:gd name="connsiteY4408" fmla="*/ 10306 h 1047182"/>
                  <a:gd name="connsiteX4409" fmla="*/ 522545 w 808720"/>
                  <a:gd name="connsiteY4409" fmla="*/ 10272 h 1047182"/>
                  <a:gd name="connsiteX4410" fmla="*/ 518744 w 808720"/>
                  <a:gd name="connsiteY4410" fmla="*/ 9857 h 1047182"/>
                  <a:gd name="connsiteX4411" fmla="*/ 519047 w 808720"/>
                  <a:gd name="connsiteY4411" fmla="*/ 9970 h 1047182"/>
                  <a:gd name="connsiteX4412" fmla="*/ 519017 w 808720"/>
                  <a:gd name="connsiteY4412" fmla="*/ 9991 h 1047182"/>
                  <a:gd name="connsiteX4413" fmla="*/ 517827 w 808720"/>
                  <a:gd name="connsiteY4413" fmla="*/ 10238 h 1047182"/>
                  <a:gd name="connsiteX4414" fmla="*/ 505838 w 808720"/>
                  <a:gd name="connsiteY4414" fmla="*/ 9846 h 1047182"/>
                  <a:gd name="connsiteX4415" fmla="*/ 506270 w 808720"/>
                  <a:gd name="connsiteY4415" fmla="*/ 9948 h 1047182"/>
                  <a:gd name="connsiteX4416" fmla="*/ 504196 w 808720"/>
                  <a:gd name="connsiteY4416" fmla="*/ 10589 h 1047182"/>
                  <a:gd name="connsiteX4417" fmla="*/ 504188 w 808720"/>
                  <a:gd name="connsiteY4417" fmla="*/ 10591 h 1047182"/>
                  <a:gd name="connsiteX4418" fmla="*/ 502262 w 808720"/>
                  <a:gd name="connsiteY4418" fmla="*/ 10958 h 1047182"/>
                  <a:gd name="connsiteX4419" fmla="*/ 502671 w 808720"/>
                  <a:gd name="connsiteY4419" fmla="*/ 10805 h 1047182"/>
                  <a:gd name="connsiteX4420" fmla="*/ 503464 w 808720"/>
                  <a:gd name="connsiteY4420" fmla="*/ 10565 h 1047182"/>
                  <a:gd name="connsiteX4421" fmla="*/ 445827 w 808720"/>
                  <a:gd name="connsiteY4421" fmla="*/ 9841 h 1047182"/>
                  <a:gd name="connsiteX4422" fmla="*/ 447087 w 808720"/>
                  <a:gd name="connsiteY4422" fmla="*/ 9891 h 1047182"/>
                  <a:gd name="connsiteX4423" fmla="*/ 444134 w 808720"/>
                  <a:gd name="connsiteY4423" fmla="*/ 10166 h 1047182"/>
                  <a:gd name="connsiteX4424" fmla="*/ 443575 w 808720"/>
                  <a:gd name="connsiteY4424" fmla="*/ 10202 h 1047182"/>
                  <a:gd name="connsiteX4425" fmla="*/ 476803 w 808720"/>
                  <a:gd name="connsiteY4425" fmla="*/ 9834 h 1047182"/>
                  <a:gd name="connsiteX4426" fmla="*/ 477745 w 808720"/>
                  <a:gd name="connsiteY4426" fmla="*/ 9924 h 1047182"/>
                  <a:gd name="connsiteX4427" fmla="*/ 477509 w 808720"/>
                  <a:gd name="connsiteY4427" fmla="*/ 9973 h 1047182"/>
                  <a:gd name="connsiteX4428" fmla="*/ 473337 w 808720"/>
                  <a:gd name="connsiteY4428" fmla="*/ 10470 h 1047182"/>
                  <a:gd name="connsiteX4429" fmla="*/ 474403 w 808720"/>
                  <a:gd name="connsiteY4429" fmla="*/ 10166 h 1047182"/>
                  <a:gd name="connsiteX4430" fmla="*/ 522246 w 808720"/>
                  <a:gd name="connsiteY4430" fmla="*/ 9834 h 1047182"/>
                  <a:gd name="connsiteX4431" fmla="*/ 521682 w 808720"/>
                  <a:gd name="connsiteY4431" fmla="*/ 10205 h 1047182"/>
                  <a:gd name="connsiteX4432" fmla="*/ 520824 w 808720"/>
                  <a:gd name="connsiteY4432" fmla="*/ 10573 h 1047182"/>
                  <a:gd name="connsiteX4433" fmla="*/ 520795 w 808720"/>
                  <a:gd name="connsiteY4433" fmla="*/ 10578 h 1047182"/>
                  <a:gd name="connsiteX4434" fmla="*/ 521915 w 808720"/>
                  <a:gd name="connsiteY4434" fmla="*/ 9906 h 1047182"/>
                  <a:gd name="connsiteX4435" fmla="*/ 525232 w 808720"/>
                  <a:gd name="connsiteY4435" fmla="*/ 9827 h 1047182"/>
                  <a:gd name="connsiteX4436" fmla="*/ 524890 w 808720"/>
                  <a:gd name="connsiteY4436" fmla="*/ 10384 h 1047182"/>
                  <a:gd name="connsiteX4437" fmla="*/ 524418 w 808720"/>
                  <a:gd name="connsiteY4437" fmla="*/ 10928 h 1047182"/>
                  <a:gd name="connsiteX4438" fmla="*/ 523052 w 808720"/>
                  <a:gd name="connsiteY4438" fmla="*/ 11452 h 1047182"/>
                  <a:gd name="connsiteX4439" fmla="*/ 524875 w 808720"/>
                  <a:gd name="connsiteY4439" fmla="*/ 9890 h 1047182"/>
                  <a:gd name="connsiteX4440" fmla="*/ 530823 w 808720"/>
                  <a:gd name="connsiteY4440" fmla="*/ 9824 h 1047182"/>
                  <a:gd name="connsiteX4441" fmla="*/ 531185 w 808720"/>
                  <a:gd name="connsiteY4441" fmla="*/ 9906 h 1047182"/>
                  <a:gd name="connsiteX4442" fmla="*/ 531085 w 808720"/>
                  <a:gd name="connsiteY4442" fmla="*/ 9981 h 1047182"/>
                  <a:gd name="connsiteX4443" fmla="*/ 530782 w 808720"/>
                  <a:gd name="connsiteY4443" fmla="*/ 9849 h 1047182"/>
                  <a:gd name="connsiteX4444" fmla="*/ 442370 w 808720"/>
                  <a:gd name="connsiteY4444" fmla="*/ 9819 h 1047182"/>
                  <a:gd name="connsiteX4445" fmla="*/ 442294 w 808720"/>
                  <a:gd name="connsiteY4445" fmla="*/ 9830 h 1047182"/>
                  <a:gd name="connsiteX4446" fmla="*/ 437624 w 808720"/>
                  <a:gd name="connsiteY4446" fmla="*/ 10299 h 1047182"/>
                  <a:gd name="connsiteX4447" fmla="*/ 439556 w 808720"/>
                  <a:gd name="connsiteY4447" fmla="*/ 9923 h 1047182"/>
                  <a:gd name="connsiteX4448" fmla="*/ 464736 w 808720"/>
                  <a:gd name="connsiteY4448" fmla="*/ 9796 h 1047182"/>
                  <a:gd name="connsiteX4449" fmla="*/ 464589 w 808720"/>
                  <a:gd name="connsiteY4449" fmla="*/ 9873 h 1047182"/>
                  <a:gd name="connsiteX4450" fmla="*/ 460635 w 808720"/>
                  <a:gd name="connsiteY4450" fmla="*/ 10106 h 1047182"/>
                  <a:gd name="connsiteX4451" fmla="*/ 462287 w 808720"/>
                  <a:gd name="connsiteY4451" fmla="*/ 9911 h 1047182"/>
                  <a:gd name="connsiteX4452" fmla="*/ 462377 w 808720"/>
                  <a:gd name="connsiteY4452" fmla="*/ 9901 h 1047182"/>
                  <a:gd name="connsiteX4453" fmla="*/ 462446 w 808720"/>
                  <a:gd name="connsiteY4453" fmla="*/ 9898 h 1047182"/>
                  <a:gd name="connsiteX4454" fmla="*/ 530648 w 808720"/>
                  <a:gd name="connsiteY4454" fmla="*/ 9791 h 1047182"/>
                  <a:gd name="connsiteX4455" fmla="*/ 530782 w 808720"/>
                  <a:gd name="connsiteY4455" fmla="*/ 9849 h 1047182"/>
                  <a:gd name="connsiteX4456" fmla="*/ 530169 w 808720"/>
                  <a:gd name="connsiteY4456" fmla="*/ 10217 h 1047182"/>
                  <a:gd name="connsiteX4457" fmla="*/ 530052 w 808720"/>
                  <a:gd name="connsiteY4457" fmla="*/ 10116 h 1047182"/>
                  <a:gd name="connsiteX4458" fmla="*/ 443204 w 808720"/>
                  <a:gd name="connsiteY4458" fmla="*/ 9789 h 1047182"/>
                  <a:gd name="connsiteX4459" fmla="*/ 436681 w 808720"/>
                  <a:gd name="connsiteY4459" fmla="*/ 10604 h 1047182"/>
                  <a:gd name="connsiteX4460" fmla="*/ 442294 w 808720"/>
                  <a:gd name="connsiteY4460" fmla="*/ 9830 h 1047182"/>
                  <a:gd name="connsiteX4461" fmla="*/ 442414 w 808720"/>
                  <a:gd name="connsiteY4461" fmla="*/ 9818 h 1047182"/>
                  <a:gd name="connsiteX4462" fmla="*/ 539909 w 808720"/>
                  <a:gd name="connsiteY4462" fmla="*/ 9784 h 1047182"/>
                  <a:gd name="connsiteX4463" fmla="*/ 540563 w 808720"/>
                  <a:gd name="connsiteY4463" fmla="*/ 9911 h 1047182"/>
                  <a:gd name="connsiteX4464" fmla="*/ 542086 w 808720"/>
                  <a:gd name="connsiteY4464" fmla="*/ 12748 h 1047182"/>
                  <a:gd name="connsiteX4465" fmla="*/ 542081 w 808720"/>
                  <a:gd name="connsiteY4465" fmla="*/ 12807 h 1047182"/>
                  <a:gd name="connsiteX4466" fmla="*/ 541096 w 808720"/>
                  <a:gd name="connsiteY4466" fmla="*/ 12453 h 1047182"/>
                  <a:gd name="connsiteX4467" fmla="*/ 466110 w 808720"/>
                  <a:gd name="connsiteY4467" fmla="*/ 9783 h 1047182"/>
                  <a:gd name="connsiteX4468" fmla="*/ 464393 w 808720"/>
                  <a:gd name="connsiteY4468" fmla="*/ 9975 h 1047182"/>
                  <a:gd name="connsiteX4469" fmla="*/ 464589 w 808720"/>
                  <a:gd name="connsiteY4469" fmla="*/ 9873 h 1047182"/>
                  <a:gd name="connsiteX4470" fmla="*/ 530614 w 808720"/>
                  <a:gd name="connsiteY4470" fmla="*/ 9776 h 1047182"/>
                  <a:gd name="connsiteX4471" fmla="*/ 530657 w 808720"/>
                  <a:gd name="connsiteY4471" fmla="*/ 9786 h 1047182"/>
                  <a:gd name="connsiteX4472" fmla="*/ 530648 w 808720"/>
                  <a:gd name="connsiteY4472" fmla="*/ 9791 h 1047182"/>
                  <a:gd name="connsiteX4473" fmla="*/ 478454 w 808720"/>
                  <a:gd name="connsiteY4473" fmla="*/ 9774 h 1047182"/>
                  <a:gd name="connsiteX4474" fmla="*/ 478856 w 808720"/>
                  <a:gd name="connsiteY4474" fmla="*/ 9813 h 1047182"/>
                  <a:gd name="connsiteX4475" fmla="*/ 477846 w 808720"/>
                  <a:gd name="connsiteY4475" fmla="*/ 9933 h 1047182"/>
                  <a:gd name="connsiteX4476" fmla="*/ 477745 w 808720"/>
                  <a:gd name="connsiteY4476" fmla="*/ 9924 h 1047182"/>
                  <a:gd name="connsiteX4477" fmla="*/ 423382 w 808720"/>
                  <a:gd name="connsiteY4477" fmla="*/ 9768 h 1047182"/>
                  <a:gd name="connsiteX4478" fmla="*/ 423265 w 808720"/>
                  <a:gd name="connsiteY4478" fmla="*/ 9790 h 1047182"/>
                  <a:gd name="connsiteX4479" fmla="*/ 421329 w 808720"/>
                  <a:gd name="connsiteY4479" fmla="*/ 10056 h 1047182"/>
                  <a:gd name="connsiteX4480" fmla="*/ 419290 w 808720"/>
                  <a:gd name="connsiteY4480" fmla="*/ 10413 h 1047182"/>
                  <a:gd name="connsiteX4481" fmla="*/ 416744 w 808720"/>
                  <a:gd name="connsiteY4481" fmla="*/ 10692 h 1047182"/>
                  <a:gd name="connsiteX4482" fmla="*/ 416821 w 808720"/>
                  <a:gd name="connsiteY4482" fmla="*/ 10658 h 1047182"/>
                  <a:gd name="connsiteX4483" fmla="*/ 525424 w 808720"/>
                  <a:gd name="connsiteY4483" fmla="*/ 9768 h 1047182"/>
                  <a:gd name="connsiteX4484" fmla="*/ 525398 w 808720"/>
                  <a:gd name="connsiteY4484" fmla="*/ 9798 h 1047182"/>
                  <a:gd name="connsiteX4485" fmla="*/ 525232 w 808720"/>
                  <a:gd name="connsiteY4485" fmla="*/ 9827 h 1047182"/>
                  <a:gd name="connsiteX4486" fmla="*/ 525249 w 808720"/>
                  <a:gd name="connsiteY4486" fmla="*/ 9798 h 1047182"/>
                  <a:gd name="connsiteX4487" fmla="*/ 443866 w 808720"/>
                  <a:gd name="connsiteY4487" fmla="*/ 9764 h 1047182"/>
                  <a:gd name="connsiteX4488" fmla="*/ 445785 w 808720"/>
                  <a:gd name="connsiteY4488" fmla="*/ 9840 h 1047182"/>
                  <a:gd name="connsiteX4489" fmla="*/ 443530 w 808720"/>
                  <a:gd name="connsiteY4489" fmla="*/ 10205 h 1047182"/>
                  <a:gd name="connsiteX4490" fmla="*/ 442079 w 808720"/>
                  <a:gd name="connsiteY4490" fmla="*/ 10300 h 1047182"/>
                  <a:gd name="connsiteX4491" fmla="*/ 443632 w 808720"/>
                  <a:gd name="connsiteY4491" fmla="*/ 9773 h 1047182"/>
                  <a:gd name="connsiteX4492" fmla="*/ 443512 w 808720"/>
                  <a:gd name="connsiteY4492" fmla="*/ 9750 h 1047182"/>
                  <a:gd name="connsiteX4493" fmla="*/ 443679 w 808720"/>
                  <a:gd name="connsiteY4493" fmla="*/ 9757 h 1047182"/>
                  <a:gd name="connsiteX4494" fmla="*/ 443632 w 808720"/>
                  <a:gd name="connsiteY4494" fmla="*/ 9773 h 1047182"/>
                  <a:gd name="connsiteX4495" fmla="*/ 443204 w 808720"/>
                  <a:gd name="connsiteY4495" fmla="*/ 9789 h 1047182"/>
                  <a:gd name="connsiteX4496" fmla="*/ 525673 w 808720"/>
                  <a:gd name="connsiteY4496" fmla="*/ 9749 h 1047182"/>
                  <a:gd name="connsiteX4497" fmla="*/ 526614 w 808720"/>
                  <a:gd name="connsiteY4497" fmla="*/ 10045 h 1047182"/>
                  <a:gd name="connsiteX4498" fmla="*/ 526499 w 808720"/>
                  <a:gd name="connsiteY4498" fmla="*/ 10130 h 1047182"/>
                  <a:gd name="connsiteX4499" fmla="*/ 524599 w 808720"/>
                  <a:gd name="connsiteY4499" fmla="*/ 10859 h 1047182"/>
                  <a:gd name="connsiteX4500" fmla="*/ 524890 w 808720"/>
                  <a:gd name="connsiteY4500" fmla="*/ 10384 h 1047182"/>
                  <a:gd name="connsiteX4501" fmla="*/ 525398 w 808720"/>
                  <a:gd name="connsiteY4501" fmla="*/ 9798 h 1047182"/>
                  <a:gd name="connsiteX4502" fmla="*/ 505396 w 808720"/>
                  <a:gd name="connsiteY4502" fmla="*/ 9742 h 1047182"/>
                  <a:gd name="connsiteX4503" fmla="*/ 505463 w 808720"/>
                  <a:gd name="connsiteY4503" fmla="*/ 9758 h 1047182"/>
                  <a:gd name="connsiteX4504" fmla="*/ 503323 w 808720"/>
                  <a:gd name="connsiteY4504" fmla="*/ 10560 h 1047182"/>
                  <a:gd name="connsiteX4505" fmla="*/ 502671 w 808720"/>
                  <a:gd name="connsiteY4505" fmla="*/ 10805 h 1047182"/>
                  <a:gd name="connsiteX4506" fmla="*/ 501998 w 808720"/>
                  <a:gd name="connsiteY4506" fmla="*/ 11008 h 1047182"/>
                  <a:gd name="connsiteX4507" fmla="*/ 500573 w 808720"/>
                  <a:gd name="connsiteY4507" fmla="*/ 11280 h 1047182"/>
                  <a:gd name="connsiteX4508" fmla="*/ 497019 w 808720"/>
                  <a:gd name="connsiteY4508" fmla="*/ 11707 h 1047182"/>
                  <a:gd name="connsiteX4509" fmla="*/ 499707 w 808720"/>
                  <a:gd name="connsiteY4509" fmla="*/ 10481 h 1047182"/>
                  <a:gd name="connsiteX4510" fmla="*/ 499948 w 808720"/>
                  <a:gd name="connsiteY4510" fmla="*/ 10450 h 1047182"/>
                  <a:gd name="connsiteX4511" fmla="*/ 503007 w 808720"/>
                  <a:gd name="connsiteY4511" fmla="*/ 9740 h 1047182"/>
                  <a:gd name="connsiteX4512" fmla="*/ 500417 w 808720"/>
                  <a:gd name="connsiteY4512" fmla="*/ 10158 h 1047182"/>
                  <a:gd name="connsiteX4513" fmla="*/ 500987 w 808720"/>
                  <a:gd name="connsiteY4513" fmla="*/ 9898 h 1047182"/>
                  <a:gd name="connsiteX4514" fmla="*/ 460764 w 808720"/>
                  <a:gd name="connsiteY4514" fmla="*/ 9735 h 1047182"/>
                  <a:gd name="connsiteX4515" fmla="*/ 459239 w 808720"/>
                  <a:gd name="connsiteY4515" fmla="*/ 10040 h 1047182"/>
                  <a:gd name="connsiteX4516" fmla="*/ 455886 w 808720"/>
                  <a:gd name="connsiteY4516" fmla="*/ 10189 h 1047182"/>
                  <a:gd name="connsiteX4517" fmla="*/ 457115 w 808720"/>
                  <a:gd name="connsiteY4517" fmla="*/ 9882 h 1047182"/>
                  <a:gd name="connsiteX4518" fmla="*/ 443013 w 808720"/>
                  <a:gd name="connsiteY4518" fmla="*/ 9731 h 1047182"/>
                  <a:gd name="connsiteX4519" fmla="*/ 443206 w 808720"/>
                  <a:gd name="connsiteY4519" fmla="*/ 9738 h 1047182"/>
                  <a:gd name="connsiteX4520" fmla="*/ 442414 w 808720"/>
                  <a:gd name="connsiteY4520" fmla="*/ 9818 h 1047182"/>
                  <a:gd name="connsiteX4521" fmla="*/ 442370 w 808720"/>
                  <a:gd name="connsiteY4521" fmla="*/ 9819 h 1047182"/>
                  <a:gd name="connsiteX4522" fmla="*/ 531748 w 808720"/>
                  <a:gd name="connsiteY4522" fmla="*/ 9723 h 1047182"/>
                  <a:gd name="connsiteX4523" fmla="*/ 533010 w 808720"/>
                  <a:gd name="connsiteY4523" fmla="*/ 9862 h 1047182"/>
                  <a:gd name="connsiteX4524" fmla="*/ 534316 w 808720"/>
                  <a:gd name="connsiteY4524" fmla="*/ 10555 h 1047182"/>
                  <a:gd name="connsiteX4525" fmla="*/ 534254 w 808720"/>
                  <a:gd name="connsiteY4525" fmla="*/ 10629 h 1047182"/>
                  <a:gd name="connsiteX4526" fmla="*/ 534241 w 808720"/>
                  <a:gd name="connsiteY4526" fmla="*/ 10604 h 1047182"/>
                  <a:gd name="connsiteX4527" fmla="*/ 532874 w 808720"/>
                  <a:gd name="connsiteY4527" fmla="*/ 10292 h 1047182"/>
                  <a:gd name="connsiteX4528" fmla="*/ 531829 w 808720"/>
                  <a:gd name="connsiteY4528" fmla="*/ 9778 h 1047182"/>
                  <a:gd name="connsiteX4529" fmla="*/ 475458 w 808720"/>
                  <a:gd name="connsiteY4529" fmla="*/ 9707 h 1047182"/>
                  <a:gd name="connsiteX4530" fmla="*/ 475617 w 808720"/>
                  <a:gd name="connsiteY4530" fmla="*/ 9722 h 1047182"/>
                  <a:gd name="connsiteX4531" fmla="*/ 475870 w 808720"/>
                  <a:gd name="connsiteY4531" fmla="*/ 9746 h 1047182"/>
                  <a:gd name="connsiteX4532" fmla="*/ 474403 w 808720"/>
                  <a:gd name="connsiteY4532" fmla="*/ 10166 h 1047182"/>
                  <a:gd name="connsiteX4533" fmla="*/ 469974 w 808720"/>
                  <a:gd name="connsiteY4533" fmla="*/ 10776 h 1047182"/>
                  <a:gd name="connsiteX4534" fmla="*/ 465422 w 808720"/>
                  <a:gd name="connsiteY4534" fmla="*/ 10822 h 1047182"/>
                  <a:gd name="connsiteX4535" fmla="*/ 467386 w 808720"/>
                  <a:gd name="connsiteY4535" fmla="*/ 10604 h 1047182"/>
                  <a:gd name="connsiteX4536" fmla="*/ 531470 w 808720"/>
                  <a:gd name="connsiteY4536" fmla="*/ 9692 h 1047182"/>
                  <a:gd name="connsiteX4537" fmla="*/ 531708 w 808720"/>
                  <a:gd name="connsiteY4537" fmla="*/ 9718 h 1047182"/>
                  <a:gd name="connsiteX4538" fmla="*/ 531829 w 808720"/>
                  <a:gd name="connsiteY4538" fmla="*/ 9778 h 1047182"/>
                  <a:gd name="connsiteX4539" fmla="*/ 532438 w 808720"/>
                  <a:gd name="connsiteY4539" fmla="*/ 10192 h 1047182"/>
                  <a:gd name="connsiteX4540" fmla="*/ 531185 w 808720"/>
                  <a:gd name="connsiteY4540" fmla="*/ 9906 h 1047182"/>
                  <a:gd name="connsiteX4541" fmla="*/ 525490 w 808720"/>
                  <a:gd name="connsiteY4541" fmla="*/ 9692 h 1047182"/>
                  <a:gd name="connsiteX4542" fmla="*/ 525622 w 808720"/>
                  <a:gd name="connsiteY4542" fmla="*/ 9733 h 1047182"/>
                  <a:gd name="connsiteX4543" fmla="*/ 525424 w 808720"/>
                  <a:gd name="connsiteY4543" fmla="*/ 9768 h 1047182"/>
                  <a:gd name="connsiteX4544" fmla="*/ 481797 w 808720"/>
                  <a:gd name="connsiteY4544" fmla="*/ 9664 h 1047182"/>
                  <a:gd name="connsiteX4545" fmla="*/ 481073 w 808720"/>
                  <a:gd name="connsiteY4545" fmla="*/ 9834 h 1047182"/>
                  <a:gd name="connsiteX4546" fmla="*/ 481040 w 808720"/>
                  <a:gd name="connsiteY4546" fmla="*/ 9842 h 1047182"/>
                  <a:gd name="connsiteX4547" fmla="*/ 480180 w 808720"/>
                  <a:gd name="connsiteY4547" fmla="*/ 9939 h 1047182"/>
                  <a:gd name="connsiteX4548" fmla="*/ 480157 w 808720"/>
                  <a:gd name="connsiteY4548" fmla="*/ 9937 h 1047182"/>
                  <a:gd name="connsiteX4549" fmla="*/ 480823 w 808720"/>
                  <a:gd name="connsiteY4549" fmla="*/ 9826 h 1047182"/>
                  <a:gd name="connsiteX4550" fmla="*/ 443956 w 808720"/>
                  <a:gd name="connsiteY4550" fmla="*/ 9663 h 1047182"/>
                  <a:gd name="connsiteX4551" fmla="*/ 443808 w 808720"/>
                  <a:gd name="connsiteY4551" fmla="*/ 9713 h 1047182"/>
                  <a:gd name="connsiteX4552" fmla="*/ 443512 w 808720"/>
                  <a:gd name="connsiteY4552" fmla="*/ 9750 h 1047182"/>
                  <a:gd name="connsiteX4553" fmla="*/ 443206 w 808720"/>
                  <a:gd name="connsiteY4553" fmla="*/ 9738 h 1047182"/>
                  <a:gd name="connsiteX4554" fmla="*/ 447039 w 808720"/>
                  <a:gd name="connsiteY4554" fmla="*/ 9647 h 1047182"/>
                  <a:gd name="connsiteX4555" fmla="*/ 445827 w 808720"/>
                  <a:gd name="connsiteY4555" fmla="*/ 9841 h 1047182"/>
                  <a:gd name="connsiteX4556" fmla="*/ 445785 w 808720"/>
                  <a:gd name="connsiteY4556" fmla="*/ 9840 h 1047182"/>
                  <a:gd name="connsiteX4557" fmla="*/ 446955 w 808720"/>
                  <a:gd name="connsiteY4557" fmla="*/ 9650 h 1047182"/>
                  <a:gd name="connsiteX4558" fmla="*/ 468095 w 808720"/>
                  <a:gd name="connsiteY4558" fmla="*/ 9646 h 1047182"/>
                  <a:gd name="connsiteX4559" fmla="*/ 467971 w 808720"/>
                  <a:gd name="connsiteY4559" fmla="*/ 9673 h 1047182"/>
                  <a:gd name="connsiteX4560" fmla="*/ 466110 w 808720"/>
                  <a:gd name="connsiteY4560" fmla="*/ 9783 h 1047182"/>
                  <a:gd name="connsiteX4561" fmla="*/ 466818 w 808720"/>
                  <a:gd name="connsiteY4561" fmla="*/ 9703 h 1047182"/>
                  <a:gd name="connsiteX4562" fmla="*/ 452167 w 808720"/>
                  <a:gd name="connsiteY4562" fmla="*/ 9642 h 1047182"/>
                  <a:gd name="connsiteX4563" fmla="*/ 450801 w 808720"/>
                  <a:gd name="connsiteY4563" fmla="*/ 10037 h 1047182"/>
                  <a:gd name="connsiteX4564" fmla="*/ 448234 w 808720"/>
                  <a:gd name="connsiteY4564" fmla="*/ 9936 h 1047182"/>
                  <a:gd name="connsiteX4565" fmla="*/ 447872 w 808720"/>
                  <a:gd name="connsiteY4565" fmla="*/ 9922 h 1047182"/>
                  <a:gd name="connsiteX4566" fmla="*/ 448620 w 808720"/>
                  <a:gd name="connsiteY4566" fmla="*/ 9873 h 1047182"/>
                  <a:gd name="connsiteX4567" fmla="*/ 501555 w 808720"/>
                  <a:gd name="connsiteY4567" fmla="*/ 9638 h 1047182"/>
                  <a:gd name="connsiteX4568" fmla="*/ 500987 w 808720"/>
                  <a:gd name="connsiteY4568" fmla="*/ 9898 h 1047182"/>
                  <a:gd name="connsiteX4569" fmla="*/ 499633 w 808720"/>
                  <a:gd name="connsiteY4569" fmla="*/ 10004 h 1047182"/>
                  <a:gd name="connsiteX4570" fmla="*/ 530937 w 808720"/>
                  <a:gd name="connsiteY4570" fmla="*/ 9634 h 1047182"/>
                  <a:gd name="connsiteX4571" fmla="*/ 531109 w 808720"/>
                  <a:gd name="connsiteY4571" fmla="*/ 9653 h 1047182"/>
                  <a:gd name="connsiteX4572" fmla="*/ 530823 w 808720"/>
                  <a:gd name="connsiteY4572" fmla="*/ 9824 h 1047182"/>
                  <a:gd name="connsiteX4573" fmla="*/ 530657 w 808720"/>
                  <a:gd name="connsiteY4573" fmla="*/ 9786 h 1047182"/>
                  <a:gd name="connsiteX4574" fmla="*/ 440472 w 808720"/>
                  <a:gd name="connsiteY4574" fmla="*/ 9631 h 1047182"/>
                  <a:gd name="connsiteX4575" fmla="*/ 440962 w 808720"/>
                  <a:gd name="connsiteY4575" fmla="*/ 9650 h 1047182"/>
                  <a:gd name="connsiteX4576" fmla="*/ 439556 w 808720"/>
                  <a:gd name="connsiteY4576" fmla="*/ 9923 h 1047182"/>
                  <a:gd name="connsiteX4577" fmla="*/ 437320 w 808720"/>
                  <a:gd name="connsiteY4577" fmla="*/ 10006 h 1047182"/>
                  <a:gd name="connsiteX4578" fmla="*/ 517583 w 808720"/>
                  <a:gd name="connsiteY4578" fmla="*/ 9629 h 1047182"/>
                  <a:gd name="connsiteX4579" fmla="*/ 515321 w 808720"/>
                  <a:gd name="connsiteY4579" fmla="*/ 10761 h 1047182"/>
                  <a:gd name="connsiteX4580" fmla="*/ 510809 w 808720"/>
                  <a:gd name="connsiteY4580" fmla="*/ 11701 h 1047182"/>
                  <a:gd name="connsiteX4581" fmla="*/ 502862 w 808720"/>
                  <a:gd name="connsiteY4581" fmla="*/ 13356 h 1047182"/>
                  <a:gd name="connsiteX4582" fmla="*/ 506992 w 808720"/>
                  <a:gd name="connsiteY4582" fmla="*/ 11521 h 1047182"/>
                  <a:gd name="connsiteX4583" fmla="*/ 515634 w 808720"/>
                  <a:gd name="connsiteY4583" fmla="*/ 9978 h 1047182"/>
                  <a:gd name="connsiteX4584" fmla="*/ 523188 w 808720"/>
                  <a:gd name="connsiteY4584" fmla="*/ 9629 h 1047182"/>
                  <a:gd name="connsiteX4585" fmla="*/ 522545 w 808720"/>
                  <a:gd name="connsiteY4585" fmla="*/ 10272 h 1047182"/>
                  <a:gd name="connsiteX4586" fmla="*/ 521232 w 808720"/>
                  <a:gd name="connsiteY4586" fmla="*/ 10501 h 1047182"/>
                  <a:gd name="connsiteX4587" fmla="*/ 521682 w 808720"/>
                  <a:gd name="connsiteY4587" fmla="*/ 10205 h 1047182"/>
                  <a:gd name="connsiteX4588" fmla="*/ 522859 w 808720"/>
                  <a:gd name="connsiteY4588" fmla="*/ 9701 h 1047182"/>
                  <a:gd name="connsiteX4589" fmla="*/ 520782 w 808720"/>
                  <a:gd name="connsiteY4589" fmla="*/ 9623 h 1047182"/>
                  <a:gd name="connsiteX4590" fmla="*/ 520211 w 808720"/>
                  <a:gd name="connsiteY4590" fmla="*/ 10159 h 1047182"/>
                  <a:gd name="connsiteX4591" fmla="*/ 520103 w 808720"/>
                  <a:gd name="connsiteY4591" fmla="*/ 10261 h 1047182"/>
                  <a:gd name="connsiteX4592" fmla="*/ 519992 w 808720"/>
                  <a:gd name="connsiteY4592" fmla="*/ 10324 h 1047182"/>
                  <a:gd name="connsiteX4593" fmla="*/ 519900 w 808720"/>
                  <a:gd name="connsiteY4593" fmla="*/ 10289 h 1047182"/>
                  <a:gd name="connsiteX4594" fmla="*/ 519323 w 808720"/>
                  <a:gd name="connsiteY4594" fmla="*/ 10073 h 1047182"/>
                  <a:gd name="connsiteX4595" fmla="*/ 520554 w 808720"/>
                  <a:gd name="connsiteY4595" fmla="*/ 9670 h 1047182"/>
                  <a:gd name="connsiteX4596" fmla="*/ 531581 w 808720"/>
                  <a:gd name="connsiteY4596" fmla="*/ 9609 h 1047182"/>
                  <a:gd name="connsiteX4597" fmla="*/ 531748 w 808720"/>
                  <a:gd name="connsiteY4597" fmla="*/ 9723 h 1047182"/>
                  <a:gd name="connsiteX4598" fmla="*/ 531708 w 808720"/>
                  <a:gd name="connsiteY4598" fmla="*/ 9718 h 1047182"/>
                  <a:gd name="connsiteX4599" fmla="*/ 531543 w 808720"/>
                  <a:gd name="connsiteY4599" fmla="*/ 9637 h 1047182"/>
                  <a:gd name="connsiteX4600" fmla="*/ 439887 w 808720"/>
                  <a:gd name="connsiteY4600" fmla="*/ 9607 h 1047182"/>
                  <a:gd name="connsiteX4601" fmla="*/ 440325 w 808720"/>
                  <a:gd name="connsiteY4601" fmla="*/ 9625 h 1047182"/>
                  <a:gd name="connsiteX4602" fmla="*/ 437149 w 808720"/>
                  <a:gd name="connsiteY4602" fmla="*/ 10012 h 1047182"/>
                  <a:gd name="connsiteX4603" fmla="*/ 437045 w 808720"/>
                  <a:gd name="connsiteY4603" fmla="*/ 10016 h 1047182"/>
                  <a:gd name="connsiteX4604" fmla="*/ 439390 w 808720"/>
                  <a:gd name="connsiteY4604" fmla="*/ 9673 h 1047182"/>
                  <a:gd name="connsiteX4605" fmla="*/ 525209 w 808720"/>
                  <a:gd name="connsiteY4605" fmla="*/ 9603 h 1047182"/>
                  <a:gd name="connsiteX4606" fmla="*/ 525343 w 808720"/>
                  <a:gd name="connsiteY4606" fmla="*/ 9646 h 1047182"/>
                  <a:gd name="connsiteX4607" fmla="*/ 525249 w 808720"/>
                  <a:gd name="connsiteY4607" fmla="*/ 9798 h 1047182"/>
                  <a:gd name="connsiteX4608" fmla="*/ 524912 w 808720"/>
                  <a:gd name="connsiteY4608" fmla="*/ 9857 h 1047182"/>
                  <a:gd name="connsiteX4609" fmla="*/ 439761 w 808720"/>
                  <a:gd name="connsiteY4609" fmla="*/ 9603 h 1047182"/>
                  <a:gd name="connsiteX4610" fmla="*/ 439847 w 808720"/>
                  <a:gd name="connsiteY4610" fmla="*/ 9606 h 1047182"/>
                  <a:gd name="connsiteX4611" fmla="*/ 439390 w 808720"/>
                  <a:gd name="connsiteY4611" fmla="*/ 9673 h 1047182"/>
                  <a:gd name="connsiteX4612" fmla="*/ 436670 w 808720"/>
                  <a:gd name="connsiteY4612" fmla="*/ 10030 h 1047182"/>
                  <a:gd name="connsiteX4613" fmla="*/ 436540 w 808720"/>
                  <a:gd name="connsiteY4613" fmla="*/ 10035 h 1047182"/>
                  <a:gd name="connsiteX4614" fmla="*/ 507401 w 808720"/>
                  <a:gd name="connsiteY4614" fmla="*/ 9599 h 1047182"/>
                  <a:gd name="connsiteX4615" fmla="*/ 506527 w 808720"/>
                  <a:gd name="connsiteY4615" fmla="*/ 10008 h 1047182"/>
                  <a:gd name="connsiteX4616" fmla="*/ 506270 w 808720"/>
                  <a:gd name="connsiteY4616" fmla="*/ 9948 h 1047182"/>
                  <a:gd name="connsiteX4617" fmla="*/ 458271 w 808720"/>
                  <a:gd name="connsiteY4617" fmla="*/ 9593 h 1047182"/>
                  <a:gd name="connsiteX4618" fmla="*/ 457115 w 808720"/>
                  <a:gd name="connsiteY4618" fmla="*/ 9882 h 1047182"/>
                  <a:gd name="connsiteX4619" fmla="*/ 452037 w 808720"/>
                  <a:gd name="connsiteY4619" fmla="*/ 10086 h 1047182"/>
                  <a:gd name="connsiteX4620" fmla="*/ 451830 w 808720"/>
                  <a:gd name="connsiteY4620" fmla="*/ 10078 h 1047182"/>
                  <a:gd name="connsiteX4621" fmla="*/ 476518 w 808720"/>
                  <a:gd name="connsiteY4621" fmla="*/ 9589 h 1047182"/>
                  <a:gd name="connsiteX4622" fmla="*/ 476697 w 808720"/>
                  <a:gd name="connsiteY4622" fmla="*/ 9606 h 1047182"/>
                  <a:gd name="connsiteX4623" fmla="*/ 477736 w 808720"/>
                  <a:gd name="connsiteY4623" fmla="*/ 9706 h 1047182"/>
                  <a:gd name="connsiteX4624" fmla="*/ 477618 w 808720"/>
                  <a:gd name="connsiteY4624" fmla="*/ 9722 h 1047182"/>
                  <a:gd name="connsiteX4625" fmla="*/ 476803 w 808720"/>
                  <a:gd name="connsiteY4625" fmla="*/ 9834 h 1047182"/>
                  <a:gd name="connsiteX4626" fmla="*/ 475870 w 808720"/>
                  <a:gd name="connsiteY4626" fmla="*/ 9746 h 1047182"/>
                  <a:gd name="connsiteX4627" fmla="*/ 476126 w 808720"/>
                  <a:gd name="connsiteY4627" fmla="*/ 9673 h 1047182"/>
                  <a:gd name="connsiteX4628" fmla="*/ 476157 w 808720"/>
                  <a:gd name="connsiteY4628" fmla="*/ 9664 h 1047182"/>
                  <a:gd name="connsiteX4629" fmla="*/ 476357 w 808720"/>
                  <a:gd name="connsiteY4629" fmla="*/ 9607 h 1047182"/>
                  <a:gd name="connsiteX4630" fmla="*/ 465165 w 808720"/>
                  <a:gd name="connsiteY4630" fmla="*/ 9571 h 1047182"/>
                  <a:gd name="connsiteX4631" fmla="*/ 465017 w 808720"/>
                  <a:gd name="connsiteY4631" fmla="*/ 9649 h 1047182"/>
                  <a:gd name="connsiteX4632" fmla="*/ 462637 w 808720"/>
                  <a:gd name="connsiteY4632" fmla="*/ 9870 h 1047182"/>
                  <a:gd name="connsiteX4633" fmla="*/ 521059 w 808720"/>
                  <a:gd name="connsiteY4633" fmla="*/ 9565 h 1047182"/>
                  <a:gd name="connsiteX4634" fmla="*/ 520706 w 808720"/>
                  <a:gd name="connsiteY4634" fmla="*/ 9918 h 1047182"/>
                  <a:gd name="connsiteX4635" fmla="*/ 520478 w 808720"/>
                  <a:gd name="connsiteY4635" fmla="*/ 10048 h 1047182"/>
                  <a:gd name="connsiteX4636" fmla="*/ 520466 w 808720"/>
                  <a:gd name="connsiteY4636" fmla="*/ 10054 h 1047182"/>
                  <a:gd name="connsiteX4637" fmla="*/ 520470 w 808720"/>
                  <a:gd name="connsiteY4637" fmla="*/ 10051 h 1047182"/>
                  <a:gd name="connsiteX4638" fmla="*/ 520944 w 808720"/>
                  <a:gd name="connsiteY4638" fmla="*/ 9589 h 1047182"/>
                  <a:gd name="connsiteX4639" fmla="*/ 506775 w 808720"/>
                  <a:gd name="connsiteY4639" fmla="*/ 9562 h 1047182"/>
                  <a:gd name="connsiteX4640" fmla="*/ 505838 w 808720"/>
                  <a:gd name="connsiteY4640" fmla="*/ 9846 h 1047182"/>
                  <a:gd name="connsiteX4641" fmla="*/ 505463 w 808720"/>
                  <a:gd name="connsiteY4641" fmla="*/ 9758 h 1047182"/>
                  <a:gd name="connsiteX4642" fmla="*/ 505563 w 808720"/>
                  <a:gd name="connsiteY4642" fmla="*/ 9720 h 1047182"/>
                  <a:gd name="connsiteX4643" fmla="*/ 528705 w 808720"/>
                  <a:gd name="connsiteY4643" fmla="*/ 9551 h 1047182"/>
                  <a:gd name="connsiteX4644" fmla="*/ 529805 w 808720"/>
                  <a:gd name="connsiteY4644" fmla="*/ 10251 h 1047182"/>
                  <a:gd name="connsiteX4645" fmla="*/ 528878 w 808720"/>
                  <a:gd name="connsiteY4645" fmla="*/ 10757 h 1047182"/>
                  <a:gd name="connsiteX4646" fmla="*/ 528436 w 808720"/>
                  <a:gd name="connsiteY4646" fmla="*/ 10618 h 1047182"/>
                  <a:gd name="connsiteX4647" fmla="*/ 528600 w 808720"/>
                  <a:gd name="connsiteY4647" fmla="*/ 9603 h 1047182"/>
                  <a:gd name="connsiteX4648" fmla="*/ 482474 w 808720"/>
                  <a:gd name="connsiteY4648" fmla="*/ 9551 h 1047182"/>
                  <a:gd name="connsiteX4649" fmla="*/ 481797 w 808720"/>
                  <a:gd name="connsiteY4649" fmla="*/ 9664 h 1047182"/>
                  <a:gd name="connsiteX4650" fmla="*/ 482127 w 808720"/>
                  <a:gd name="connsiteY4650" fmla="*/ 9586 h 1047182"/>
                  <a:gd name="connsiteX4651" fmla="*/ 465336 w 808720"/>
                  <a:gd name="connsiteY4651" fmla="*/ 9551 h 1047182"/>
                  <a:gd name="connsiteX4652" fmla="*/ 465165 w 808720"/>
                  <a:gd name="connsiteY4652" fmla="*/ 9571 h 1047182"/>
                  <a:gd name="connsiteX4653" fmla="*/ 465192 w 808720"/>
                  <a:gd name="connsiteY4653" fmla="*/ 9557 h 1047182"/>
                  <a:gd name="connsiteX4654" fmla="*/ 492931 w 808720"/>
                  <a:gd name="connsiteY4654" fmla="*/ 9542 h 1047182"/>
                  <a:gd name="connsiteX4655" fmla="*/ 491928 w 808720"/>
                  <a:gd name="connsiteY4655" fmla="*/ 10188 h 1047182"/>
                  <a:gd name="connsiteX4656" fmla="*/ 491600 w 808720"/>
                  <a:gd name="connsiteY4656" fmla="*/ 10400 h 1047182"/>
                  <a:gd name="connsiteX4657" fmla="*/ 490166 w 808720"/>
                  <a:gd name="connsiteY4657" fmla="*/ 10743 h 1047182"/>
                  <a:gd name="connsiteX4658" fmla="*/ 488368 w 808720"/>
                  <a:gd name="connsiteY4658" fmla="*/ 10884 h 1047182"/>
                  <a:gd name="connsiteX4659" fmla="*/ 487480 w 808720"/>
                  <a:gd name="connsiteY4659" fmla="*/ 10909 h 1047182"/>
                  <a:gd name="connsiteX4660" fmla="*/ 490108 w 808720"/>
                  <a:gd name="connsiteY4660" fmla="*/ 10129 h 1047182"/>
                  <a:gd name="connsiteX4661" fmla="*/ 491178 w 808720"/>
                  <a:gd name="connsiteY4661" fmla="*/ 9811 h 1047182"/>
                  <a:gd name="connsiteX4662" fmla="*/ 531319 w 808720"/>
                  <a:gd name="connsiteY4662" fmla="*/ 9527 h 1047182"/>
                  <a:gd name="connsiteX4663" fmla="*/ 531543 w 808720"/>
                  <a:gd name="connsiteY4663" fmla="*/ 9637 h 1047182"/>
                  <a:gd name="connsiteX4664" fmla="*/ 531470 w 808720"/>
                  <a:gd name="connsiteY4664" fmla="*/ 9692 h 1047182"/>
                  <a:gd name="connsiteX4665" fmla="*/ 531109 w 808720"/>
                  <a:gd name="connsiteY4665" fmla="*/ 9653 h 1047182"/>
                  <a:gd name="connsiteX4666" fmla="*/ 521016 w 808720"/>
                  <a:gd name="connsiteY4666" fmla="*/ 9519 h 1047182"/>
                  <a:gd name="connsiteX4667" fmla="*/ 520944 w 808720"/>
                  <a:gd name="connsiteY4667" fmla="*/ 9589 h 1047182"/>
                  <a:gd name="connsiteX4668" fmla="*/ 520782 w 808720"/>
                  <a:gd name="connsiteY4668" fmla="*/ 9623 h 1047182"/>
                  <a:gd name="connsiteX4669" fmla="*/ 520826 w 808720"/>
                  <a:gd name="connsiteY4669" fmla="*/ 9581 h 1047182"/>
                  <a:gd name="connsiteX4670" fmla="*/ 504420 w 808720"/>
                  <a:gd name="connsiteY4670" fmla="*/ 9512 h 1047182"/>
                  <a:gd name="connsiteX4671" fmla="*/ 504795 w 808720"/>
                  <a:gd name="connsiteY4671" fmla="*/ 9600 h 1047182"/>
                  <a:gd name="connsiteX4672" fmla="*/ 503007 w 808720"/>
                  <a:gd name="connsiteY4672" fmla="*/ 9740 h 1047182"/>
                  <a:gd name="connsiteX4673" fmla="*/ 517821 w 808720"/>
                  <a:gd name="connsiteY4673" fmla="*/ 9511 h 1047182"/>
                  <a:gd name="connsiteX4674" fmla="*/ 517959 w 808720"/>
                  <a:gd name="connsiteY4674" fmla="*/ 9562 h 1047182"/>
                  <a:gd name="connsiteX4675" fmla="*/ 517583 w 808720"/>
                  <a:gd name="connsiteY4675" fmla="*/ 9629 h 1047182"/>
                  <a:gd name="connsiteX4676" fmla="*/ 517827 w 808720"/>
                  <a:gd name="connsiteY4676" fmla="*/ 9507 h 1047182"/>
                  <a:gd name="connsiteX4677" fmla="*/ 517821 w 808720"/>
                  <a:gd name="connsiteY4677" fmla="*/ 9511 h 1047182"/>
                  <a:gd name="connsiteX4678" fmla="*/ 517817 w 808720"/>
                  <a:gd name="connsiteY4678" fmla="*/ 9509 h 1047182"/>
                  <a:gd name="connsiteX4679" fmla="*/ 437024 w 808720"/>
                  <a:gd name="connsiteY4679" fmla="*/ 9495 h 1047182"/>
                  <a:gd name="connsiteX4680" fmla="*/ 438319 w 808720"/>
                  <a:gd name="connsiteY4680" fmla="*/ 9546 h 1047182"/>
                  <a:gd name="connsiteX4681" fmla="*/ 435599 w 808720"/>
                  <a:gd name="connsiteY4681" fmla="*/ 9877 h 1047182"/>
                  <a:gd name="connsiteX4682" fmla="*/ 538405 w 808720"/>
                  <a:gd name="connsiteY4682" fmla="*/ 9493 h 1047182"/>
                  <a:gd name="connsiteX4683" fmla="*/ 538641 w 808720"/>
                  <a:gd name="connsiteY4683" fmla="*/ 9539 h 1047182"/>
                  <a:gd name="connsiteX4684" fmla="*/ 539656 w 808720"/>
                  <a:gd name="connsiteY4684" fmla="*/ 10570 h 1047182"/>
                  <a:gd name="connsiteX4685" fmla="*/ 539651 w 808720"/>
                  <a:gd name="connsiteY4685" fmla="*/ 10592 h 1047182"/>
                  <a:gd name="connsiteX4686" fmla="*/ 538134 w 808720"/>
                  <a:gd name="connsiteY4686" fmla="*/ 10425 h 1047182"/>
                  <a:gd name="connsiteX4687" fmla="*/ 537792 w 808720"/>
                  <a:gd name="connsiteY4687" fmla="*/ 9984 h 1047182"/>
                  <a:gd name="connsiteX4688" fmla="*/ 506168 w 808720"/>
                  <a:gd name="connsiteY4688" fmla="*/ 9493 h 1047182"/>
                  <a:gd name="connsiteX4689" fmla="*/ 505563 w 808720"/>
                  <a:gd name="connsiteY4689" fmla="*/ 9720 h 1047182"/>
                  <a:gd name="connsiteX4690" fmla="*/ 505396 w 808720"/>
                  <a:gd name="connsiteY4690" fmla="*/ 9742 h 1047182"/>
                  <a:gd name="connsiteX4691" fmla="*/ 504795 w 808720"/>
                  <a:gd name="connsiteY4691" fmla="*/ 9600 h 1047182"/>
                  <a:gd name="connsiteX4692" fmla="*/ 473151 w 808720"/>
                  <a:gd name="connsiteY4692" fmla="*/ 9489 h 1047182"/>
                  <a:gd name="connsiteX4693" fmla="*/ 473393 w 808720"/>
                  <a:gd name="connsiteY4693" fmla="*/ 9511 h 1047182"/>
                  <a:gd name="connsiteX4694" fmla="*/ 472866 w 808720"/>
                  <a:gd name="connsiteY4694" fmla="*/ 9567 h 1047182"/>
                  <a:gd name="connsiteX4695" fmla="*/ 464094 w 808720"/>
                  <a:gd name="connsiteY4695" fmla="*/ 10489 h 1047182"/>
                  <a:gd name="connsiteX4696" fmla="*/ 464283 w 808720"/>
                  <a:gd name="connsiteY4696" fmla="*/ 10449 h 1047182"/>
                  <a:gd name="connsiteX4697" fmla="*/ 471117 w 808720"/>
                  <a:gd name="connsiteY4697" fmla="*/ 9624 h 1047182"/>
                  <a:gd name="connsiteX4698" fmla="*/ 472269 w 808720"/>
                  <a:gd name="connsiteY4698" fmla="*/ 9547 h 1047182"/>
                  <a:gd name="connsiteX4699" fmla="*/ 528620 w 808720"/>
                  <a:gd name="connsiteY4699" fmla="*/ 9477 h 1047182"/>
                  <a:gd name="connsiteX4700" fmla="*/ 528735 w 808720"/>
                  <a:gd name="connsiteY4700" fmla="*/ 9536 h 1047182"/>
                  <a:gd name="connsiteX4701" fmla="*/ 528705 w 808720"/>
                  <a:gd name="connsiteY4701" fmla="*/ 9551 h 1047182"/>
                  <a:gd name="connsiteX4702" fmla="*/ 528617 w 808720"/>
                  <a:gd name="connsiteY4702" fmla="*/ 9495 h 1047182"/>
                  <a:gd name="connsiteX4703" fmla="*/ 517702 w 808720"/>
                  <a:gd name="connsiteY4703" fmla="*/ 9466 h 1047182"/>
                  <a:gd name="connsiteX4704" fmla="*/ 517817 w 808720"/>
                  <a:gd name="connsiteY4704" fmla="*/ 9509 h 1047182"/>
                  <a:gd name="connsiteX4705" fmla="*/ 516182 w 808720"/>
                  <a:gd name="connsiteY4705" fmla="*/ 9782 h 1047182"/>
                  <a:gd name="connsiteX4706" fmla="*/ 507738 w 808720"/>
                  <a:gd name="connsiteY4706" fmla="*/ 11189 h 1047182"/>
                  <a:gd name="connsiteX4707" fmla="*/ 508276 w 808720"/>
                  <a:gd name="connsiteY4707" fmla="*/ 10950 h 1047182"/>
                  <a:gd name="connsiteX4708" fmla="*/ 516563 w 808720"/>
                  <a:gd name="connsiteY4708" fmla="*/ 9645 h 1047182"/>
                  <a:gd name="connsiteX4709" fmla="*/ 472586 w 808720"/>
                  <a:gd name="connsiteY4709" fmla="*/ 9447 h 1047182"/>
                  <a:gd name="connsiteX4710" fmla="*/ 471863 w 808720"/>
                  <a:gd name="connsiteY4710" fmla="*/ 9534 h 1047182"/>
                  <a:gd name="connsiteX4711" fmla="*/ 471117 w 808720"/>
                  <a:gd name="connsiteY4711" fmla="*/ 9624 h 1047182"/>
                  <a:gd name="connsiteX4712" fmla="*/ 466850 w 808720"/>
                  <a:gd name="connsiteY4712" fmla="*/ 9909 h 1047182"/>
                  <a:gd name="connsiteX4713" fmla="*/ 467971 w 808720"/>
                  <a:gd name="connsiteY4713" fmla="*/ 9673 h 1047182"/>
                  <a:gd name="connsiteX4714" fmla="*/ 469376 w 808720"/>
                  <a:gd name="connsiteY4714" fmla="*/ 9590 h 1047182"/>
                  <a:gd name="connsiteX4715" fmla="*/ 471147 w 808720"/>
                  <a:gd name="connsiteY4715" fmla="*/ 9511 h 1047182"/>
                  <a:gd name="connsiteX4716" fmla="*/ 529201 w 808720"/>
                  <a:gd name="connsiteY4716" fmla="*/ 9443 h 1047182"/>
                  <a:gd name="connsiteX4717" fmla="*/ 530065 w 808720"/>
                  <a:gd name="connsiteY4717" fmla="*/ 9538 h 1047182"/>
                  <a:gd name="connsiteX4718" fmla="*/ 530614 w 808720"/>
                  <a:gd name="connsiteY4718" fmla="*/ 9776 h 1047182"/>
                  <a:gd name="connsiteX4719" fmla="*/ 529248 w 808720"/>
                  <a:gd name="connsiteY4719" fmla="*/ 9465 h 1047182"/>
                  <a:gd name="connsiteX4720" fmla="*/ 472641 w 808720"/>
                  <a:gd name="connsiteY4720" fmla="*/ 9440 h 1047182"/>
                  <a:gd name="connsiteX4721" fmla="*/ 472671 w 808720"/>
                  <a:gd name="connsiteY4721" fmla="*/ 9443 h 1047182"/>
                  <a:gd name="connsiteX4722" fmla="*/ 472586 w 808720"/>
                  <a:gd name="connsiteY4722" fmla="*/ 9447 h 1047182"/>
                  <a:gd name="connsiteX4723" fmla="*/ 452895 w 808720"/>
                  <a:gd name="connsiteY4723" fmla="*/ 9431 h 1047182"/>
                  <a:gd name="connsiteX4724" fmla="*/ 452474 w 808720"/>
                  <a:gd name="connsiteY4724" fmla="*/ 9553 h 1047182"/>
                  <a:gd name="connsiteX4725" fmla="*/ 448910 w 808720"/>
                  <a:gd name="connsiteY4725" fmla="*/ 9826 h 1047182"/>
                  <a:gd name="connsiteX4726" fmla="*/ 447730 w 808720"/>
                  <a:gd name="connsiteY4726" fmla="*/ 9916 h 1047182"/>
                  <a:gd name="connsiteX4727" fmla="*/ 447087 w 808720"/>
                  <a:gd name="connsiteY4727" fmla="*/ 9891 h 1047182"/>
                  <a:gd name="connsiteX4728" fmla="*/ 450402 w 808720"/>
                  <a:gd name="connsiteY4728" fmla="*/ 9583 h 1047182"/>
                  <a:gd name="connsiteX4729" fmla="*/ 451464 w 808720"/>
                  <a:gd name="connsiteY4729" fmla="*/ 9484 h 1047182"/>
                  <a:gd name="connsiteX4730" fmla="*/ 531315 w 808720"/>
                  <a:gd name="connsiteY4730" fmla="*/ 9428 h 1047182"/>
                  <a:gd name="connsiteX4731" fmla="*/ 531394 w 808720"/>
                  <a:gd name="connsiteY4731" fmla="*/ 9482 h 1047182"/>
                  <a:gd name="connsiteX4732" fmla="*/ 531319 w 808720"/>
                  <a:gd name="connsiteY4732" fmla="*/ 9527 h 1047182"/>
                  <a:gd name="connsiteX4733" fmla="*/ 531221 w 808720"/>
                  <a:gd name="connsiteY4733" fmla="*/ 9479 h 1047182"/>
                  <a:gd name="connsiteX4734" fmla="*/ 528972 w 808720"/>
                  <a:gd name="connsiteY4734" fmla="*/ 9417 h 1047182"/>
                  <a:gd name="connsiteX4735" fmla="*/ 529107 w 808720"/>
                  <a:gd name="connsiteY4735" fmla="*/ 9432 h 1047182"/>
                  <a:gd name="connsiteX4736" fmla="*/ 529248 w 808720"/>
                  <a:gd name="connsiteY4736" fmla="*/ 9465 h 1047182"/>
                  <a:gd name="connsiteX4737" fmla="*/ 529341 w 808720"/>
                  <a:gd name="connsiteY4737" fmla="*/ 9507 h 1047182"/>
                  <a:gd name="connsiteX4738" fmla="*/ 530052 w 808720"/>
                  <a:gd name="connsiteY4738" fmla="*/ 10116 h 1047182"/>
                  <a:gd name="connsiteX4739" fmla="*/ 529967 w 808720"/>
                  <a:gd name="connsiteY4739" fmla="*/ 10163 h 1047182"/>
                  <a:gd name="connsiteX4740" fmla="*/ 528735 w 808720"/>
                  <a:gd name="connsiteY4740" fmla="*/ 9536 h 1047182"/>
                  <a:gd name="connsiteX4741" fmla="*/ 527457 w 808720"/>
                  <a:gd name="connsiteY4741" fmla="*/ 9412 h 1047182"/>
                  <a:gd name="connsiteX4742" fmla="*/ 527417 w 808720"/>
                  <a:gd name="connsiteY4742" fmla="*/ 9442 h 1047182"/>
                  <a:gd name="connsiteX4743" fmla="*/ 525673 w 808720"/>
                  <a:gd name="connsiteY4743" fmla="*/ 9749 h 1047182"/>
                  <a:gd name="connsiteX4744" fmla="*/ 525622 w 808720"/>
                  <a:gd name="connsiteY4744" fmla="*/ 9733 h 1047182"/>
                  <a:gd name="connsiteX4745" fmla="*/ 474516 w 808720"/>
                  <a:gd name="connsiteY4745" fmla="*/ 9398 h 1047182"/>
                  <a:gd name="connsiteX4746" fmla="*/ 476444 w 808720"/>
                  <a:gd name="connsiteY4746" fmla="*/ 9582 h 1047182"/>
                  <a:gd name="connsiteX4747" fmla="*/ 476357 w 808720"/>
                  <a:gd name="connsiteY4747" fmla="*/ 9607 h 1047182"/>
                  <a:gd name="connsiteX4748" fmla="*/ 475845 w 808720"/>
                  <a:gd name="connsiteY4748" fmla="*/ 9664 h 1047182"/>
                  <a:gd name="connsiteX4749" fmla="*/ 475458 w 808720"/>
                  <a:gd name="connsiteY4749" fmla="*/ 9707 h 1047182"/>
                  <a:gd name="connsiteX4750" fmla="*/ 474563 w 808720"/>
                  <a:gd name="connsiteY4750" fmla="*/ 9622 h 1047182"/>
                  <a:gd name="connsiteX4751" fmla="*/ 473393 w 808720"/>
                  <a:gd name="connsiteY4751" fmla="*/ 9511 h 1047182"/>
                  <a:gd name="connsiteX4752" fmla="*/ 474408 w 808720"/>
                  <a:gd name="connsiteY4752" fmla="*/ 9405 h 1047182"/>
                  <a:gd name="connsiteX4753" fmla="*/ 508059 w 808720"/>
                  <a:gd name="connsiteY4753" fmla="*/ 9396 h 1047182"/>
                  <a:gd name="connsiteX4754" fmla="*/ 507401 w 808720"/>
                  <a:gd name="connsiteY4754" fmla="*/ 9599 h 1047182"/>
                  <a:gd name="connsiteX4755" fmla="*/ 507749 w 808720"/>
                  <a:gd name="connsiteY4755" fmla="*/ 9436 h 1047182"/>
                  <a:gd name="connsiteX4756" fmla="*/ 469305 w 808720"/>
                  <a:gd name="connsiteY4756" fmla="*/ 9392 h 1047182"/>
                  <a:gd name="connsiteX4757" fmla="*/ 469062 w 808720"/>
                  <a:gd name="connsiteY4757" fmla="*/ 9443 h 1047182"/>
                  <a:gd name="connsiteX4758" fmla="*/ 468972 w 808720"/>
                  <a:gd name="connsiteY4758" fmla="*/ 9462 h 1047182"/>
                  <a:gd name="connsiteX4759" fmla="*/ 466818 w 808720"/>
                  <a:gd name="connsiteY4759" fmla="*/ 9703 h 1047182"/>
                  <a:gd name="connsiteX4760" fmla="*/ 464736 w 808720"/>
                  <a:gd name="connsiteY4760" fmla="*/ 9796 h 1047182"/>
                  <a:gd name="connsiteX4761" fmla="*/ 464953 w 808720"/>
                  <a:gd name="connsiteY4761" fmla="*/ 9682 h 1047182"/>
                  <a:gd name="connsiteX4762" fmla="*/ 465017 w 808720"/>
                  <a:gd name="connsiteY4762" fmla="*/ 9649 h 1047182"/>
                  <a:gd name="connsiteX4763" fmla="*/ 466628 w 808720"/>
                  <a:gd name="connsiteY4763" fmla="*/ 9500 h 1047182"/>
                  <a:gd name="connsiteX4764" fmla="*/ 467478 w 808720"/>
                  <a:gd name="connsiteY4764" fmla="*/ 9465 h 1047182"/>
                  <a:gd name="connsiteX4765" fmla="*/ 468494 w 808720"/>
                  <a:gd name="connsiteY4765" fmla="*/ 9425 h 1047182"/>
                  <a:gd name="connsiteX4766" fmla="*/ 528441 w 808720"/>
                  <a:gd name="connsiteY4766" fmla="*/ 9386 h 1047182"/>
                  <a:gd name="connsiteX4767" fmla="*/ 528463 w 808720"/>
                  <a:gd name="connsiteY4767" fmla="*/ 9397 h 1047182"/>
                  <a:gd name="connsiteX4768" fmla="*/ 528617 w 808720"/>
                  <a:gd name="connsiteY4768" fmla="*/ 9495 h 1047182"/>
                  <a:gd name="connsiteX4769" fmla="*/ 528600 w 808720"/>
                  <a:gd name="connsiteY4769" fmla="*/ 9603 h 1047182"/>
                  <a:gd name="connsiteX4770" fmla="*/ 527795 w 808720"/>
                  <a:gd name="connsiteY4770" fmla="*/ 10006 h 1047182"/>
                  <a:gd name="connsiteX4771" fmla="*/ 528101 w 808720"/>
                  <a:gd name="connsiteY4771" fmla="*/ 9516 h 1047182"/>
                  <a:gd name="connsiteX4772" fmla="*/ 434116 w 808720"/>
                  <a:gd name="connsiteY4772" fmla="*/ 9380 h 1047182"/>
                  <a:gd name="connsiteX4773" fmla="*/ 435804 w 808720"/>
                  <a:gd name="connsiteY4773" fmla="*/ 9447 h 1047182"/>
                  <a:gd name="connsiteX4774" fmla="*/ 429052 w 808720"/>
                  <a:gd name="connsiteY4774" fmla="*/ 10311 h 1047182"/>
                  <a:gd name="connsiteX4775" fmla="*/ 426862 w 808720"/>
                  <a:gd name="connsiteY4775" fmla="*/ 10392 h 1047182"/>
                  <a:gd name="connsiteX4776" fmla="*/ 529056 w 808720"/>
                  <a:gd name="connsiteY4776" fmla="*/ 9376 h 1047182"/>
                  <a:gd name="connsiteX4777" fmla="*/ 529201 w 808720"/>
                  <a:gd name="connsiteY4777" fmla="*/ 9443 h 1047182"/>
                  <a:gd name="connsiteX4778" fmla="*/ 529107 w 808720"/>
                  <a:gd name="connsiteY4778" fmla="*/ 9432 h 1047182"/>
                  <a:gd name="connsiteX4779" fmla="*/ 528994 w 808720"/>
                  <a:gd name="connsiteY4779" fmla="*/ 9406 h 1047182"/>
                  <a:gd name="connsiteX4780" fmla="*/ 442380 w 808720"/>
                  <a:gd name="connsiteY4780" fmla="*/ 9374 h 1047182"/>
                  <a:gd name="connsiteX4781" fmla="*/ 441992 w 808720"/>
                  <a:gd name="connsiteY4781" fmla="*/ 9450 h 1047182"/>
                  <a:gd name="connsiteX4782" fmla="*/ 440472 w 808720"/>
                  <a:gd name="connsiteY4782" fmla="*/ 9631 h 1047182"/>
                  <a:gd name="connsiteX4783" fmla="*/ 440325 w 808720"/>
                  <a:gd name="connsiteY4783" fmla="*/ 9625 h 1047182"/>
                  <a:gd name="connsiteX4784" fmla="*/ 502136 w 808720"/>
                  <a:gd name="connsiteY4784" fmla="*/ 9373 h 1047182"/>
                  <a:gd name="connsiteX4785" fmla="*/ 501742 w 808720"/>
                  <a:gd name="connsiteY4785" fmla="*/ 9553 h 1047182"/>
                  <a:gd name="connsiteX4786" fmla="*/ 499368 w 808720"/>
                  <a:gd name="connsiteY4786" fmla="*/ 9924 h 1047182"/>
                  <a:gd name="connsiteX4787" fmla="*/ 474256 w 808720"/>
                  <a:gd name="connsiteY4787" fmla="*/ 9373 h 1047182"/>
                  <a:gd name="connsiteX4788" fmla="*/ 474496 w 808720"/>
                  <a:gd name="connsiteY4788" fmla="*/ 9396 h 1047182"/>
                  <a:gd name="connsiteX4789" fmla="*/ 474408 w 808720"/>
                  <a:gd name="connsiteY4789" fmla="*/ 9405 h 1047182"/>
                  <a:gd name="connsiteX4790" fmla="*/ 473151 w 808720"/>
                  <a:gd name="connsiteY4790" fmla="*/ 9489 h 1047182"/>
                  <a:gd name="connsiteX4791" fmla="*/ 472671 w 808720"/>
                  <a:gd name="connsiteY4791" fmla="*/ 9443 h 1047182"/>
                  <a:gd name="connsiteX4792" fmla="*/ 495896 w 808720"/>
                  <a:gd name="connsiteY4792" fmla="*/ 9370 h 1047182"/>
                  <a:gd name="connsiteX4793" fmla="*/ 493479 w 808720"/>
                  <a:gd name="connsiteY4793" fmla="*/ 10239 h 1047182"/>
                  <a:gd name="connsiteX4794" fmla="*/ 492606 w 808720"/>
                  <a:gd name="connsiteY4794" fmla="*/ 10553 h 1047182"/>
                  <a:gd name="connsiteX4795" fmla="*/ 491191 w 808720"/>
                  <a:gd name="connsiteY4795" fmla="*/ 10663 h 1047182"/>
                  <a:gd name="connsiteX4796" fmla="*/ 491600 w 808720"/>
                  <a:gd name="connsiteY4796" fmla="*/ 10400 h 1047182"/>
                  <a:gd name="connsiteX4797" fmla="*/ 492415 w 808720"/>
                  <a:gd name="connsiteY4797" fmla="*/ 10204 h 1047182"/>
                  <a:gd name="connsiteX4798" fmla="*/ 528496 w 808720"/>
                  <a:gd name="connsiteY4798" fmla="*/ 9365 h 1047182"/>
                  <a:gd name="connsiteX4799" fmla="*/ 528636 w 808720"/>
                  <a:gd name="connsiteY4799" fmla="*/ 9380 h 1047182"/>
                  <a:gd name="connsiteX4800" fmla="*/ 528620 w 808720"/>
                  <a:gd name="connsiteY4800" fmla="*/ 9477 h 1047182"/>
                  <a:gd name="connsiteX4801" fmla="*/ 528463 w 808720"/>
                  <a:gd name="connsiteY4801" fmla="*/ 9397 h 1047182"/>
                  <a:gd name="connsiteX4802" fmla="*/ 528444 w 808720"/>
                  <a:gd name="connsiteY4802" fmla="*/ 9385 h 1047182"/>
                  <a:gd name="connsiteX4803" fmla="*/ 490606 w 808720"/>
                  <a:gd name="connsiteY4803" fmla="*/ 9364 h 1047182"/>
                  <a:gd name="connsiteX4804" fmla="*/ 489629 w 808720"/>
                  <a:gd name="connsiteY4804" fmla="*/ 9664 h 1047182"/>
                  <a:gd name="connsiteX4805" fmla="*/ 487698 w 808720"/>
                  <a:gd name="connsiteY4805" fmla="*/ 10051 h 1047182"/>
                  <a:gd name="connsiteX4806" fmla="*/ 485640 w 808720"/>
                  <a:gd name="connsiteY4806" fmla="*/ 10462 h 1047182"/>
                  <a:gd name="connsiteX4807" fmla="*/ 485175 w 808720"/>
                  <a:gd name="connsiteY4807" fmla="*/ 10417 h 1047182"/>
                  <a:gd name="connsiteX4808" fmla="*/ 486851 w 808720"/>
                  <a:gd name="connsiteY4808" fmla="*/ 10023 h 1047182"/>
                  <a:gd name="connsiteX4809" fmla="*/ 488967 w 808720"/>
                  <a:gd name="connsiteY4809" fmla="*/ 9525 h 1047182"/>
                  <a:gd name="connsiteX4810" fmla="*/ 507919 w 808720"/>
                  <a:gd name="connsiteY4810" fmla="*/ 9356 h 1047182"/>
                  <a:gd name="connsiteX4811" fmla="*/ 507749 w 808720"/>
                  <a:gd name="connsiteY4811" fmla="*/ 9436 h 1047182"/>
                  <a:gd name="connsiteX4812" fmla="*/ 506775 w 808720"/>
                  <a:gd name="connsiteY4812" fmla="*/ 9562 h 1047182"/>
                  <a:gd name="connsiteX4813" fmla="*/ 507296 w 808720"/>
                  <a:gd name="connsiteY4813" fmla="*/ 9405 h 1047182"/>
                  <a:gd name="connsiteX4814" fmla="*/ 473351 w 808720"/>
                  <a:gd name="connsiteY4814" fmla="*/ 9355 h 1047182"/>
                  <a:gd name="connsiteX4815" fmla="*/ 472641 w 808720"/>
                  <a:gd name="connsiteY4815" fmla="*/ 9440 h 1047182"/>
                  <a:gd name="connsiteX4816" fmla="*/ 472357 w 808720"/>
                  <a:gd name="connsiteY4816" fmla="*/ 9413 h 1047182"/>
                  <a:gd name="connsiteX4817" fmla="*/ 426444 w 808720"/>
                  <a:gd name="connsiteY4817" fmla="*/ 9353 h 1047182"/>
                  <a:gd name="connsiteX4818" fmla="*/ 423091 w 808720"/>
                  <a:gd name="connsiteY4818" fmla="*/ 9915 h 1047182"/>
                  <a:gd name="connsiteX4819" fmla="*/ 421198 w 808720"/>
                  <a:gd name="connsiteY4819" fmla="*/ 10168 h 1047182"/>
                  <a:gd name="connsiteX4820" fmla="*/ 423265 w 808720"/>
                  <a:gd name="connsiteY4820" fmla="*/ 9790 h 1047182"/>
                  <a:gd name="connsiteX4821" fmla="*/ 426179 w 808720"/>
                  <a:gd name="connsiteY4821" fmla="*/ 9389 h 1047182"/>
                  <a:gd name="connsiteX4822" fmla="*/ 528373 w 808720"/>
                  <a:gd name="connsiteY4822" fmla="*/ 9352 h 1047182"/>
                  <a:gd name="connsiteX4823" fmla="*/ 528395 w 808720"/>
                  <a:gd name="connsiteY4823" fmla="*/ 9354 h 1047182"/>
                  <a:gd name="connsiteX4824" fmla="*/ 528444 w 808720"/>
                  <a:gd name="connsiteY4824" fmla="*/ 9385 h 1047182"/>
                  <a:gd name="connsiteX4825" fmla="*/ 528441 w 808720"/>
                  <a:gd name="connsiteY4825" fmla="*/ 9386 h 1047182"/>
                  <a:gd name="connsiteX4826" fmla="*/ 545350 w 808720"/>
                  <a:gd name="connsiteY4826" fmla="*/ 9334 h 1047182"/>
                  <a:gd name="connsiteX4827" fmla="*/ 547041 w 808720"/>
                  <a:gd name="connsiteY4827" fmla="*/ 9733 h 1047182"/>
                  <a:gd name="connsiteX4828" fmla="*/ 550724 w 808720"/>
                  <a:gd name="connsiteY4828" fmla="*/ 10604 h 1047182"/>
                  <a:gd name="connsiteX4829" fmla="*/ 547909 w 808720"/>
                  <a:gd name="connsiteY4829" fmla="*/ 14072 h 1047182"/>
                  <a:gd name="connsiteX4830" fmla="*/ 547717 w 808720"/>
                  <a:gd name="connsiteY4830" fmla="*/ 14309 h 1047182"/>
                  <a:gd name="connsiteX4831" fmla="*/ 546338 w 808720"/>
                  <a:gd name="connsiteY4831" fmla="*/ 12797 h 1047182"/>
                  <a:gd name="connsiteX4832" fmla="*/ 544286 w 808720"/>
                  <a:gd name="connsiteY4832" fmla="*/ 15671 h 1047182"/>
                  <a:gd name="connsiteX4833" fmla="*/ 544209 w 808720"/>
                  <a:gd name="connsiteY4833" fmla="*/ 12931 h 1047182"/>
                  <a:gd name="connsiteX4834" fmla="*/ 528645 w 808720"/>
                  <a:gd name="connsiteY4834" fmla="*/ 9327 h 1047182"/>
                  <a:gd name="connsiteX4835" fmla="*/ 528994 w 808720"/>
                  <a:gd name="connsiteY4835" fmla="*/ 9406 h 1047182"/>
                  <a:gd name="connsiteX4836" fmla="*/ 528972 w 808720"/>
                  <a:gd name="connsiteY4836" fmla="*/ 9417 h 1047182"/>
                  <a:gd name="connsiteX4837" fmla="*/ 528636 w 808720"/>
                  <a:gd name="connsiteY4837" fmla="*/ 9380 h 1047182"/>
                  <a:gd name="connsiteX4838" fmla="*/ 503210 w 808720"/>
                  <a:gd name="connsiteY4838" fmla="*/ 9324 h 1047182"/>
                  <a:gd name="connsiteX4839" fmla="*/ 501555 w 808720"/>
                  <a:gd name="connsiteY4839" fmla="*/ 9638 h 1047182"/>
                  <a:gd name="connsiteX4840" fmla="*/ 501742 w 808720"/>
                  <a:gd name="connsiteY4840" fmla="*/ 9553 h 1047182"/>
                  <a:gd name="connsiteX4841" fmla="*/ 528102 w 808720"/>
                  <a:gd name="connsiteY4841" fmla="*/ 9322 h 1047182"/>
                  <a:gd name="connsiteX4842" fmla="*/ 528215 w 808720"/>
                  <a:gd name="connsiteY4842" fmla="*/ 9334 h 1047182"/>
                  <a:gd name="connsiteX4843" fmla="*/ 528101 w 808720"/>
                  <a:gd name="connsiteY4843" fmla="*/ 9516 h 1047182"/>
                  <a:gd name="connsiteX4844" fmla="*/ 526674 w 808720"/>
                  <a:gd name="connsiteY4844" fmla="*/ 10064 h 1047182"/>
                  <a:gd name="connsiteX4845" fmla="*/ 526614 w 808720"/>
                  <a:gd name="connsiteY4845" fmla="*/ 10045 h 1047182"/>
                  <a:gd name="connsiteX4846" fmla="*/ 527417 w 808720"/>
                  <a:gd name="connsiteY4846" fmla="*/ 9442 h 1047182"/>
                  <a:gd name="connsiteX4847" fmla="*/ 473668 w 808720"/>
                  <a:gd name="connsiteY4847" fmla="*/ 9316 h 1047182"/>
                  <a:gd name="connsiteX4848" fmla="*/ 473794 w 808720"/>
                  <a:gd name="connsiteY4848" fmla="*/ 9328 h 1047182"/>
                  <a:gd name="connsiteX4849" fmla="*/ 473351 w 808720"/>
                  <a:gd name="connsiteY4849" fmla="*/ 9355 h 1047182"/>
                  <a:gd name="connsiteX4850" fmla="*/ 432406 w 808720"/>
                  <a:gd name="connsiteY4850" fmla="*/ 9313 h 1047182"/>
                  <a:gd name="connsiteX4851" fmla="*/ 433419 w 808720"/>
                  <a:gd name="connsiteY4851" fmla="*/ 9353 h 1047182"/>
                  <a:gd name="connsiteX4852" fmla="*/ 427086 w 808720"/>
                  <a:gd name="connsiteY4852" fmla="*/ 10056 h 1047182"/>
                  <a:gd name="connsiteX4853" fmla="*/ 424549 w 808720"/>
                  <a:gd name="connsiteY4853" fmla="*/ 10477 h 1047182"/>
                  <a:gd name="connsiteX4854" fmla="*/ 422986 w 808720"/>
                  <a:gd name="connsiteY4854" fmla="*/ 10535 h 1047182"/>
                  <a:gd name="connsiteX4855" fmla="*/ 429151 w 808720"/>
                  <a:gd name="connsiteY4855" fmla="*/ 9680 h 1047182"/>
                  <a:gd name="connsiteX4856" fmla="*/ 471287 w 808720"/>
                  <a:gd name="connsiteY4856" fmla="*/ 9312 h 1047182"/>
                  <a:gd name="connsiteX4857" fmla="*/ 472357 w 808720"/>
                  <a:gd name="connsiteY4857" fmla="*/ 9413 h 1047182"/>
                  <a:gd name="connsiteX4858" fmla="*/ 470864 w 808720"/>
                  <a:gd name="connsiteY4858" fmla="*/ 9502 h 1047182"/>
                  <a:gd name="connsiteX4859" fmla="*/ 469376 w 808720"/>
                  <a:gd name="connsiteY4859" fmla="*/ 9590 h 1047182"/>
                  <a:gd name="connsiteX4860" fmla="*/ 468095 w 808720"/>
                  <a:gd name="connsiteY4860" fmla="*/ 9646 h 1047182"/>
                  <a:gd name="connsiteX4861" fmla="*/ 468972 w 808720"/>
                  <a:gd name="connsiteY4861" fmla="*/ 9462 h 1047182"/>
                  <a:gd name="connsiteX4862" fmla="*/ 469124 w 808720"/>
                  <a:gd name="connsiteY4862" fmla="*/ 9445 h 1047182"/>
                  <a:gd name="connsiteX4863" fmla="*/ 469762 w 808720"/>
                  <a:gd name="connsiteY4863" fmla="*/ 9373 h 1047182"/>
                  <a:gd name="connsiteX4864" fmla="*/ 426711 w 808720"/>
                  <a:gd name="connsiteY4864" fmla="*/ 9308 h 1047182"/>
                  <a:gd name="connsiteX4865" fmla="*/ 426461 w 808720"/>
                  <a:gd name="connsiteY4865" fmla="*/ 9350 h 1047182"/>
                  <a:gd name="connsiteX4866" fmla="*/ 426179 w 808720"/>
                  <a:gd name="connsiteY4866" fmla="*/ 9389 h 1047182"/>
                  <a:gd name="connsiteX4867" fmla="*/ 423382 w 808720"/>
                  <a:gd name="connsiteY4867" fmla="*/ 9768 h 1047182"/>
                  <a:gd name="connsiteX4868" fmla="*/ 424845 w 808720"/>
                  <a:gd name="connsiteY4868" fmla="*/ 9500 h 1047182"/>
                  <a:gd name="connsiteX4869" fmla="*/ 528648 w 808720"/>
                  <a:gd name="connsiteY4869" fmla="*/ 9307 h 1047182"/>
                  <a:gd name="connsiteX4870" fmla="*/ 528645 w 808720"/>
                  <a:gd name="connsiteY4870" fmla="*/ 9327 h 1047182"/>
                  <a:gd name="connsiteX4871" fmla="*/ 528614 w 808720"/>
                  <a:gd name="connsiteY4871" fmla="*/ 9320 h 1047182"/>
                  <a:gd name="connsiteX4872" fmla="*/ 528260 w 808720"/>
                  <a:gd name="connsiteY4872" fmla="*/ 9294 h 1047182"/>
                  <a:gd name="connsiteX4873" fmla="*/ 528373 w 808720"/>
                  <a:gd name="connsiteY4873" fmla="*/ 9352 h 1047182"/>
                  <a:gd name="connsiteX4874" fmla="*/ 528215 w 808720"/>
                  <a:gd name="connsiteY4874" fmla="*/ 9334 h 1047182"/>
                  <a:gd name="connsiteX4875" fmla="*/ 528238 w 808720"/>
                  <a:gd name="connsiteY4875" fmla="*/ 9298 h 1047182"/>
                  <a:gd name="connsiteX4876" fmla="*/ 480764 w 808720"/>
                  <a:gd name="connsiteY4876" fmla="*/ 9288 h 1047182"/>
                  <a:gd name="connsiteX4877" fmla="*/ 478557 w 808720"/>
                  <a:gd name="connsiteY4877" fmla="*/ 9753 h 1047182"/>
                  <a:gd name="connsiteX4878" fmla="*/ 478454 w 808720"/>
                  <a:gd name="connsiteY4878" fmla="*/ 9774 h 1047182"/>
                  <a:gd name="connsiteX4879" fmla="*/ 478053 w 808720"/>
                  <a:gd name="connsiteY4879" fmla="*/ 9736 h 1047182"/>
                  <a:gd name="connsiteX4880" fmla="*/ 477736 w 808720"/>
                  <a:gd name="connsiteY4880" fmla="*/ 9706 h 1047182"/>
                  <a:gd name="connsiteX4881" fmla="*/ 476158 w 808720"/>
                  <a:gd name="connsiteY4881" fmla="*/ 9288 h 1047182"/>
                  <a:gd name="connsiteX4882" fmla="*/ 474516 w 808720"/>
                  <a:gd name="connsiteY4882" fmla="*/ 9398 h 1047182"/>
                  <a:gd name="connsiteX4883" fmla="*/ 474496 w 808720"/>
                  <a:gd name="connsiteY4883" fmla="*/ 9396 h 1047182"/>
                  <a:gd name="connsiteX4884" fmla="*/ 475049 w 808720"/>
                  <a:gd name="connsiteY4884" fmla="*/ 9337 h 1047182"/>
                  <a:gd name="connsiteX4885" fmla="*/ 426972 w 808720"/>
                  <a:gd name="connsiteY4885" fmla="*/ 9281 h 1047182"/>
                  <a:gd name="connsiteX4886" fmla="*/ 426444 w 808720"/>
                  <a:gd name="connsiteY4886" fmla="*/ 9353 h 1047182"/>
                  <a:gd name="connsiteX4887" fmla="*/ 426461 w 808720"/>
                  <a:gd name="connsiteY4887" fmla="*/ 9350 h 1047182"/>
                  <a:gd name="connsiteX4888" fmla="*/ 426928 w 808720"/>
                  <a:gd name="connsiteY4888" fmla="*/ 9286 h 1047182"/>
                  <a:gd name="connsiteX4889" fmla="*/ 503438 w 808720"/>
                  <a:gd name="connsiteY4889" fmla="*/ 9281 h 1047182"/>
                  <a:gd name="connsiteX4890" fmla="*/ 503458 w 808720"/>
                  <a:gd name="connsiteY4890" fmla="*/ 9285 h 1047182"/>
                  <a:gd name="connsiteX4891" fmla="*/ 503210 w 808720"/>
                  <a:gd name="connsiteY4891" fmla="*/ 9324 h 1047182"/>
                  <a:gd name="connsiteX4892" fmla="*/ 528227 w 808720"/>
                  <a:gd name="connsiteY4892" fmla="*/ 9277 h 1047182"/>
                  <a:gd name="connsiteX4893" fmla="*/ 528245 w 808720"/>
                  <a:gd name="connsiteY4893" fmla="*/ 9286 h 1047182"/>
                  <a:gd name="connsiteX4894" fmla="*/ 528238 w 808720"/>
                  <a:gd name="connsiteY4894" fmla="*/ 9298 h 1047182"/>
                  <a:gd name="connsiteX4895" fmla="*/ 528102 w 808720"/>
                  <a:gd name="connsiteY4895" fmla="*/ 9322 h 1047182"/>
                  <a:gd name="connsiteX4896" fmla="*/ 528023 w 808720"/>
                  <a:gd name="connsiteY4896" fmla="*/ 9313 h 1047182"/>
                  <a:gd name="connsiteX4897" fmla="*/ 527645 w 808720"/>
                  <a:gd name="connsiteY4897" fmla="*/ 9271 h 1047182"/>
                  <a:gd name="connsiteX4898" fmla="*/ 528023 w 808720"/>
                  <a:gd name="connsiteY4898" fmla="*/ 9313 h 1047182"/>
                  <a:gd name="connsiteX4899" fmla="*/ 527457 w 808720"/>
                  <a:gd name="connsiteY4899" fmla="*/ 9412 h 1047182"/>
                  <a:gd name="connsiteX4900" fmla="*/ 528264 w 808720"/>
                  <a:gd name="connsiteY4900" fmla="*/ 9271 h 1047182"/>
                  <a:gd name="connsiteX4901" fmla="*/ 528292 w 808720"/>
                  <a:gd name="connsiteY4901" fmla="*/ 9288 h 1047182"/>
                  <a:gd name="connsiteX4902" fmla="*/ 528260 w 808720"/>
                  <a:gd name="connsiteY4902" fmla="*/ 9294 h 1047182"/>
                  <a:gd name="connsiteX4903" fmla="*/ 528245 w 808720"/>
                  <a:gd name="connsiteY4903" fmla="*/ 9286 h 1047182"/>
                  <a:gd name="connsiteX4904" fmla="*/ 528254 w 808720"/>
                  <a:gd name="connsiteY4904" fmla="*/ 9273 h 1047182"/>
                  <a:gd name="connsiteX4905" fmla="*/ 528396 w 808720"/>
                  <a:gd name="connsiteY4905" fmla="*/ 9270 h 1047182"/>
                  <a:gd name="connsiteX4906" fmla="*/ 528614 w 808720"/>
                  <a:gd name="connsiteY4906" fmla="*/ 9320 h 1047182"/>
                  <a:gd name="connsiteX4907" fmla="*/ 528496 w 808720"/>
                  <a:gd name="connsiteY4907" fmla="*/ 9365 h 1047182"/>
                  <a:gd name="connsiteX4908" fmla="*/ 528395 w 808720"/>
                  <a:gd name="connsiteY4908" fmla="*/ 9354 h 1047182"/>
                  <a:gd name="connsiteX4909" fmla="*/ 528292 w 808720"/>
                  <a:gd name="connsiteY4909" fmla="*/ 9288 h 1047182"/>
                  <a:gd name="connsiteX4910" fmla="*/ 509028 w 808720"/>
                  <a:gd name="connsiteY4910" fmla="*/ 9270 h 1047182"/>
                  <a:gd name="connsiteX4911" fmla="*/ 508059 w 808720"/>
                  <a:gd name="connsiteY4911" fmla="*/ 9396 h 1047182"/>
                  <a:gd name="connsiteX4912" fmla="*/ 508277 w 808720"/>
                  <a:gd name="connsiteY4912" fmla="*/ 9328 h 1047182"/>
                  <a:gd name="connsiteX4913" fmla="*/ 545070 w 808720"/>
                  <a:gd name="connsiteY4913" fmla="*/ 9267 h 1047182"/>
                  <a:gd name="connsiteX4914" fmla="*/ 545280 w 808720"/>
                  <a:gd name="connsiteY4914" fmla="*/ 9317 h 1047182"/>
                  <a:gd name="connsiteX4915" fmla="*/ 544197 w 808720"/>
                  <a:gd name="connsiteY4915" fmla="*/ 12488 h 1047182"/>
                  <a:gd name="connsiteX4916" fmla="*/ 544162 w 808720"/>
                  <a:gd name="connsiteY4916" fmla="*/ 11242 h 1047182"/>
                  <a:gd name="connsiteX4917" fmla="*/ 540212 w 808720"/>
                  <a:gd name="connsiteY4917" fmla="*/ 9257 h 1047182"/>
                  <a:gd name="connsiteX4918" fmla="*/ 540826 w 808720"/>
                  <a:gd name="connsiteY4918" fmla="*/ 9962 h 1047182"/>
                  <a:gd name="connsiteX4919" fmla="*/ 540563 w 808720"/>
                  <a:gd name="connsiteY4919" fmla="*/ 9911 h 1047182"/>
                  <a:gd name="connsiteX4920" fmla="*/ 483529 w 808720"/>
                  <a:gd name="connsiteY4920" fmla="*/ 9257 h 1047182"/>
                  <a:gd name="connsiteX4921" fmla="*/ 482127 w 808720"/>
                  <a:gd name="connsiteY4921" fmla="*/ 9586 h 1047182"/>
                  <a:gd name="connsiteX4922" fmla="*/ 480022 w 808720"/>
                  <a:gd name="connsiteY4922" fmla="*/ 9800 h 1047182"/>
                  <a:gd name="connsiteX4923" fmla="*/ 479392 w 808720"/>
                  <a:gd name="connsiteY4923" fmla="*/ 9864 h 1047182"/>
                  <a:gd name="connsiteX4924" fmla="*/ 478856 w 808720"/>
                  <a:gd name="connsiteY4924" fmla="*/ 9813 h 1047182"/>
                  <a:gd name="connsiteX4925" fmla="*/ 479190 w 808720"/>
                  <a:gd name="connsiteY4925" fmla="*/ 9773 h 1047182"/>
                  <a:gd name="connsiteX4926" fmla="*/ 528273 w 808720"/>
                  <a:gd name="connsiteY4926" fmla="*/ 9242 h 1047182"/>
                  <a:gd name="connsiteX4927" fmla="*/ 528341 w 808720"/>
                  <a:gd name="connsiteY4927" fmla="*/ 9257 h 1047182"/>
                  <a:gd name="connsiteX4928" fmla="*/ 528264 w 808720"/>
                  <a:gd name="connsiteY4928" fmla="*/ 9271 h 1047182"/>
                  <a:gd name="connsiteX4929" fmla="*/ 528257 w 808720"/>
                  <a:gd name="connsiteY4929" fmla="*/ 9266 h 1047182"/>
                  <a:gd name="connsiteX4930" fmla="*/ 430484 w 808720"/>
                  <a:gd name="connsiteY4930" fmla="*/ 9237 h 1047182"/>
                  <a:gd name="connsiteX4931" fmla="*/ 431937 w 808720"/>
                  <a:gd name="connsiteY4931" fmla="*/ 9294 h 1047182"/>
                  <a:gd name="connsiteX4932" fmla="*/ 429151 w 808720"/>
                  <a:gd name="connsiteY4932" fmla="*/ 9680 h 1047182"/>
                  <a:gd name="connsiteX4933" fmla="*/ 424705 w 808720"/>
                  <a:gd name="connsiteY4933" fmla="*/ 10183 h 1047182"/>
                  <a:gd name="connsiteX4934" fmla="*/ 429368 w 808720"/>
                  <a:gd name="connsiteY4934" fmla="*/ 9386 h 1047182"/>
                  <a:gd name="connsiteX4935" fmla="*/ 496289 w 808720"/>
                  <a:gd name="connsiteY4935" fmla="*/ 9229 h 1047182"/>
                  <a:gd name="connsiteX4936" fmla="*/ 496070 w 808720"/>
                  <a:gd name="connsiteY4936" fmla="*/ 9329 h 1047182"/>
                  <a:gd name="connsiteX4937" fmla="*/ 495896 w 808720"/>
                  <a:gd name="connsiteY4937" fmla="*/ 9370 h 1047182"/>
                  <a:gd name="connsiteX4938" fmla="*/ 531817 w 808720"/>
                  <a:gd name="connsiteY4938" fmla="*/ 9228 h 1047182"/>
                  <a:gd name="connsiteX4939" fmla="*/ 531976 w 808720"/>
                  <a:gd name="connsiteY4939" fmla="*/ 9313 h 1047182"/>
                  <a:gd name="connsiteX4940" fmla="*/ 531581 w 808720"/>
                  <a:gd name="connsiteY4940" fmla="*/ 9609 h 1047182"/>
                  <a:gd name="connsiteX4941" fmla="*/ 531394 w 808720"/>
                  <a:gd name="connsiteY4941" fmla="*/ 9482 h 1047182"/>
                  <a:gd name="connsiteX4942" fmla="*/ 430121 w 808720"/>
                  <a:gd name="connsiteY4942" fmla="*/ 9223 h 1047182"/>
                  <a:gd name="connsiteX4943" fmla="*/ 430285 w 808720"/>
                  <a:gd name="connsiteY4943" fmla="*/ 9229 h 1047182"/>
                  <a:gd name="connsiteX4944" fmla="*/ 429368 w 808720"/>
                  <a:gd name="connsiteY4944" fmla="*/ 9386 h 1047182"/>
                  <a:gd name="connsiteX4945" fmla="*/ 422988 w 808720"/>
                  <a:gd name="connsiteY4945" fmla="*/ 10237 h 1047182"/>
                  <a:gd name="connsiteX4946" fmla="*/ 426718 w 808720"/>
                  <a:gd name="connsiteY4946" fmla="*/ 9597 h 1047182"/>
                  <a:gd name="connsiteX4947" fmla="*/ 523984 w 808720"/>
                  <a:gd name="connsiteY4947" fmla="*/ 9219 h 1047182"/>
                  <a:gd name="connsiteX4948" fmla="*/ 524431 w 808720"/>
                  <a:gd name="connsiteY4948" fmla="*/ 9359 h 1047182"/>
                  <a:gd name="connsiteX4949" fmla="*/ 523188 w 808720"/>
                  <a:gd name="connsiteY4949" fmla="*/ 9629 h 1047182"/>
                  <a:gd name="connsiteX4950" fmla="*/ 523309 w 808720"/>
                  <a:gd name="connsiteY4950" fmla="*/ 9508 h 1047182"/>
                  <a:gd name="connsiteX4951" fmla="*/ 458662 w 808720"/>
                  <a:gd name="connsiteY4951" fmla="*/ 9218 h 1047182"/>
                  <a:gd name="connsiteX4952" fmla="*/ 452167 w 808720"/>
                  <a:gd name="connsiteY4952" fmla="*/ 9642 h 1047182"/>
                  <a:gd name="connsiteX4953" fmla="*/ 452474 w 808720"/>
                  <a:gd name="connsiteY4953" fmla="*/ 9553 h 1047182"/>
                  <a:gd name="connsiteX4954" fmla="*/ 455154 w 808720"/>
                  <a:gd name="connsiteY4954" fmla="*/ 9348 h 1047182"/>
                  <a:gd name="connsiteX4955" fmla="*/ 532103 w 808720"/>
                  <a:gd name="connsiteY4955" fmla="*/ 9217 h 1047182"/>
                  <a:gd name="connsiteX4956" fmla="*/ 534284 w 808720"/>
                  <a:gd name="connsiteY4956" fmla="*/ 10002 h 1047182"/>
                  <a:gd name="connsiteX4957" fmla="*/ 533010 w 808720"/>
                  <a:gd name="connsiteY4957" fmla="*/ 9862 h 1047182"/>
                  <a:gd name="connsiteX4958" fmla="*/ 531976 w 808720"/>
                  <a:gd name="connsiteY4958" fmla="*/ 9313 h 1047182"/>
                  <a:gd name="connsiteX4959" fmla="*/ 521943 w 808720"/>
                  <a:gd name="connsiteY4959" fmla="*/ 9216 h 1047182"/>
                  <a:gd name="connsiteX4960" fmla="*/ 521484 w 808720"/>
                  <a:gd name="connsiteY4960" fmla="*/ 9477 h 1047182"/>
                  <a:gd name="connsiteX4961" fmla="*/ 521059 w 808720"/>
                  <a:gd name="connsiteY4961" fmla="*/ 9565 h 1047182"/>
                  <a:gd name="connsiteX4962" fmla="*/ 521148 w 808720"/>
                  <a:gd name="connsiteY4962" fmla="*/ 9476 h 1047182"/>
                  <a:gd name="connsiteX4963" fmla="*/ 528708 w 808720"/>
                  <a:gd name="connsiteY4963" fmla="*/ 9215 h 1047182"/>
                  <a:gd name="connsiteX4964" fmla="*/ 528789 w 808720"/>
                  <a:gd name="connsiteY4964" fmla="*/ 9253 h 1047182"/>
                  <a:gd name="connsiteX4965" fmla="*/ 528648 w 808720"/>
                  <a:gd name="connsiteY4965" fmla="*/ 9307 h 1047182"/>
                  <a:gd name="connsiteX4966" fmla="*/ 528661 w 808720"/>
                  <a:gd name="connsiteY4966" fmla="*/ 9223 h 1047182"/>
                  <a:gd name="connsiteX4967" fmla="*/ 492188 w 808720"/>
                  <a:gd name="connsiteY4967" fmla="*/ 9208 h 1047182"/>
                  <a:gd name="connsiteX4968" fmla="*/ 489737 w 808720"/>
                  <a:gd name="connsiteY4968" fmla="*/ 9795 h 1047182"/>
                  <a:gd name="connsiteX4969" fmla="*/ 488398 w 808720"/>
                  <a:gd name="connsiteY4969" fmla="*/ 10043 h 1047182"/>
                  <a:gd name="connsiteX4970" fmla="*/ 489629 w 808720"/>
                  <a:gd name="connsiteY4970" fmla="*/ 9664 h 1047182"/>
                  <a:gd name="connsiteX4971" fmla="*/ 491641 w 808720"/>
                  <a:gd name="connsiteY4971" fmla="*/ 9262 h 1047182"/>
                  <a:gd name="connsiteX4972" fmla="*/ 470181 w 808720"/>
                  <a:gd name="connsiteY4972" fmla="*/ 9207 h 1047182"/>
                  <a:gd name="connsiteX4973" fmla="*/ 470322 w 808720"/>
                  <a:gd name="connsiteY4973" fmla="*/ 9221 h 1047182"/>
                  <a:gd name="connsiteX4974" fmla="*/ 470757 w 808720"/>
                  <a:gd name="connsiteY4974" fmla="*/ 9262 h 1047182"/>
                  <a:gd name="connsiteX4975" fmla="*/ 469762 w 808720"/>
                  <a:gd name="connsiteY4975" fmla="*/ 9373 h 1047182"/>
                  <a:gd name="connsiteX4976" fmla="*/ 469305 w 808720"/>
                  <a:gd name="connsiteY4976" fmla="*/ 9392 h 1047182"/>
                  <a:gd name="connsiteX4977" fmla="*/ 469976 w 808720"/>
                  <a:gd name="connsiteY4977" fmla="*/ 9250 h 1047182"/>
                  <a:gd name="connsiteX4978" fmla="*/ 528665 w 808720"/>
                  <a:gd name="connsiteY4978" fmla="*/ 9201 h 1047182"/>
                  <a:gd name="connsiteX4979" fmla="*/ 528661 w 808720"/>
                  <a:gd name="connsiteY4979" fmla="*/ 9223 h 1047182"/>
                  <a:gd name="connsiteX4980" fmla="*/ 528396 w 808720"/>
                  <a:gd name="connsiteY4980" fmla="*/ 9270 h 1047182"/>
                  <a:gd name="connsiteX4981" fmla="*/ 528341 w 808720"/>
                  <a:gd name="connsiteY4981" fmla="*/ 9257 h 1047182"/>
                  <a:gd name="connsiteX4982" fmla="*/ 528666 w 808720"/>
                  <a:gd name="connsiteY4982" fmla="*/ 9196 h 1047182"/>
                  <a:gd name="connsiteX4983" fmla="*/ 528673 w 808720"/>
                  <a:gd name="connsiteY4983" fmla="*/ 9199 h 1047182"/>
                  <a:gd name="connsiteX4984" fmla="*/ 528665 w 808720"/>
                  <a:gd name="connsiteY4984" fmla="*/ 9201 h 1047182"/>
                  <a:gd name="connsiteX4985" fmla="*/ 528064 w 808720"/>
                  <a:gd name="connsiteY4985" fmla="*/ 9194 h 1047182"/>
                  <a:gd name="connsiteX4986" fmla="*/ 528189 w 808720"/>
                  <a:gd name="connsiteY4986" fmla="*/ 9223 h 1047182"/>
                  <a:gd name="connsiteX4987" fmla="*/ 528257 w 808720"/>
                  <a:gd name="connsiteY4987" fmla="*/ 9266 h 1047182"/>
                  <a:gd name="connsiteX4988" fmla="*/ 528254 w 808720"/>
                  <a:gd name="connsiteY4988" fmla="*/ 9273 h 1047182"/>
                  <a:gd name="connsiteX4989" fmla="*/ 528227 w 808720"/>
                  <a:gd name="connsiteY4989" fmla="*/ 9277 h 1047182"/>
                  <a:gd name="connsiteX4990" fmla="*/ 536761 w 808720"/>
                  <a:gd name="connsiteY4990" fmla="*/ 9175 h 1047182"/>
                  <a:gd name="connsiteX4991" fmla="*/ 537238 w 808720"/>
                  <a:gd name="connsiteY4991" fmla="*/ 9267 h 1047182"/>
                  <a:gd name="connsiteX4992" fmla="*/ 537792 w 808720"/>
                  <a:gd name="connsiteY4992" fmla="*/ 9984 h 1047182"/>
                  <a:gd name="connsiteX4993" fmla="*/ 537348 w 808720"/>
                  <a:gd name="connsiteY4993" fmla="*/ 10339 h 1047182"/>
                  <a:gd name="connsiteX4994" fmla="*/ 537328 w 808720"/>
                  <a:gd name="connsiteY4994" fmla="*/ 10337 h 1047182"/>
                  <a:gd name="connsiteX4995" fmla="*/ 477873 w 808720"/>
                  <a:gd name="connsiteY4995" fmla="*/ 9174 h 1047182"/>
                  <a:gd name="connsiteX4996" fmla="*/ 477716 w 808720"/>
                  <a:gd name="connsiteY4996" fmla="*/ 9219 h 1047182"/>
                  <a:gd name="connsiteX4997" fmla="*/ 476158 w 808720"/>
                  <a:gd name="connsiteY4997" fmla="*/ 9288 h 1047182"/>
                  <a:gd name="connsiteX4998" fmla="*/ 428691 w 808720"/>
                  <a:gd name="connsiteY4998" fmla="*/ 9167 h 1047182"/>
                  <a:gd name="connsiteX4999" fmla="*/ 429125 w 808720"/>
                  <a:gd name="connsiteY4999" fmla="*/ 9184 h 1047182"/>
                  <a:gd name="connsiteX5000" fmla="*/ 426718 w 808720"/>
                  <a:gd name="connsiteY5000" fmla="*/ 9597 h 1047182"/>
                  <a:gd name="connsiteX5001" fmla="*/ 421703 w 808720"/>
                  <a:gd name="connsiteY5001" fmla="*/ 10148 h 1047182"/>
                  <a:gd name="connsiteX5002" fmla="*/ 423091 w 808720"/>
                  <a:gd name="connsiteY5002" fmla="*/ 9915 h 1047182"/>
                  <a:gd name="connsiteX5003" fmla="*/ 474911 w 808720"/>
                  <a:gd name="connsiteY5003" fmla="*/ 9166 h 1047182"/>
                  <a:gd name="connsiteX5004" fmla="*/ 473668 w 808720"/>
                  <a:gd name="connsiteY5004" fmla="*/ 9316 h 1047182"/>
                  <a:gd name="connsiteX5005" fmla="*/ 472931 w 808720"/>
                  <a:gd name="connsiteY5005" fmla="*/ 9246 h 1047182"/>
                  <a:gd name="connsiteX5006" fmla="*/ 520201 w 808720"/>
                  <a:gd name="connsiteY5006" fmla="*/ 9162 h 1047182"/>
                  <a:gd name="connsiteX5007" fmla="*/ 519892 w 808720"/>
                  <a:gd name="connsiteY5007" fmla="*/ 9378 h 1047182"/>
                  <a:gd name="connsiteX5008" fmla="*/ 518744 w 808720"/>
                  <a:gd name="connsiteY5008" fmla="*/ 9857 h 1047182"/>
                  <a:gd name="connsiteX5009" fmla="*/ 517959 w 808720"/>
                  <a:gd name="connsiteY5009" fmla="*/ 9562 h 1047182"/>
                  <a:gd name="connsiteX5010" fmla="*/ 476858 w 808720"/>
                  <a:gd name="connsiteY5010" fmla="*/ 9147 h 1047182"/>
                  <a:gd name="connsiteX5011" fmla="*/ 475049 w 808720"/>
                  <a:gd name="connsiteY5011" fmla="*/ 9337 h 1047182"/>
                  <a:gd name="connsiteX5012" fmla="*/ 474256 w 808720"/>
                  <a:gd name="connsiteY5012" fmla="*/ 9373 h 1047182"/>
                  <a:gd name="connsiteX5013" fmla="*/ 473794 w 808720"/>
                  <a:gd name="connsiteY5013" fmla="*/ 9328 h 1047182"/>
                  <a:gd name="connsiteX5014" fmla="*/ 471835 w 808720"/>
                  <a:gd name="connsiteY5014" fmla="*/ 9141 h 1047182"/>
                  <a:gd name="connsiteX5015" fmla="*/ 472931 w 808720"/>
                  <a:gd name="connsiteY5015" fmla="*/ 9246 h 1047182"/>
                  <a:gd name="connsiteX5016" fmla="*/ 471287 w 808720"/>
                  <a:gd name="connsiteY5016" fmla="*/ 9312 h 1047182"/>
                  <a:gd name="connsiteX5017" fmla="*/ 470757 w 808720"/>
                  <a:gd name="connsiteY5017" fmla="*/ 9262 h 1047182"/>
                  <a:gd name="connsiteX5018" fmla="*/ 428015 w 808720"/>
                  <a:gd name="connsiteY5018" fmla="*/ 9140 h 1047182"/>
                  <a:gd name="connsiteX5019" fmla="*/ 428254 w 808720"/>
                  <a:gd name="connsiteY5019" fmla="*/ 9149 h 1047182"/>
                  <a:gd name="connsiteX5020" fmla="*/ 426972 w 808720"/>
                  <a:gd name="connsiteY5020" fmla="*/ 9281 h 1047182"/>
                  <a:gd name="connsiteX5021" fmla="*/ 470503 w 808720"/>
                  <a:gd name="connsiteY5021" fmla="*/ 9139 h 1047182"/>
                  <a:gd name="connsiteX5022" fmla="*/ 470181 w 808720"/>
                  <a:gd name="connsiteY5022" fmla="*/ 9207 h 1047182"/>
                  <a:gd name="connsiteX5023" fmla="*/ 469979 w 808720"/>
                  <a:gd name="connsiteY5023" fmla="*/ 9188 h 1047182"/>
                  <a:gd name="connsiteX5024" fmla="*/ 529146 w 808720"/>
                  <a:gd name="connsiteY5024" fmla="*/ 9138 h 1047182"/>
                  <a:gd name="connsiteX5025" fmla="*/ 529352 w 808720"/>
                  <a:gd name="connsiteY5025" fmla="*/ 9228 h 1047182"/>
                  <a:gd name="connsiteX5026" fmla="*/ 529056 w 808720"/>
                  <a:gd name="connsiteY5026" fmla="*/ 9376 h 1047182"/>
                  <a:gd name="connsiteX5027" fmla="*/ 528789 w 808720"/>
                  <a:gd name="connsiteY5027" fmla="*/ 9253 h 1047182"/>
                  <a:gd name="connsiteX5028" fmla="*/ 529039 w 808720"/>
                  <a:gd name="connsiteY5028" fmla="*/ 9157 h 1047182"/>
                  <a:gd name="connsiteX5029" fmla="*/ 487303 w 808720"/>
                  <a:gd name="connsiteY5029" fmla="*/ 9134 h 1047182"/>
                  <a:gd name="connsiteX5030" fmla="*/ 486174 w 808720"/>
                  <a:gd name="connsiteY5030" fmla="*/ 9540 h 1047182"/>
                  <a:gd name="connsiteX5031" fmla="*/ 483651 w 808720"/>
                  <a:gd name="connsiteY5031" fmla="*/ 9919 h 1047182"/>
                  <a:gd name="connsiteX5032" fmla="*/ 482214 w 808720"/>
                  <a:gd name="connsiteY5032" fmla="*/ 10134 h 1047182"/>
                  <a:gd name="connsiteX5033" fmla="*/ 480497 w 808720"/>
                  <a:gd name="connsiteY5033" fmla="*/ 9970 h 1047182"/>
                  <a:gd name="connsiteX5034" fmla="*/ 481040 w 808720"/>
                  <a:gd name="connsiteY5034" fmla="*/ 9842 h 1047182"/>
                  <a:gd name="connsiteX5035" fmla="*/ 481101 w 808720"/>
                  <a:gd name="connsiteY5035" fmla="*/ 9835 h 1047182"/>
                  <a:gd name="connsiteX5036" fmla="*/ 427772 w 808720"/>
                  <a:gd name="connsiteY5036" fmla="*/ 9130 h 1047182"/>
                  <a:gd name="connsiteX5037" fmla="*/ 427995 w 808720"/>
                  <a:gd name="connsiteY5037" fmla="*/ 9139 h 1047182"/>
                  <a:gd name="connsiteX5038" fmla="*/ 426928 w 808720"/>
                  <a:gd name="connsiteY5038" fmla="*/ 9286 h 1047182"/>
                  <a:gd name="connsiteX5039" fmla="*/ 426711 w 808720"/>
                  <a:gd name="connsiteY5039" fmla="*/ 9308 h 1047182"/>
                  <a:gd name="connsiteX5040" fmla="*/ 531860 w 808720"/>
                  <a:gd name="connsiteY5040" fmla="*/ 9130 h 1047182"/>
                  <a:gd name="connsiteX5041" fmla="*/ 531935 w 808720"/>
                  <a:gd name="connsiteY5041" fmla="*/ 9157 h 1047182"/>
                  <a:gd name="connsiteX5042" fmla="*/ 531817 w 808720"/>
                  <a:gd name="connsiteY5042" fmla="*/ 9228 h 1047182"/>
                  <a:gd name="connsiteX5043" fmla="*/ 531748 w 808720"/>
                  <a:gd name="connsiteY5043" fmla="*/ 9191 h 1047182"/>
                  <a:gd name="connsiteX5044" fmla="*/ 529110 w 808720"/>
                  <a:gd name="connsiteY5044" fmla="*/ 9123 h 1047182"/>
                  <a:gd name="connsiteX5045" fmla="*/ 529119 w 808720"/>
                  <a:gd name="connsiteY5045" fmla="*/ 9126 h 1047182"/>
                  <a:gd name="connsiteX5046" fmla="*/ 529039 w 808720"/>
                  <a:gd name="connsiteY5046" fmla="*/ 9157 h 1047182"/>
                  <a:gd name="connsiteX5047" fmla="*/ 528708 w 808720"/>
                  <a:gd name="connsiteY5047" fmla="*/ 9215 h 1047182"/>
                  <a:gd name="connsiteX5048" fmla="*/ 528673 w 808720"/>
                  <a:gd name="connsiteY5048" fmla="*/ 9199 h 1047182"/>
                  <a:gd name="connsiteX5049" fmla="*/ 460160 w 808720"/>
                  <a:gd name="connsiteY5049" fmla="*/ 9120 h 1047182"/>
                  <a:gd name="connsiteX5050" fmla="*/ 460047 w 808720"/>
                  <a:gd name="connsiteY5050" fmla="*/ 9149 h 1047182"/>
                  <a:gd name="connsiteX5051" fmla="*/ 459961 w 808720"/>
                  <a:gd name="connsiteY5051" fmla="*/ 9170 h 1047182"/>
                  <a:gd name="connsiteX5052" fmla="*/ 458662 w 808720"/>
                  <a:gd name="connsiteY5052" fmla="*/ 9218 h 1047182"/>
                  <a:gd name="connsiteX5053" fmla="*/ 459833 w 808720"/>
                  <a:gd name="connsiteY5053" fmla="*/ 9142 h 1047182"/>
                  <a:gd name="connsiteX5054" fmla="*/ 523240 w 808720"/>
                  <a:gd name="connsiteY5054" fmla="*/ 9111 h 1047182"/>
                  <a:gd name="connsiteX5055" fmla="*/ 521915 w 808720"/>
                  <a:gd name="connsiteY5055" fmla="*/ 9906 h 1047182"/>
                  <a:gd name="connsiteX5056" fmla="*/ 520386 w 808720"/>
                  <a:gd name="connsiteY5056" fmla="*/ 10238 h 1047182"/>
                  <a:gd name="connsiteX5057" fmla="*/ 520647 w 808720"/>
                  <a:gd name="connsiteY5057" fmla="*/ 9978 h 1047182"/>
                  <a:gd name="connsiteX5058" fmla="*/ 520706 w 808720"/>
                  <a:gd name="connsiteY5058" fmla="*/ 9918 h 1047182"/>
                  <a:gd name="connsiteX5059" fmla="*/ 521484 w 808720"/>
                  <a:gd name="connsiteY5059" fmla="*/ 9477 h 1047182"/>
                  <a:gd name="connsiteX5060" fmla="*/ 522213 w 808720"/>
                  <a:gd name="connsiteY5060" fmla="*/ 9325 h 1047182"/>
                  <a:gd name="connsiteX5061" fmla="*/ 502714 w 808720"/>
                  <a:gd name="connsiteY5061" fmla="*/ 9110 h 1047182"/>
                  <a:gd name="connsiteX5062" fmla="*/ 503056 w 808720"/>
                  <a:gd name="connsiteY5062" fmla="*/ 9190 h 1047182"/>
                  <a:gd name="connsiteX5063" fmla="*/ 502136 w 808720"/>
                  <a:gd name="connsiteY5063" fmla="*/ 9373 h 1047182"/>
                  <a:gd name="connsiteX5064" fmla="*/ 518629 w 808720"/>
                  <a:gd name="connsiteY5064" fmla="*/ 9106 h 1047182"/>
                  <a:gd name="connsiteX5065" fmla="*/ 518005 w 808720"/>
                  <a:gd name="connsiteY5065" fmla="*/ 9419 h 1047182"/>
                  <a:gd name="connsiteX5066" fmla="*/ 517702 w 808720"/>
                  <a:gd name="connsiteY5066" fmla="*/ 9466 h 1047182"/>
                  <a:gd name="connsiteX5067" fmla="*/ 517391 w 808720"/>
                  <a:gd name="connsiteY5067" fmla="*/ 9350 h 1047182"/>
                  <a:gd name="connsiteX5068" fmla="*/ 517200 w 808720"/>
                  <a:gd name="connsiteY5068" fmla="*/ 9278 h 1047182"/>
                  <a:gd name="connsiteX5069" fmla="*/ 517790 w 808720"/>
                  <a:gd name="connsiteY5069" fmla="*/ 9207 h 1047182"/>
                  <a:gd name="connsiteX5070" fmla="*/ 469109 w 808720"/>
                  <a:gd name="connsiteY5070" fmla="*/ 9106 h 1047182"/>
                  <a:gd name="connsiteX5071" fmla="*/ 469979 w 808720"/>
                  <a:gd name="connsiteY5071" fmla="*/ 9188 h 1047182"/>
                  <a:gd name="connsiteX5072" fmla="*/ 467711 w 808720"/>
                  <a:gd name="connsiteY5072" fmla="*/ 9399 h 1047182"/>
                  <a:gd name="connsiteX5073" fmla="*/ 466628 w 808720"/>
                  <a:gd name="connsiteY5073" fmla="*/ 9500 h 1047182"/>
                  <a:gd name="connsiteX5074" fmla="*/ 465336 w 808720"/>
                  <a:gd name="connsiteY5074" fmla="*/ 9551 h 1047182"/>
                  <a:gd name="connsiteX5075" fmla="*/ 466862 w 808720"/>
                  <a:gd name="connsiteY5075" fmla="*/ 9371 h 1047182"/>
                  <a:gd name="connsiteX5076" fmla="*/ 438482 w 808720"/>
                  <a:gd name="connsiteY5076" fmla="*/ 9104 h 1047182"/>
                  <a:gd name="connsiteX5077" fmla="*/ 437024 w 808720"/>
                  <a:gd name="connsiteY5077" fmla="*/ 9495 h 1047182"/>
                  <a:gd name="connsiteX5078" fmla="*/ 435804 w 808720"/>
                  <a:gd name="connsiteY5078" fmla="*/ 9447 h 1047182"/>
                  <a:gd name="connsiteX5079" fmla="*/ 527875 w 808720"/>
                  <a:gd name="connsiteY5079" fmla="*/ 9098 h 1047182"/>
                  <a:gd name="connsiteX5080" fmla="*/ 528064 w 808720"/>
                  <a:gd name="connsiteY5080" fmla="*/ 9194 h 1047182"/>
                  <a:gd name="connsiteX5081" fmla="*/ 527821 w 808720"/>
                  <a:gd name="connsiteY5081" fmla="*/ 9139 h 1047182"/>
                  <a:gd name="connsiteX5082" fmla="*/ 525687 w 808720"/>
                  <a:gd name="connsiteY5082" fmla="*/ 9086 h 1047182"/>
                  <a:gd name="connsiteX5083" fmla="*/ 525547 w 808720"/>
                  <a:gd name="connsiteY5083" fmla="*/ 9314 h 1047182"/>
                  <a:gd name="connsiteX5084" fmla="*/ 525209 w 808720"/>
                  <a:gd name="connsiteY5084" fmla="*/ 9603 h 1047182"/>
                  <a:gd name="connsiteX5085" fmla="*/ 524431 w 808720"/>
                  <a:gd name="connsiteY5085" fmla="*/ 9359 h 1047182"/>
                  <a:gd name="connsiteX5086" fmla="*/ 525829 w 808720"/>
                  <a:gd name="connsiteY5086" fmla="*/ 9072 h 1047182"/>
                  <a:gd name="connsiteX5087" fmla="*/ 526010 w 808720"/>
                  <a:gd name="connsiteY5087" fmla="*/ 9092 h 1047182"/>
                  <a:gd name="connsiteX5088" fmla="*/ 525490 w 808720"/>
                  <a:gd name="connsiteY5088" fmla="*/ 9692 h 1047182"/>
                  <a:gd name="connsiteX5089" fmla="*/ 525343 w 808720"/>
                  <a:gd name="connsiteY5089" fmla="*/ 9646 h 1047182"/>
                  <a:gd name="connsiteX5090" fmla="*/ 525547 w 808720"/>
                  <a:gd name="connsiteY5090" fmla="*/ 9314 h 1047182"/>
                  <a:gd name="connsiteX5091" fmla="*/ 493668 w 808720"/>
                  <a:gd name="connsiteY5091" fmla="*/ 9067 h 1047182"/>
                  <a:gd name="connsiteX5092" fmla="*/ 493653 w 808720"/>
                  <a:gd name="connsiteY5092" fmla="*/ 9077 h 1047182"/>
                  <a:gd name="connsiteX5093" fmla="*/ 491178 w 808720"/>
                  <a:gd name="connsiteY5093" fmla="*/ 9811 h 1047182"/>
                  <a:gd name="connsiteX5094" fmla="*/ 489287 w 808720"/>
                  <a:gd name="connsiteY5094" fmla="*/ 10102 h 1047182"/>
                  <a:gd name="connsiteX5095" fmla="*/ 487123 w 808720"/>
                  <a:gd name="connsiteY5095" fmla="*/ 10435 h 1047182"/>
                  <a:gd name="connsiteX5096" fmla="*/ 487329 w 808720"/>
                  <a:gd name="connsiteY5096" fmla="*/ 10372 h 1047182"/>
                  <a:gd name="connsiteX5097" fmla="*/ 488554 w 808720"/>
                  <a:gd name="connsiteY5097" fmla="*/ 10078 h 1047182"/>
                  <a:gd name="connsiteX5098" fmla="*/ 489737 w 808720"/>
                  <a:gd name="connsiteY5098" fmla="*/ 9795 h 1047182"/>
                  <a:gd name="connsiteX5099" fmla="*/ 523481 w 808720"/>
                  <a:gd name="connsiteY5099" fmla="*/ 9061 h 1047182"/>
                  <a:gd name="connsiteX5100" fmla="*/ 523691 w 808720"/>
                  <a:gd name="connsiteY5100" fmla="*/ 9126 h 1047182"/>
                  <a:gd name="connsiteX5101" fmla="*/ 523309 w 808720"/>
                  <a:gd name="connsiteY5101" fmla="*/ 9508 h 1047182"/>
                  <a:gd name="connsiteX5102" fmla="*/ 522859 w 808720"/>
                  <a:gd name="connsiteY5102" fmla="*/ 9701 h 1047182"/>
                  <a:gd name="connsiteX5103" fmla="*/ 522246 w 808720"/>
                  <a:gd name="connsiteY5103" fmla="*/ 9834 h 1047182"/>
                  <a:gd name="connsiteX5104" fmla="*/ 523392 w 808720"/>
                  <a:gd name="connsiteY5104" fmla="*/ 9079 h 1047182"/>
                  <a:gd name="connsiteX5105" fmla="*/ 481274 w 808720"/>
                  <a:gd name="connsiteY5105" fmla="*/ 9061 h 1047182"/>
                  <a:gd name="connsiteX5106" fmla="*/ 476518 w 808720"/>
                  <a:gd name="connsiteY5106" fmla="*/ 9589 h 1047182"/>
                  <a:gd name="connsiteX5107" fmla="*/ 476444 w 808720"/>
                  <a:gd name="connsiteY5107" fmla="*/ 9582 h 1047182"/>
                  <a:gd name="connsiteX5108" fmla="*/ 477716 w 808720"/>
                  <a:gd name="connsiteY5108" fmla="*/ 9219 h 1047182"/>
                  <a:gd name="connsiteX5109" fmla="*/ 525704 w 808720"/>
                  <a:gd name="connsiteY5109" fmla="*/ 9058 h 1047182"/>
                  <a:gd name="connsiteX5110" fmla="*/ 525778 w 808720"/>
                  <a:gd name="connsiteY5110" fmla="*/ 9066 h 1047182"/>
                  <a:gd name="connsiteX5111" fmla="*/ 525687 w 808720"/>
                  <a:gd name="connsiteY5111" fmla="*/ 9086 h 1047182"/>
                  <a:gd name="connsiteX5112" fmla="*/ 493719 w 808720"/>
                  <a:gd name="connsiteY5112" fmla="*/ 9057 h 1047182"/>
                  <a:gd name="connsiteX5113" fmla="*/ 493714 w 808720"/>
                  <a:gd name="connsiteY5113" fmla="*/ 9059 h 1047182"/>
                  <a:gd name="connsiteX5114" fmla="*/ 493668 w 808720"/>
                  <a:gd name="connsiteY5114" fmla="*/ 9067 h 1047182"/>
                  <a:gd name="connsiteX5115" fmla="*/ 493677 w 808720"/>
                  <a:gd name="connsiteY5115" fmla="*/ 9061 h 1047182"/>
                  <a:gd name="connsiteX5116" fmla="*/ 470914 w 808720"/>
                  <a:gd name="connsiteY5116" fmla="*/ 9053 h 1047182"/>
                  <a:gd name="connsiteX5117" fmla="*/ 471171 w 808720"/>
                  <a:gd name="connsiteY5117" fmla="*/ 9078 h 1047182"/>
                  <a:gd name="connsiteX5118" fmla="*/ 470503 w 808720"/>
                  <a:gd name="connsiteY5118" fmla="*/ 9139 h 1047182"/>
                  <a:gd name="connsiteX5119" fmla="*/ 525855 w 808720"/>
                  <a:gd name="connsiteY5119" fmla="*/ 9049 h 1047182"/>
                  <a:gd name="connsiteX5120" fmla="*/ 525829 w 808720"/>
                  <a:gd name="connsiteY5120" fmla="*/ 9072 h 1047182"/>
                  <a:gd name="connsiteX5121" fmla="*/ 525778 w 808720"/>
                  <a:gd name="connsiteY5121" fmla="*/ 9066 h 1047182"/>
                  <a:gd name="connsiteX5122" fmla="*/ 520365 w 808720"/>
                  <a:gd name="connsiteY5122" fmla="*/ 9047 h 1047182"/>
                  <a:gd name="connsiteX5123" fmla="*/ 520295 w 808720"/>
                  <a:gd name="connsiteY5123" fmla="*/ 9096 h 1047182"/>
                  <a:gd name="connsiteX5124" fmla="*/ 517827 w 808720"/>
                  <a:gd name="connsiteY5124" fmla="*/ 9507 h 1047182"/>
                  <a:gd name="connsiteX5125" fmla="*/ 518005 w 808720"/>
                  <a:gd name="connsiteY5125" fmla="*/ 9419 h 1047182"/>
                  <a:gd name="connsiteX5126" fmla="*/ 418528 w 808720"/>
                  <a:gd name="connsiteY5126" fmla="*/ 9038 h 1047182"/>
                  <a:gd name="connsiteX5127" fmla="*/ 415540 w 808720"/>
                  <a:gd name="connsiteY5127" fmla="*/ 9475 h 1047182"/>
                  <a:gd name="connsiteX5128" fmla="*/ 407074 w 808720"/>
                  <a:gd name="connsiteY5128" fmla="*/ 10056 h 1047182"/>
                  <a:gd name="connsiteX5129" fmla="*/ 351149 w 808720"/>
                  <a:gd name="connsiteY5129" fmla="*/ 17184 h 1047182"/>
                  <a:gd name="connsiteX5130" fmla="*/ 404058 w 808720"/>
                  <a:gd name="connsiteY5130" fmla="*/ 10056 h 1047182"/>
                  <a:gd name="connsiteX5131" fmla="*/ 523378 w 808720"/>
                  <a:gd name="connsiteY5131" fmla="*/ 9028 h 1047182"/>
                  <a:gd name="connsiteX5132" fmla="*/ 523440 w 808720"/>
                  <a:gd name="connsiteY5132" fmla="*/ 9048 h 1047182"/>
                  <a:gd name="connsiteX5133" fmla="*/ 523392 w 808720"/>
                  <a:gd name="connsiteY5133" fmla="*/ 9079 h 1047182"/>
                  <a:gd name="connsiteX5134" fmla="*/ 523240 w 808720"/>
                  <a:gd name="connsiteY5134" fmla="*/ 9111 h 1047182"/>
                  <a:gd name="connsiteX5135" fmla="*/ 478389 w 808720"/>
                  <a:gd name="connsiteY5135" fmla="*/ 9026 h 1047182"/>
                  <a:gd name="connsiteX5136" fmla="*/ 478255 w 808720"/>
                  <a:gd name="connsiteY5136" fmla="*/ 9065 h 1047182"/>
                  <a:gd name="connsiteX5137" fmla="*/ 476858 w 808720"/>
                  <a:gd name="connsiteY5137" fmla="*/ 9147 h 1047182"/>
                  <a:gd name="connsiteX5138" fmla="*/ 477771 w 808720"/>
                  <a:gd name="connsiteY5138" fmla="*/ 9051 h 1047182"/>
                  <a:gd name="connsiteX5139" fmla="*/ 520752 w 808720"/>
                  <a:gd name="connsiteY5139" fmla="*/ 9020 h 1047182"/>
                  <a:gd name="connsiteX5140" fmla="*/ 520569 w 808720"/>
                  <a:gd name="connsiteY5140" fmla="*/ 9096 h 1047182"/>
                  <a:gd name="connsiteX5141" fmla="*/ 520201 w 808720"/>
                  <a:gd name="connsiteY5141" fmla="*/ 9162 h 1047182"/>
                  <a:gd name="connsiteX5142" fmla="*/ 520295 w 808720"/>
                  <a:gd name="connsiteY5142" fmla="*/ 9096 h 1047182"/>
                  <a:gd name="connsiteX5143" fmla="*/ 428904 w 808720"/>
                  <a:gd name="connsiteY5143" fmla="*/ 9019 h 1047182"/>
                  <a:gd name="connsiteX5144" fmla="*/ 428015 w 808720"/>
                  <a:gd name="connsiteY5144" fmla="*/ 9140 h 1047182"/>
                  <a:gd name="connsiteX5145" fmla="*/ 427995 w 808720"/>
                  <a:gd name="connsiteY5145" fmla="*/ 9139 h 1047182"/>
                  <a:gd name="connsiteX5146" fmla="*/ 428776 w 808720"/>
                  <a:gd name="connsiteY5146" fmla="*/ 9032 h 1047182"/>
                  <a:gd name="connsiteX5147" fmla="*/ 464408 w 808720"/>
                  <a:gd name="connsiteY5147" fmla="*/ 9006 h 1047182"/>
                  <a:gd name="connsiteX5148" fmla="*/ 463412 w 808720"/>
                  <a:gd name="connsiteY5148" fmla="*/ 9206 h 1047182"/>
                  <a:gd name="connsiteX5149" fmla="*/ 462920 w 808720"/>
                  <a:gd name="connsiteY5149" fmla="*/ 9243 h 1047182"/>
                  <a:gd name="connsiteX5150" fmla="*/ 458271 w 808720"/>
                  <a:gd name="connsiteY5150" fmla="*/ 9593 h 1047182"/>
                  <a:gd name="connsiteX5151" fmla="*/ 459961 w 808720"/>
                  <a:gd name="connsiteY5151" fmla="*/ 9170 h 1047182"/>
                  <a:gd name="connsiteX5152" fmla="*/ 460310 w 808720"/>
                  <a:gd name="connsiteY5152" fmla="*/ 9157 h 1047182"/>
                  <a:gd name="connsiteX5153" fmla="*/ 529804 w 808720"/>
                  <a:gd name="connsiteY5153" fmla="*/ 9001 h 1047182"/>
                  <a:gd name="connsiteX5154" fmla="*/ 529740 w 808720"/>
                  <a:gd name="connsiteY5154" fmla="*/ 9034 h 1047182"/>
                  <a:gd name="connsiteX5155" fmla="*/ 529146 w 808720"/>
                  <a:gd name="connsiteY5155" fmla="*/ 9138 h 1047182"/>
                  <a:gd name="connsiteX5156" fmla="*/ 529119 w 808720"/>
                  <a:gd name="connsiteY5156" fmla="*/ 9126 h 1047182"/>
                  <a:gd name="connsiteX5157" fmla="*/ 529143 w 808720"/>
                  <a:gd name="connsiteY5157" fmla="*/ 9117 h 1047182"/>
                  <a:gd name="connsiteX5158" fmla="*/ 466278 w 808720"/>
                  <a:gd name="connsiteY5158" fmla="*/ 8990 h 1047182"/>
                  <a:gd name="connsiteX5159" fmla="*/ 465625 w 808720"/>
                  <a:gd name="connsiteY5159" fmla="*/ 9331 h 1047182"/>
                  <a:gd name="connsiteX5160" fmla="*/ 465192 w 808720"/>
                  <a:gd name="connsiteY5160" fmla="*/ 9557 h 1047182"/>
                  <a:gd name="connsiteX5161" fmla="*/ 460764 w 808720"/>
                  <a:gd name="connsiteY5161" fmla="*/ 9735 h 1047182"/>
                  <a:gd name="connsiteX5162" fmla="*/ 463184 w 808720"/>
                  <a:gd name="connsiteY5162" fmla="*/ 9251 h 1047182"/>
                  <a:gd name="connsiteX5163" fmla="*/ 463412 w 808720"/>
                  <a:gd name="connsiteY5163" fmla="*/ 9206 h 1047182"/>
                  <a:gd name="connsiteX5164" fmla="*/ 482952 w 808720"/>
                  <a:gd name="connsiteY5164" fmla="*/ 8986 h 1047182"/>
                  <a:gd name="connsiteX5165" fmla="*/ 480764 w 808720"/>
                  <a:gd name="connsiteY5165" fmla="*/ 9288 h 1047182"/>
                  <a:gd name="connsiteX5166" fmla="*/ 481900 w 808720"/>
                  <a:gd name="connsiteY5166" fmla="*/ 9049 h 1047182"/>
                  <a:gd name="connsiteX5167" fmla="*/ 481996 w 808720"/>
                  <a:gd name="connsiteY5167" fmla="*/ 9029 h 1047182"/>
                  <a:gd name="connsiteX5168" fmla="*/ 482153 w 808720"/>
                  <a:gd name="connsiteY5168" fmla="*/ 9022 h 1047182"/>
                  <a:gd name="connsiteX5169" fmla="*/ 444420 w 808720"/>
                  <a:gd name="connsiteY5169" fmla="*/ 8977 h 1047182"/>
                  <a:gd name="connsiteX5170" fmla="*/ 443865 w 808720"/>
                  <a:gd name="connsiteY5170" fmla="*/ 9085 h 1047182"/>
                  <a:gd name="connsiteX5171" fmla="*/ 439887 w 808720"/>
                  <a:gd name="connsiteY5171" fmla="*/ 9607 h 1047182"/>
                  <a:gd name="connsiteX5172" fmla="*/ 439847 w 808720"/>
                  <a:gd name="connsiteY5172" fmla="*/ 9606 h 1047182"/>
                  <a:gd name="connsiteX5173" fmla="*/ 441072 w 808720"/>
                  <a:gd name="connsiteY5173" fmla="*/ 9426 h 1047182"/>
                  <a:gd name="connsiteX5174" fmla="*/ 445986 w 808720"/>
                  <a:gd name="connsiteY5174" fmla="*/ 8974 h 1047182"/>
                  <a:gd name="connsiteX5175" fmla="*/ 444266 w 808720"/>
                  <a:gd name="connsiteY5175" fmla="*/ 9558 h 1047182"/>
                  <a:gd name="connsiteX5176" fmla="*/ 443013 w 808720"/>
                  <a:gd name="connsiteY5176" fmla="*/ 9731 h 1047182"/>
                  <a:gd name="connsiteX5177" fmla="*/ 440962 w 808720"/>
                  <a:gd name="connsiteY5177" fmla="*/ 9650 h 1047182"/>
                  <a:gd name="connsiteX5178" fmla="*/ 441992 w 808720"/>
                  <a:gd name="connsiteY5178" fmla="*/ 9450 h 1047182"/>
                  <a:gd name="connsiteX5179" fmla="*/ 530164 w 808720"/>
                  <a:gd name="connsiteY5179" fmla="*/ 8959 h 1047182"/>
                  <a:gd name="connsiteX5180" fmla="*/ 531221 w 808720"/>
                  <a:gd name="connsiteY5180" fmla="*/ 9479 h 1047182"/>
                  <a:gd name="connsiteX5181" fmla="*/ 530937 w 808720"/>
                  <a:gd name="connsiteY5181" fmla="*/ 9634 h 1047182"/>
                  <a:gd name="connsiteX5182" fmla="*/ 530065 w 808720"/>
                  <a:gd name="connsiteY5182" fmla="*/ 9538 h 1047182"/>
                  <a:gd name="connsiteX5183" fmla="*/ 529352 w 808720"/>
                  <a:gd name="connsiteY5183" fmla="*/ 9228 h 1047182"/>
                  <a:gd name="connsiteX5184" fmla="*/ 529740 w 808720"/>
                  <a:gd name="connsiteY5184" fmla="*/ 9034 h 1047182"/>
                  <a:gd name="connsiteX5185" fmla="*/ 516302 w 808720"/>
                  <a:gd name="connsiteY5185" fmla="*/ 8942 h 1047182"/>
                  <a:gd name="connsiteX5186" fmla="*/ 517200 w 808720"/>
                  <a:gd name="connsiteY5186" fmla="*/ 9278 h 1047182"/>
                  <a:gd name="connsiteX5187" fmla="*/ 508085 w 808720"/>
                  <a:gd name="connsiteY5187" fmla="*/ 10375 h 1047182"/>
                  <a:gd name="connsiteX5188" fmla="*/ 507399 w 808720"/>
                  <a:gd name="connsiteY5188" fmla="*/ 10214 h 1047182"/>
                  <a:gd name="connsiteX5189" fmla="*/ 528096 w 808720"/>
                  <a:gd name="connsiteY5189" fmla="*/ 8933 h 1047182"/>
                  <a:gd name="connsiteX5190" fmla="*/ 528383 w 808720"/>
                  <a:gd name="connsiteY5190" fmla="*/ 9065 h 1047182"/>
                  <a:gd name="connsiteX5191" fmla="*/ 528273 w 808720"/>
                  <a:gd name="connsiteY5191" fmla="*/ 9242 h 1047182"/>
                  <a:gd name="connsiteX5192" fmla="*/ 528189 w 808720"/>
                  <a:gd name="connsiteY5192" fmla="*/ 9223 h 1047182"/>
                  <a:gd name="connsiteX5193" fmla="*/ 527930 w 808720"/>
                  <a:gd name="connsiteY5193" fmla="*/ 9058 h 1047182"/>
                  <a:gd name="connsiteX5194" fmla="*/ 432794 w 808720"/>
                  <a:gd name="connsiteY5194" fmla="*/ 8929 h 1047182"/>
                  <a:gd name="connsiteX5195" fmla="*/ 430484 w 808720"/>
                  <a:gd name="connsiteY5195" fmla="*/ 9237 h 1047182"/>
                  <a:gd name="connsiteX5196" fmla="*/ 430285 w 808720"/>
                  <a:gd name="connsiteY5196" fmla="*/ 9229 h 1047182"/>
                  <a:gd name="connsiteX5197" fmla="*/ 430688 w 808720"/>
                  <a:gd name="connsiteY5197" fmla="*/ 9161 h 1047182"/>
                  <a:gd name="connsiteX5198" fmla="*/ 482479 w 808720"/>
                  <a:gd name="connsiteY5198" fmla="*/ 8927 h 1047182"/>
                  <a:gd name="connsiteX5199" fmla="*/ 481996 w 808720"/>
                  <a:gd name="connsiteY5199" fmla="*/ 9029 h 1047182"/>
                  <a:gd name="connsiteX5200" fmla="*/ 481274 w 808720"/>
                  <a:gd name="connsiteY5200" fmla="*/ 9061 h 1047182"/>
                  <a:gd name="connsiteX5201" fmla="*/ 521524 w 808720"/>
                  <a:gd name="connsiteY5201" fmla="*/ 8925 h 1047182"/>
                  <a:gd name="connsiteX5202" fmla="*/ 520826 w 808720"/>
                  <a:gd name="connsiteY5202" fmla="*/ 9581 h 1047182"/>
                  <a:gd name="connsiteX5203" fmla="*/ 520554 w 808720"/>
                  <a:gd name="connsiteY5203" fmla="*/ 9670 h 1047182"/>
                  <a:gd name="connsiteX5204" fmla="*/ 519072 w 808720"/>
                  <a:gd name="connsiteY5204" fmla="*/ 9979 h 1047182"/>
                  <a:gd name="connsiteX5205" fmla="*/ 519047 w 808720"/>
                  <a:gd name="connsiteY5205" fmla="*/ 9970 h 1047182"/>
                  <a:gd name="connsiteX5206" fmla="*/ 519892 w 808720"/>
                  <a:gd name="connsiteY5206" fmla="*/ 9378 h 1047182"/>
                  <a:gd name="connsiteX5207" fmla="*/ 520569 w 808720"/>
                  <a:gd name="connsiteY5207" fmla="*/ 9096 h 1047182"/>
                  <a:gd name="connsiteX5208" fmla="*/ 467034 w 808720"/>
                  <a:gd name="connsiteY5208" fmla="*/ 8909 h 1047182"/>
                  <a:gd name="connsiteX5209" fmla="*/ 467172 w 808720"/>
                  <a:gd name="connsiteY5209" fmla="*/ 8922 h 1047182"/>
                  <a:gd name="connsiteX5210" fmla="*/ 466278 w 808720"/>
                  <a:gd name="connsiteY5210" fmla="*/ 8990 h 1047182"/>
                  <a:gd name="connsiteX5211" fmla="*/ 466386 w 808720"/>
                  <a:gd name="connsiteY5211" fmla="*/ 8933 h 1047182"/>
                  <a:gd name="connsiteX5212" fmla="*/ 524257 w 808720"/>
                  <a:gd name="connsiteY5212" fmla="*/ 8899 h 1047182"/>
                  <a:gd name="connsiteX5213" fmla="*/ 524633 w 808720"/>
                  <a:gd name="connsiteY5213" fmla="*/ 8940 h 1047182"/>
                  <a:gd name="connsiteX5214" fmla="*/ 523984 w 808720"/>
                  <a:gd name="connsiteY5214" fmla="*/ 9219 h 1047182"/>
                  <a:gd name="connsiteX5215" fmla="*/ 523691 w 808720"/>
                  <a:gd name="connsiteY5215" fmla="*/ 9126 h 1047182"/>
                  <a:gd name="connsiteX5216" fmla="*/ 523829 w 808720"/>
                  <a:gd name="connsiteY5216" fmla="*/ 8988 h 1047182"/>
                  <a:gd name="connsiteX5217" fmla="*/ 430718 w 808720"/>
                  <a:gd name="connsiteY5217" fmla="*/ 8896 h 1047182"/>
                  <a:gd name="connsiteX5218" fmla="*/ 428691 w 808720"/>
                  <a:gd name="connsiteY5218" fmla="*/ 9167 h 1047182"/>
                  <a:gd name="connsiteX5219" fmla="*/ 428254 w 808720"/>
                  <a:gd name="connsiteY5219" fmla="*/ 9149 h 1047182"/>
                  <a:gd name="connsiteX5220" fmla="*/ 451645 w 808720"/>
                  <a:gd name="connsiteY5220" fmla="*/ 8890 h 1047182"/>
                  <a:gd name="connsiteX5221" fmla="*/ 446955 w 808720"/>
                  <a:gd name="connsiteY5221" fmla="*/ 9650 h 1047182"/>
                  <a:gd name="connsiteX5222" fmla="*/ 443866 w 808720"/>
                  <a:gd name="connsiteY5222" fmla="*/ 9764 h 1047182"/>
                  <a:gd name="connsiteX5223" fmla="*/ 443679 w 808720"/>
                  <a:gd name="connsiteY5223" fmla="*/ 9757 h 1047182"/>
                  <a:gd name="connsiteX5224" fmla="*/ 443808 w 808720"/>
                  <a:gd name="connsiteY5224" fmla="*/ 9713 h 1047182"/>
                  <a:gd name="connsiteX5225" fmla="*/ 445252 w 808720"/>
                  <a:gd name="connsiteY5225" fmla="*/ 9533 h 1047182"/>
                  <a:gd name="connsiteX5226" fmla="*/ 521737 w 808720"/>
                  <a:gd name="connsiteY5226" fmla="*/ 8888 h 1047182"/>
                  <a:gd name="connsiteX5227" fmla="*/ 521148 w 808720"/>
                  <a:gd name="connsiteY5227" fmla="*/ 9476 h 1047182"/>
                  <a:gd name="connsiteX5228" fmla="*/ 521016 w 808720"/>
                  <a:gd name="connsiteY5228" fmla="*/ 9519 h 1047182"/>
                  <a:gd name="connsiteX5229" fmla="*/ 521649 w 808720"/>
                  <a:gd name="connsiteY5229" fmla="*/ 8903 h 1047182"/>
                  <a:gd name="connsiteX5230" fmla="*/ 526661 w 808720"/>
                  <a:gd name="connsiteY5230" fmla="*/ 8874 h 1047182"/>
                  <a:gd name="connsiteX5231" fmla="*/ 527821 w 808720"/>
                  <a:gd name="connsiteY5231" fmla="*/ 9139 h 1047182"/>
                  <a:gd name="connsiteX5232" fmla="*/ 527645 w 808720"/>
                  <a:gd name="connsiteY5232" fmla="*/ 9271 h 1047182"/>
                  <a:gd name="connsiteX5233" fmla="*/ 526010 w 808720"/>
                  <a:gd name="connsiteY5233" fmla="*/ 9092 h 1047182"/>
                  <a:gd name="connsiteX5234" fmla="*/ 526091 w 808720"/>
                  <a:gd name="connsiteY5234" fmla="*/ 8998 h 1047182"/>
                  <a:gd name="connsiteX5235" fmla="*/ 497281 w 808720"/>
                  <a:gd name="connsiteY5235" fmla="*/ 8872 h 1047182"/>
                  <a:gd name="connsiteX5236" fmla="*/ 496289 w 808720"/>
                  <a:gd name="connsiteY5236" fmla="*/ 9229 h 1047182"/>
                  <a:gd name="connsiteX5237" fmla="*/ 496967 w 808720"/>
                  <a:gd name="connsiteY5237" fmla="*/ 8921 h 1047182"/>
                  <a:gd name="connsiteX5238" fmla="*/ 437799 w 808720"/>
                  <a:gd name="connsiteY5238" fmla="*/ 8867 h 1047182"/>
                  <a:gd name="connsiteX5239" fmla="*/ 434116 w 808720"/>
                  <a:gd name="connsiteY5239" fmla="*/ 9380 h 1047182"/>
                  <a:gd name="connsiteX5240" fmla="*/ 433419 w 808720"/>
                  <a:gd name="connsiteY5240" fmla="*/ 9353 h 1047182"/>
                  <a:gd name="connsiteX5241" fmla="*/ 521689 w 808720"/>
                  <a:gd name="connsiteY5241" fmla="*/ 8864 h 1047182"/>
                  <a:gd name="connsiteX5242" fmla="*/ 521649 w 808720"/>
                  <a:gd name="connsiteY5242" fmla="*/ 8903 h 1047182"/>
                  <a:gd name="connsiteX5243" fmla="*/ 521524 w 808720"/>
                  <a:gd name="connsiteY5243" fmla="*/ 8925 h 1047182"/>
                  <a:gd name="connsiteX5244" fmla="*/ 521569 w 808720"/>
                  <a:gd name="connsiteY5244" fmla="*/ 8884 h 1047182"/>
                  <a:gd name="connsiteX5245" fmla="*/ 528510 w 808720"/>
                  <a:gd name="connsiteY5245" fmla="*/ 8862 h 1047182"/>
                  <a:gd name="connsiteX5246" fmla="*/ 528706 w 808720"/>
                  <a:gd name="connsiteY5246" fmla="*/ 8947 h 1047182"/>
                  <a:gd name="connsiteX5247" fmla="*/ 528666 w 808720"/>
                  <a:gd name="connsiteY5247" fmla="*/ 9196 h 1047182"/>
                  <a:gd name="connsiteX5248" fmla="*/ 528383 w 808720"/>
                  <a:gd name="connsiteY5248" fmla="*/ 9065 h 1047182"/>
                  <a:gd name="connsiteX5249" fmla="*/ 482656 w 808720"/>
                  <a:gd name="connsiteY5249" fmla="*/ 8855 h 1047182"/>
                  <a:gd name="connsiteX5250" fmla="*/ 477873 w 808720"/>
                  <a:gd name="connsiteY5250" fmla="*/ 9174 h 1047182"/>
                  <a:gd name="connsiteX5251" fmla="*/ 478255 w 808720"/>
                  <a:gd name="connsiteY5251" fmla="*/ 9065 h 1047182"/>
                  <a:gd name="connsiteX5252" fmla="*/ 479991 w 808720"/>
                  <a:gd name="connsiteY5252" fmla="*/ 8962 h 1047182"/>
                  <a:gd name="connsiteX5253" fmla="*/ 521602 w 808720"/>
                  <a:gd name="connsiteY5253" fmla="*/ 8852 h 1047182"/>
                  <a:gd name="connsiteX5254" fmla="*/ 521569 w 808720"/>
                  <a:gd name="connsiteY5254" fmla="*/ 8884 h 1047182"/>
                  <a:gd name="connsiteX5255" fmla="*/ 520752 w 808720"/>
                  <a:gd name="connsiteY5255" fmla="*/ 9020 h 1047182"/>
                  <a:gd name="connsiteX5256" fmla="*/ 520882 w 808720"/>
                  <a:gd name="connsiteY5256" fmla="*/ 8966 h 1047182"/>
                  <a:gd name="connsiteX5257" fmla="*/ 468752 w 808720"/>
                  <a:gd name="connsiteY5257" fmla="*/ 8846 h 1047182"/>
                  <a:gd name="connsiteX5258" fmla="*/ 470165 w 808720"/>
                  <a:gd name="connsiteY5258" fmla="*/ 8981 h 1047182"/>
                  <a:gd name="connsiteX5259" fmla="*/ 469109 w 808720"/>
                  <a:gd name="connsiteY5259" fmla="*/ 9106 h 1047182"/>
                  <a:gd name="connsiteX5260" fmla="*/ 467172 w 808720"/>
                  <a:gd name="connsiteY5260" fmla="*/ 8922 h 1047182"/>
                  <a:gd name="connsiteX5261" fmla="*/ 467644 w 808720"/>
                  <a:gd name="connsiteY5261" fmla="*/ 8887 h 1047182"/>
                  <a:gd name="connsiteX5262" fmla="*/ 431101 w 808720"/>
                  <a:gd name="connsiteY5262" fmla="*/ 8844 h 1047182"/>
                  <a:gd name="connsiteX5263" fmla="*/ 430930 w 808720"/>
                  <a:gd name="connsiteY5263" fmla="*/ 8874 h 1047182"/>
                  <a:gd name="connsiteX5264" fmla="*/ 430718 w 808720"/>
                  <a:gd name="connsiteY5264" fmla="*/ 8896 h 1047182"/>
                  <a:gd name="connsiteX5265" fmla="*/ 523750 w 808720"/>
                  <a:gd name="connsiteY5265" fmla="*/ 8843 h 1047182"/>
                  <a:gd name="connsiteX5266" fmla="*/ 523952 w 808720"/>
                  <a:gd name="connsiteY5266" fmla="*/ 8865 h 1047182"/>
                  <a:gd name="connsiteX5267" fmla="*/ 523829 w 808720"/>
                  <a:gd name="connsiteY5267" fmla="*/ 8988 h 1047182"/>
                  <a:gd name="connsiteX5268" fmla="*/ 523481 w 808720"/>
                  <a:gd name="connsiteY5268" fmla="*/ 9061 h 1047182"/>
                  <a:gd name="connsiteX5269" fmla="*/ 523440 w 808720"/>
                  <a:gd name="connsiteY5269" fmla="*/ 9048 h 1047182"/>
                  <a:gd name="connsiteX5270" fmla="*/ 482897 w 808720"/>
                  <a:gd name="connsiteY5270" fmla="*/ 8839 h 1047182"/>
                  <a:gd name="connsiteX5271" fmla="*/ 482860 w 808720"/>
                  <a:gd name="connsiteY5271" fmla="*/ 8847 h 1047182"/>
                  <a:gd name="connsiteX5272" fmla="*/ 482656 w 808720"/>
                  <a:gd name="connsiteY5272" fmla="*/ 8855 h 1047182"/>
                  <a:gd name="connsiteX5273" fmla="*/ 483393 w 808720"/>
                  <a:gd name="connsiteY5273" fmla="*/ 8825 h 1047182"/>
                  <a:gd name="connsiteX5274" fmla="*/ 482479 w 808720"/>
                  <a:gd name="connsiteY5274" fmla="*/ 8927 h 1047182"/>
                  <a:gd name="connsiteX5275" fmla="*/ 482860 w 808720"/>
                  <a:gd name="connsiteY5275" fmla="*/ 8847 h 1047182"/>
                  <a:gd name="connsiteX5276" fmla="*/ 431273 w 808720"/>
                  <a:gd name="connsiteY5276" fmla="*/ 8821 h 1047182"/>
                  <a:gd name="connsiteX5277" fmla="*/ 431101 w 808720"/>
                  <a:gd name="connsiteY5277" fmla="*/ 8844 h 1047182"/>
                  <a:gd name="connsiteX5278" fmla="*/ 431233 w 808720"/>
                  <a:gd name="connsiteY5278" fmla="*/ 8822 h 1047182"/>
                  <a:gd name="connsiteX5279" fmla="*/ 521804 w 808720"/>
                  <a:gd name="connsiteY5279" fmla="*/ 8820 h 1047182"/>
                  <a:gd name="connsiteX5280" fmla="*/ 521775 w 808720"/>
                  <a:gd name="connsiteY5280" fmla="*/ 8849 h 1047182"/>
                  <a:gd name="connsiteX5281" fmla="*/ 521689 w 808720"/>
                  <a:gd name="connsiteY5281" fmla="*/ 8864 h 1047182"/>
                  <a:gd name="connsiteX5282" fmla="*/ 521720 w 808720"/>
                  <a:gd name="connsiteY5282" fmla="*/ 8834 h 1047182"/>
                  <a:gd name="connsiteX5283" fmla="*/ 486924 w 808720"/>
                  <a:gd name="connsiteY5283" fmla="*/ 8810 h 1047182"/>
                  <a:gd name="connsiteX5284" fmla="*/ 486024 w 808720"/>
                  <a:gd name="connsiteY5284" fmla="*/ 8959 h 1047182"/>
                  <a:gd name="connsiteX5285" fmla="*/ 483529 w 808720"/>
                  <a:gd name="connsiteY5285" fmla="*/ 9257 h 1047182"/>
                  <a:gd name="connsiteX5286" fmla="*/ 485080 w 808720"/>
                  <a:gd name="connsiteY5286" fmla="*/ 8892 h 1047182"/>
                  <a:gd name="connsiteX5287" fmla="*/ 522668 w 808720"/>
                  <a:gd name="connsiteY5287" fmla="*/ 8805 h 1047182"/>
                  <a:gd name="connsiteX5288" fmla="*/ 522940 w 808720"/>
                  <a:gd name="connsiteY5288" fmla="*/ 8890 h 1047182"/>
                  <a:gd name="connsiteX5289" fmla="*/ 521943 w 808720"/>
                  <a:gd name="connsiteY5289" fmla="*/ 9216 h 1047182"/>
                  <a:gd name="connsiteX5290" fmla="*/ 432772 w 808720"/>
                  <a:gd name="connsiteY5290" fmla="*/ 8804 h 1047182"/>
                  <a:gd name="connsiteX5291" fmla="*/ 430688 w 808720"/>
                  <a:gd name="connsiteY5291" fmla="*/ 9161 h 1047182"/>
                  <a:gd name="connsiteX5292" fmla="*/ 430121 w 808720"/>
                  <a:gd name="connsiteY5292" fmla="*/ 9223 h 1047182"/>
                  <a:gd name="connsiteX5293" fmla="*/ 429125 w 808720"/>
                  <a:gd name="connsiteY5293" fmla="*/ 9184 h 1047182"/>
                  <a:gd name="connsiteX5294" fmla="*/ 430930 w 808720"/>
                  <a:gd name="connsiteY5294" fmla="*/ 8874 h 1047182"/>
                  <a:gd name="connsiteX5295" fmla="*/ 431459 w 808720"/>
                  <a:gd name="connsiteY5295" fmla="*/ 8819 h 1047182"/>
                  <a:gd name="connsiteX5296" fmla="*/ 530947 w 808720"/>
                  <a:gd name="connsiteY5296" fmla="*/ 8801 h 1047182"/>
                  <a:gd name="connsiteX5297" fmla="*/ 531151 w 808720"/>
                  <a:gd name="connsiteY5297" fmla="*/ 8875 h 1047182"/>
                  <a:gd name="connsiteX5298" fmla="*/ 531748 w 808720"/>
                  <a:gd name="connsiteY5298" fmla="*/ 9191 h 1047182"/>
                  <a:gd name="connsiteX5299" fmla="*/ 531315 w 808720"/>
                  <a:gd name="connsiteY5299" fmla="*/ 9428 h 1047182"/>
                  <a:gd name="connsiteX5300" fmla="*/ 530508 w 808720"/>
                  <a:gd name="connsiteY5300" fmla="*/ 8878 h 1047182"/>
                  <a:gd name="connsiteX5301" fmla="*/ 434063 w 808720"/>
                  <a:gd name="connsiteY5301" fmla="*/ 8790 h 1047182"/>
                  <a:gd name="connsiteX5302" fmla="*/ 432794 w 808720"/>
                  <a:gd name="connsiteY5302" fmla="*/ 8929 h 1047182"/>
                  <a:gd name="connsiteX5303" fmla="*/ 433819 w 808720"/>
                  <a:gd name="connsiteY5303" fmla="*/ 8792 h 1047182"/>
                  <a:gd name="connsiteX5304" fmla="*/ 523252 w 808720"/>
                  <a:gd name="connsiteY5304" fmla="*/ 8788 h 1047182"/>
                  <a:gd name="connsiteX5305" fmla="*/ 523449 w 808720"/>
                  <a:gd name="connsiteY5305" fmla="*/ 8810 h 1047182"/>
                  <a:gd name="connsiteX5306" fmla="*/ 523696 w 808720"/>
                  <a:gd name="connsiteY5306" fmla="*/ 8837 h 1047182"/>
                  <a:gd name="connsiteX5307" fmla="*/ 523378 w 808720"/>
                  <a:gd name="connsiteY5307" fmla="*/ 9028 h 1047182"/>
                  <a:gd name="connsiteX5308" fmla="*/ 523120 w 808720"/>
                  <a:gd name="connsiteY5308" fmla="*/ 8947 h 1047182"/>
                  <a:gd name="connsiteX5309" fmla="*/ 522940 w 808720"/>
                  <a:gd name="connsiteY5309" fmla="*/ 8890 h 1047182"/>
                  <a:gd name="connsiteX5310" fmla="*/ 521323 w 808720"/>
                  <a:gd name="connsiteY5310" fmla="*/ 8782 h 1047182"/>
                  <a:gd name="connsiteX5311" fmla="*/ 520882 w 808720"/>
                  <a:gd name="connsiteY5311" fmla="*/ 8966 h 1047182"/>
                  <a:gd name="connsiteX5312" fmla="*/ 520365 w 808720"/>
                  <a:gd name="connsiteY5312" fmla="*/ 9047 h 1047182"/>
                  <a:gd name="connsiteX5313" fmla="*/ 520623 w 808720"/>
                  <a:gd name="connsiteY5313" fmla="*/ 8866 h 1047182"/>
                  <a:gd name="connsiteX5314" fmla="*/ 465581 w 808720"/>
                  <a:gd name="connsiteY5314" fmla="*/ 8772 h 1047182"/>
                  <a:gd name="connsiteX5315" fmla="*/ 466524 w 808720"/>
                  <a:gd name="connsiteY5315" fmla="*/ 8861 h 1047182"/>
                  <a:gd name="connsiteX5316" fmla="*/ 466386 w 808720"/>
                  <a:gd name="connsiteY5316" fmla="*/ 8933 h 1047182"/>
                  <a:gd name="connsiteX5317" fmla="*/ 464408 w 808720"/>
                  <a:gd name="connsiteY5317" fmla="*/ 9006 h 1047182"/>
                  <a:gd name="connsiteX5318" fmla="*/ 526186 w 808720"/>
                  <a:gd name="connsiteY5318" fmla="*/ 8766 h 1047182"/>
                  <a:gd name="connsiteX5319" fmla="*/ 526275 w 808720"/>
                  <a:gd name="connsiteY5319" fmla="*/ 8786 h 1047182"/>
                  <a:gd name="connsiteX5320" fmla="*/ 526091 w 808720"/>
                  <a:gd name="connsiteY5320" fmla="*/ 8998 h 1047182"/>
                  <a:gd name="connsiteX5321" fmla="*/ 525855 w 808720"/>
                  <a:gd name="connsiteY5321" fmla="*/ 9049 h 1047182"/>
                  <a:gd name="connsiteX5322" fmla="*/ 465616 w 808720"/>
                  <a:gd name="connsiteY5322" fmla="*/ 8765 h 1047182"/>
                  <a:gd name="connsiteX5323" fmla="*/ 465581 w 808720"/>
                  <a:gd name="connsiteY5323" fmla="*/ 8772 h 1047182"/>
                  <a:gd name="connsiteX5324" fmla="*/ 465552 w 808720"/>
                  <a:gd name="connsiteY5324" fmla="*/ 8769 h 1047182"/>
                  <a:gd name="connsiteX5325" fmla="*/ 494142 w 808720"/>
                  <a:gd name="connsiteY5325" fmla="*/ 8762 h 1047182"/>
                  <a:gd name="connsiteX5326" fmla="*/ 493677 w 808720"/>
                  <a:gd name="connsiteY5326" fmla="*/ 9061 h 1047182"/>
                  <a:gd name="connsiteX5327" fmla="*/ 492188 w 808720"/>
                  <a:gd name="connsiteY5327" fmla="*/ 9208 h 1047182"/>
                  <a:gd name="connsiteX5328" fmla="*/ 493589 w 808720"/>
                  <a:gd name="connsiteY5328" fmla="*/ 8872 h 1047182"/>
                  <a:gd name="connsiteX5329" fmla="*/ 437369 w 808720"/>
                  <a:gd name="connsiteY5329" fmla="*/ 8752 h 1047182"/>
                  <a:gd name="connsiteX5330" fmla="*/ 432406 w 808720"/>
                  <a:gd name="connsiteY5330" fmla="*/ 9313 h 1047182"/>
                  <a:gd name="connsiteX5331" fmla="*/ 431937 w 808720"/>
                  <a:gd name="connsiteY5331" fmla="*/ 9294 h 1047182"/>
                  <a:gd name="connsiteX5332" fmla="*/ 435714 w 808720"/>
                  <a:gd name="connsiteY5332" fmla="*/ 8771 h 1047182"/>
                  <a:gd name="connsiteX5333" fmla="*/ 530314 w 808720"/>
                  <a:gd name="connsiteY5333" fmla="*/ 8746 h 1047182"/>
                  <a:gd name="connsiteX5334" fmla="*/ 530508 w 808720"/>
                  <a:gd name="connsiteY5334" fmla="*/ 8878 h 1047182"/>
                  <a:gd name="connsiteX5335" fmla="*/ 529804 w 808720"/>
                  <a:gd name="connsiteY5335" fmla="*/ 9001 h 1047182"/>
                  <a:gd name="connsiteX5336" fmla="*/ 488388 w 808720"/>
                  <a:gd name="connsiteY5336" fmla="*/ 8745 h 1047182"/>
                  <a:gd name="connsiteX5337" fmla="*/ 487588 w 808720"/>
                  <a:gd name="connsiteY5337" fmla="*/ 9032 h 1047182"/>
                  <a:gd name="connsiteX5338" fmla="*/ 482474 w 808720"/>
                  <a:gd name="connsiteY5338" fmla="*/ 9551 h 1047182"/>
                  <a:gd name="connsiteX5339" fmla="*/ 486024 w 808720"/>
                  <a:gd name="connsiteY5339" fmla="*/ 8959 h 1047182"/>
                  <a:gd name="connsiteX5340" fmla="*/ 487498 w 808720"/>
                  <a:gd name="connsiteY5340" fmla="*/ 8784 h 1047182"/>
                  <a:gd name="connsiteX5341" fmla="*/ 515770 w 808720"/>
                  <a:gd name="connsiteY5341" fmla="*/ 8743 h 1047182"/>
                  <a:gd name="connsiteX5342" fmla="*/ 516060 w 808720"/>
                  <a:gd name="connsiteY5342" fmla="*/ 8851 h 1047182"/>
                  <a:gd name="connsiteX5343" fmla="*/ 507322 w 808720"/>
                  <a:gd name="connsiteY5343" fmla="*/ 10196 h 1047182"/>
                  <a:gd name="connsiteX5344" fmla="*/ 506849 w 808720"/>
                  <a:gd name="connsiteY5344" fmla="*/ 10084 h 1047182"/>
                  <a:gd name="connsiteX5345" fmla="*/ 512584 w 808720"/>
                  <a:gd name="connsiteY5345" fmla="*/ 8992 h 1047182"/>
                  <a:gd name="connsiteX5346" fmla="*/ 522451 w 808720"/>
                  <a:gd name="connsiteY5346" fmla="*/ 8737 h 1047182"/>
                  <a:gd name="connsiteX5347" fmla="*/ 522498 w 808720"/>
                  <a:gd name="connsiteY5347" fmla="*/ 8752 h 1047182"/>
                  <a:gd name="connsiteX5348" fmla="*/ 521737 w 808720"/>
                  <a:gd name="connsiteY5348" fmla="*/ 8888 h 1047182"/>
                  <a:gd name="connsiteX5349" fmla="*/ 521775 w 808720"/>
                  <a:gd name="connsiteY5349" fmla="*/ 8849 h 1047182"/>
                  <a:gd name="connsiteX5350" fmla="*/ 438997 w 808720"/>
                  <a:gd name="connsiteY5350" fmla="*/ 8734 h 1047182"/>
                  <a:gd name="connsiteX5351" fmla="*/ 437799 w 808720"/>
                  <a:gd name="connsiteY5351" fmla="*/ 8867 h 1047182"/>
                  <a:gd name="connsiteX5352" fmla="*/ 438731 w 808720"/>
                  <a:gd name="connsiteY5352" fmla="*/ 8737 h 1047182"/>
                  <a:gd name="connsiteX5353" fmla="*/ 509248 w 808720"/>
                  <a:gd name="connsiteY5353" fmla="*/ 8733 h 1047182"/>
                  <a:gd name="connsiteX5354" fmla="*/ 508761 w 808720"/>
                  <a:gd name="connsiteY5354" fmla="*/ 8962 h 1047182"/>
                  <a:gd name="connsiteX5355" fmla="*/ 507296 w 808720"/>
                  <a:gd name="connsiteY5355" fmla="*/ 9405 h 1047182"/>
                  <a:gd name="connsiteX5356" fmla="*/ 506168 w 808720"/>
                  <a:gd name="connsiteY5356" fmla="*/ 9493 h 1047182"/>
                  <a:gd name="connsiteX5357" fmla="*/ 507399 w 808720"/>
                  <a:gd name="connsiteY5357" fmla="*/ 9032 h 1047182"/>
                  <a:gd name="connsiteX5358" fmla="*/ 426381 w 808720"/>
                  <a:gd name="connsiteY5358" fmla="*/ 8731 h 1047182"/>
                  <a:gd name="connsiteX5359" fmla="*/ 412557 w 808720"/>
                  <a:gd name="connsiteY5359" fmla="*/ 10604 h 1047182"/>
                  <a:gd name="connsiteX5360" fmla="*/ 425861 w 808720"/>
                  <a:gd name="connsiteY5360" fmla="*/ 9314 h 1047182"/>
                  <a:gd name="connsiteX5361" fmla="*/ 424845 w 808720"/>
                  <a:gd name="connsiteY5361" fmla="*/ 9500 h 1047182"/>
                  <a:gd name="connsiteX5362" fmla="*/ 410222 w 808720"/>
                  <a:gd name="connsiteY5362" fmla="*/ 11006 h 1047182"/>
                  <a:gd name="connsiteX5363" fmla="*/ 406251 w 808720"/>
                  <a:gd name="connsiteY5363" fmla="*/ 11152 h 1047182"/>
                  <a:gd name="connsiteX5364" fmla="*/ 404625 w 808720"/>
                  <a:gd name="connsiteY5364" fmla="*/ 11582 h 1047182"/>
                  <a:gd name="connsiteX5365" fmla="*/ 392818 w 808720"/>
                  <a:gd name="connsiteY5365" fmla="*/ 12797 h 1047182"/>
                  <a:gd name="connsiteX5366" fmla="*/ 415540 w 808720"/>
                  <a:gd name="connsiteY5366" fmla="*/ 9475 h 1047182"/>
                  <a:gd name="connsiteX5367" fmla="*/ 485767 w 808720"/>
                  <a:gd name="connsiteY5367" fmla="*/ 8730 h 1047182"/>
                  <a:gd name="connsiteX5368" fmla="*/ 485080 w 808720"/>
                  <a:gd name="connsiteY5368" fmla="*/ 8892 h 1047182"/>
                  <a:gd name="connsiteX5369" fmla="*/ 482952 w 808720"/>
                  <a:gd name="connsiteY5369" fmla="*/ 8986 h 1047182"/>
                  <a:gd name="connsiteX5370" fmla="*/ 484417 w 808720"/>
                  <a:gd name="connsiteY5370" fmla="*/ 8784 h 1047182"/>
                  <a:gd name="connsiteX5371" fmla="*/ 522659 w 808720"/>
                  <a:gd name="connsiteY5371" fmla="*/ 8723 h 1047182"/>
                  <a:gd name="connsiteX5372" fmla="*/ 522787 w 808720"/>
                  <a:gd name="connsiteY5372" fmla="*/ 8737 h 1047182"/>
                  <a:gd name="connsiteX5373" fmla="*/ 522668 w 808720"/>
                  <a:gd name="connsiteY5373" fmla="*/ 8805 h 1047182"/>
                  <a:gd name="connsiteX5374" fmla="*/ 522498 w 808720"/>
                  <a:gd name="connsiteY5374" fmla="*/ 8752 h 1047182"/>
                  <a:gd name="connsiteX5375" fmla="*/ 521837 w 808720"/>
                  <a:gd name="connsiteY5375" fmla="*/ 8720 h 1047182"/>
                  <a:gd name="connsiteX5376" fmla="*/ 521720 w 808720"/>
                  <a:gd name="connsiteY5376" fmla="*/ 8834 h 1047182"/>
                  <a:gd name="connsiteX5377" fmla="*/ 521602 w 808720"/>
                  <a:gd name="connsiteY5377" fmla="*/ 8852 h 1047182"/>
                  <a:gd name="connsiteX5378" fmla="*/ 521729 w 808720"/>
                  <a:gd name="connsiteY5378" fmla="*/ 8733 h 1047182"/>
                  <a:gd name="connsiteX5379" fmla="*/ 527391 w 808720"/>
                  <a:gd name="connsiteY5379" fmla="*/ 8715 h 1047182"/>
                  <a:gd name="connsiteX5380" fmla="*/ 527930 w 808720"/>
                  <a:gd name="connsiteY5380" fmla="*/ 9058 h 1047182"/>
                  <a:gd name="connsiteX5381" fmla="*/ 527875 w 808720"/>
                  <a:gd name="connsiteY5381" fmla="*/ 9098 h 1047182"/>
                  <a:gd name="connsiteX5382" fmla="*/ 527203 w 808720"/>
                  <a:gd name="connsiteY5382" fmla="*/ 8756 h 1047182"/>
                  <a:gd name="connsiteX5383" fmla="*/ 522520 w 808720"/>
                  <a:gd name="connsiteY5383" fmla="*/ 8708 h 1047182"/>
                  <a:gd name="connsiteX5384" fmla="*/ 522583 w 808720"/>
                  <a:gd name="connsiteY5384" fmla="*/ 8715 h 1047182"/>
                  <a:gd name="connsiteX5385" fmla="*/ 522451 w 808720"/>
                  <a:gd name="connsiteY5385" fmla="*/ 8737 h 1047182"/>
                  <a:gd name="connsiteX5386" fmla="*/ 522412 w 808720"/>
                  <a:gd name="connsiteY5386" fmla="*/ 8725 h 1047182"/>
                  <a:gd name="connsiteX5387" fmla="*/ 472566 w 808720"/>
                  <a:gd name="connsiteY5387" fmla="*/ 8705 h 1047182"/>
                  <a:gd name="connsiteX5388" fmla="*/ 470914 w 808720"/>
                  <a:gd name="connsiteY5388" fmla="*/ 9053 h 1047182"/>
                  <a:gd name="connsiteX5389" fmla="*/ 470165 w 808720"/>
                  <a:gd name="connsiteY5389" fmla="*/ 8981 h 1047182"/>
                  <a:gd name="connsiteX5390" fmla="*/ 472474 w 808720"/>
                  <a:gd name="connsiteY5390" fmla="*/ 8709 h 1047182"/>
                  <a:gd name="connsiteX5391" fmla="*/ 441608 w 808720"/>
                  <a:gd name="connsiteY5391" fmla="*/ 8704 h 1047182"/>
                  <a:gd name="connsiteX5392" fmla="*/ 438482 w 808720"/>
                  <a:gd name="connsiteY5392" fmla="*/ 9104 h 1047182"/>
                  <a:gd name="connsiteX5393" fmla="*/ 439902 w 808720"/>
                  <a:gd name="connsiteY5393" fmla="*/ 8723 h 1047182"/>
                  <a:gd name="connsiteX5394" fmla="*/ 446790 w 808720"/>
                  <a:gd name="connsiteY5394" fmla="*/ 8701 h 1047182"/>
                  <a:gd name="connsiteX5395" fmla="*/ 446169 w 808720"/>
                  <a:gd name="connsiteY5395" fmla="*/ 8912 h 1047182"/>
                  <a:gd name="connsiteX5396" fmla="*/ 442380 w 808720"/>
                  <a:gd name="connsiteY5396" fmla="*/ 9374 h 1047182"/>
                  <a:gd name="connsiteX5397" fmla="*/ 443865 w 808720"/>
                  <a:gd name="connsiteY5397" fmla="*/ 9085 h 1047182"/>
                  <a:gd name="connsiteX5398" fmla="*/ 485070 w 808720"/>
                  <a:gd name="connsiteY5398" fmla="*/ 8694 h 1047182"/>
                  <a:gd name="connsiteX5399" fmla="*/ 484581 w 808720"/>
                  <a:gd name="connsiteY5399" fmla="*/ 8762 h 1047182"/>
                  <a:gd name="connsiteX5400" fmla="*/ 484417 w 808720"/>
                  <a:gd name="connsiteY5400" fmla="*/ 8784 h 1047182"/>
                  <a:gd name="connsiteX5401" fmla="*/ 484341 w 808720"/>
                  <a:gd name="connsiteY5401" fmla="*/ 8787 h 1047182"/>
                  <a:gd name="connsiteX5402" fmla="*/ 483393 w 808720"/>
                  <a:gd name="connsiteY5402" fmla="*/ 8825 h 1047182"/>
                  <a:gd name="connsiteX5403" fmla="*/ 483832 w 808720"/>
                  <a:gd name="connsiteY5403" fmla="*/ 8777 h 1047182"/>
                  <a:gd name="connsiteX5404" fmla="*/ 484630 w 808720"/>
                  <a:gd name="connsiteY5404" fmla="*/ 8688 h 1047182"/>
                  <a:gd name="connsiteX5405" fmla="*/ 483832 w 808720"/>
                  <a:gd name="connsiteY5405" fmla="*/ 8777 h 1047182"/>
                  <a:gd name="connsiteX5406" fmla="*/ 482897 w 808720"/>
                  <a:gd name="connsiteY5406" fmla="*/ 8839 h 1047182"/>
                  <a:gd name="connsiteX5407" fmla="*/ 483218 w 808720"/>
                  <a:gd name="connsiteY5407" fmla="*/ 8771 h 1047182"/>
                  <a:gd name="connsiteX5408" fmla="*/ 497483 w 808720"/>
                  <a:gd name="connsiteY5408" fmla="*/ 8686 h 1047182"/>
                  <a:gd name="connsiteX5409" fmla="*/ 496967 w 808720"/>
                  <a:gd name="connsiteY5409" fmla="*/ 8921 h 1047182"/>
                  <a:gd name="connsiteX5410" fmla="*/ 492931 w 808720"/>
                  <a:gd name="connsiteY5410" fmla="*/ 9542 h 1047182"/>
                  <a:gd name="connsiteX5411" fmla="*/ 493653 w 808720"/>
                  <a:gd name="connsiteY5411" fmla="*/ 9077 h 1047182"/>
                  <a:gd name="connsiteX5412" fmla="*/ 493714 w 808720"/>
                  <a:gd name="connsiteY5412" fmla="*/ 9059 h 1047182"/>
                  <a:gd name="connsiteX5413" fmla="*/ 493725 w 808720"/>
                  <a:gd name="connsiteY5413" fmla="*/ 9057 h 1047182"/>
                  <a:gd name="connsiteX5414" fmla="*/ 432785 w 808720"/>
                  <a:gd name="connsiteY5414" fmla="*/ 8683 h 1047182"/>
                  <a:gd name="connsiteX5415" fmla="*/ 431459 w 808720"/>
                  <a:gd name="connsiteY5415" fmla="*/ 8819 h 1047182"/>
                  <a:gd name="connsiteX5416" fmla="*/ 431273 w 808720"/>
                  <a:gd name="connsiteY5416" fmla="*/ 8821 h 1047182"/>
                  <a:gd name="connsiteX5417" fmla="*/ 432142 w 808720"/>
                  <a:gd name="connsiteY5417" fmla="*/ 8705 h 1047182"/>
                  <a:gd name="connsiteX5418" fmla="*/ 432356 w 808720"/>
                  <a:gd name="connsiteY5418" fmla="*/ 8685 h 1047182"/>
                  <a:gd name="connsiteX5419" fmla="*/ 539419 w 808720"/>
                  <a:gd name="connsiteY5419" fmla="*/ 8682 h 1047182"/>
                  <a:gd name="connsiteX5420" fmla="*/ 539909 w 808720"/>
                  <a:gd name="connsiteY5420" fmla="*/ 9784 h 1047182"/>
                  <a:gd name="connsiteX5421" fmla="*/ 538641 w 808720"/>
                  <a:gd name="connsiteY5421" fmla="*/ 9539 h 1047182"/>
                  <a:gd name="connsiteX5422" fmla="*/ 538512 w 808720"/>
                  <a:gd name="connsiteY5422" fmla="*/ 9408 h 1047182"/>
                  <a:gd name="connsiteX5423" fmla="*/ 466976 w 808720"/>
                  <a:gd name="connsiteY5423" fmla="*/ 8676 h 1047182"/>
                  <a:gd name="connsiteX5424" fmla="*/ 468503 w 808720"/>
                  <a:gd name="connsiteY5424" fmla="*/ 8822 h 1047182"/>
                  <a:gd name="connsiteX5425" fmla="*/ 467644 w 808720"/>
                  <a:gd name="connsiteY5425" fmla="*/ 8887 h 1047182"/>
                  <a:gd name="connsiteX5426" fmla="*/ 467034 w 808720"/>
                  <a:gd name="connsiteY5426" fmla="*/ 8909 h 1047182"/>
                  <a:gd name="connsiteX5427" fmla="*/ 466524 w 808720"/>
                  <a:gd name="connsiteY5427" fmla="*/ 8861 h 1047182"/>
                  <a:gd name="connsiteX5428" fmla="*/ 466864 w 808720"/>
                  <a:gd name="connsiteY5428" fmla="*/ 8684 h 1047182"/>
                  <a:gd name="connsiteX5429" fmla="*/ 434703 w 808720"/>
                  <a:gd name="connsiteY5429" fmla="*/ 8675 h 1047182"/>
                  <a:gd name="connsiteX5430" fmla="*/ 433819 w 808720"/>
                  <a:gd name="connsiteY5430" fmla="*/ 8792 h 1047182"/>
                  <a:gd name="connsiteX5431" fmla="*/ 432772 w 808720"/>
                  <a:gd name="connsiteY5431" fmla="*/ 8804 h 1047182"/>
                  <a:gd name="connsiteX5432" fmla="*/ 433502 w 808720"/>
                  <a:gd name="connsiteY5432" fmla="*/ 8680 h 1047182"/>
                  <a:gd name="connsiteX5433" fmla="*/ 522217 w 808720"/>
                  <a:gd name="connsiteY5433" fmla="*/ 8675 h 1047182"/>
                  <a:gd name="connsiteX5434" fmla="*/ 522271 w 808720"/>
                  <a:gd name="connsiteY5434" fmla="*/ 8680 h 1047182"/>
                  <a:gd name="connsiteX5435" fmla="*/ 522412 w 808720"/>
                  <a:gd name="connsiteY5435" fmla="*/ 8725 h 1047182"/>
                  <a:gd name="connsiteX5436" fmla="*/ 521804 w 808720"/>
                  <a:gd name="connsiteY5436" fmla="*/ 8820 h 1047182"/>
                  <a:gd name="connsiteX5437" fmla="*/ 521914 w 808720"/>
                  <a:gd name="connsiteY5437" fmla="*/ 8711 h 1047182"/>
                  <a:gd name="connsiteX5438" fmla="*/ 436465 w 808720"/>
                  <a:gd name="connsiteY5438" fmla="*/ 8667 h 1047182"/>
                  <a:gd name="connsiteX5439" fmla="*/ 435714 w 808720"/>
                  <a:gd name="connsiteY5439" fmla="*/ 8771 h 1047182"/>
                  <a:gd name="connsiteX5440" fmla="*/ 434063 w 808720"/>
                  <a:gd name="connsiteY5440" fmla="*/ 8790 h 1047182"/>
                  <a:gd name="connsiteX5441" fmla="*/ 435128 w 808720"/>
                  <a:gd name="connsiteY5441" fmla="*/ 8673 h 1047182"/>
                  <a:gd name="connsiteX5442" fmla="*/ 522928 w 808720"/>
                  <a:gd name="connsiteY5442" fmla="*/ 8657 h 1047182"/>
                  <a:gd name="connsiteX5443" fmla="*/ 522883 w 808720"/>
                  <a:gd name="connsiteY5443" fmla="*/ 8683 h 1047182"/>
                  <a:gd name="connsiteX5444" fmla="*/ 522659 w 808720"/>
                  <a:gd name="connsiteY5444" fmla="*/ 8723 h 1047182"/>
                  <a:gd name="connsiteX5445" fmla="*/ 522583 w 808720"/>
                  <a:gd name="connsiteY5445" fmla="*/ 8715 h 1047182"/>
                  <a:gd name="connsiteX5446" fmla="*/ 439319 w 808720"/>
                  <a:gd name="connsiteY5446" fmla="*/ 8655 h 1047182"/>
                  <a:gd name="connsiteX5447" fmla="*/ 438731 w 808720"/>
                  <a:gd name="connsiteY5447" fmla="*/ 8737 h 1047182"/>
                  <a:gd name="connsiteX5448" fmla="*/ 437369 w 808720"/>
                  <a:gd name="connsiteY5448" fmla="*/ 8752 h 1047182"/>
                  <a:gd name="connsiteX5449" fmla="*/ 438189 w 808720"/>
                  <a:gd name="connsiteY5449" fmla="*/ 8660 h 1047182"/>
                  <a:gd name="connsiteX5450" fmla="*/ 446089 w 808720"/>
                  <a:gd name="connsiteY5450" fmla="*/ 8653 h 1047182"/>
                  <a:gd name="connsiteX5451" fmla="*/ 445269 w 808720"/>
                  <a:gd name="connsiteY5451" fmla="*/ 8812 h 1047182"/>
                  <a:gd name="connsiteX5452" fmla="*/ 441072 w 808720"/>
                  <a:gd name="connsiteY5452" fmla="*/ 9426 h 1047182"/>
                  <a:gd name="connsiteX5453" fmla="*/ 439761 w 808720"/>
                  <a:gd name="connsiteY5453" fmla="*/ 9603 h 1047182"/>
                  <a:gd name="connsiteX5454" fmla="*/ 438319 w 808720"/>
                  <a:gd name="connsiteY5454" fmla="*/ 9546 h 1047182"/>
                  <a:gd name="connsiteX5455" fmla="*/ 445611 w 808720"/>
                  <a:gd name="connsiteY5455" fmla="*/ 8658 h 1047182"/>
                  <a:gd name="connsiteX5456" fmla="*/ 440172 w 808720"/>
                  <a:gd name="connsiteY5456" fmla="*/ 8651 h 1047182"/>
                  <a:gd name="connsiteX5457" fmla="*/ 439902 w 808720"/>
                  <a:gd name="connsiteY5457" fmla="*/ 8723 h 1047182"/>
                  <a:gd name="connsiteX5458" fmla="*/ 438997 w 808720"/>
                  <a:gd name="connsiteY5458" fmla="*/ 8734 h 1047182"/>
                  <a:gd name="connsiteX5459" fmla="*/ 439724 w 808720"/>
                  <a:gd name="connsiteY5459" fmla="*/ 8653 h 1047182"/>
                  <a:gd name="connsiteX5460" fmla="*/ 464281 w 808720"/>
                  <a:gd name="connsiteY5460" fmla="*/ 8649 h 1047182"/>
                  <a:gd name="connsiteX5461" fmla="*/ 465552 w 808720"/>
                  <a:gd name="connsiteY5461" fmla="*/ 8769 h 1047182"/>
                  <a:gd name="connsiteX5462" fmla="*/ 460160 w 808720"/>
                  <a:gd name="connsiteY5462" fmla="*/ 9120 h 1047182"/>
                  <a:gd name="connsiteX5463" fmla="*/ 461061 w 808720"/>
                  <a:gd name="connsiteY5463" fmla="*/ 8895 h 1047182"/>
                  <a:gd name="connsiteX5464" fmla="*/ 506776 w 808720"/>
                  <a:gd name="connsiteY5464" fmla="*/ 8646 h 1047182"/>
                  <a:gd name="connsiteX5465" fmla="*/ 503438 w 808720"/>
                  <a:gd name="connsiteY5465" fmla="*/ 9281 h 1047182"/>
                  <a:gd name="connsiteX5466" fmla="*/ 503056 w 808720"/>
                  <a:gd name="connsiteY5466" fmla="*/ 9190 h 1047182"/>
                  <a:gd name="connsiteX5467" fmla="*/ 505079 w 808720"/>
                  <a:gd name="connsiteY5467" fmla="*/ 8788 h 1047182"/>
                  <a:gd name="connsiteX5468" fmla="*/ 446908 w 808720"/>
                  <a:gd name="connsiteY5468" fmla="*/ 8644 h 1047182"/>
                  <a:gd name="connsiteX5469" fmla="*/ 444420 w 808720"/>
                  <a:gd name="connsiteY5469" fmla="*/ 8977 h 1047182"/>
                  <a:gd name="connsiteX5470" fmla="*/ 445269 w 808720"/>
                  <a:gd name="connsiteY5470" fmla="*/ 8812 h 1047182"/>
                  <a:gd name="connsiteX5471" fmla="*/ 446381 w 808720"/>
                  <a:gd name="connsiteY5471" fmla="*/ 8650 h 1047182"/>
                  <a:gd name="connsiteX5472" fmla="*/ 521918 w 808720"/>
                  <a:gd name="connsiteY5472" fmla="*/ 8641 h 1047182"/>
                  <a:gd name="connsiteX5473" fmla="*/ 521977 w 808720"/>
                  <a:gd name="connsiteY5473" fmla="*/ 8648 h 1047182"/>
                  <a:gd name="connsiteX5474" fmla="*/ 521914 w 808720"/>
                  <a:gd name="connsiteY5474" fmla="*/ 8711 h 1047182"/>
                  <a:gd name="connsiteX5475" fmla="*/ 521837 w 808720"/>
                  <a:gd name="connsiteY5475" fmla="*/ 8720 h 1047182"/>
                  <a:gd name="connsiteX5476" fmla="*/ 447261 w 808720"/>
                  <a:gd name="connsiteY5476" fmla="*/ 8640 h 1047182"/>
                  <a:gd name="connsiteX5477" fmla="*/ 446790 w 808720"/>
                  <a:gd name="connsiteY5477" fmla="*/ 8701 h 1047182"/>
                  <a:gd name="connsiteX5478" fmla="*/ 446962 w 808720"/>
                  <a:gd name="connsiteY5478" fmla="*/ 8643 h 1047182"/>
                  <a:gd name="connsiteX5479" fmla="*/ 446994 w 808720"/>
                  <a:gd name="connsiteY5479" fmla="*/ 8632 h 1047182"/>
                  <a:gd name="connsiteX5480" fmla="*/ 446962 w 808720"/>
                  <a:gd name="connsiteY5480" fmla="*/ 8643 h 1047182"/>
                  <a:gd name="connsiteX5481" fmla="*/ 446908 w 808720"/>
                  <a:gd name="connsiteY5481" fmla="*/ 8644 h 1047182"/>
                  <a:gd name="connsiteX5482" fmla="*/ 445874 w 808720"/>
                  <a:gd name="connsiteY5482" fmla="*/ 8626 h 1047182"/>
                  <a:gd name="connsiteX5483" fmla="*/ 445611 w 808720"/>
                  <a:gd name="connsiteY5483" fmla="*/ 8658 h 1047182"/>
                  <a:gd name="connsiteX5484" fmla="*/ 441608 w 808720"/>
                  <a:gd name="connsiteY5484" fmla="*/ 8704 h 1047182"/>
                  <a:gd name="connsiteX5485" fmla="*/ 442086 w 808720"/>
                  <a:gd name="connsiteY5485" fmla="*/ 8643 h 1047182"/>
                  <a:gd name="connsiteX5486" fmla="*/ 525571 w 808720"/>
                  <a:gd name="connsiteY5486" fmla="*/ 8625 h 1047182"/>
                  <a:gd name="connsiteX5487" fmla="*/ 525920 w 808720"/>
                  <a:gd name="connsiteY5487" fmla="*/ 8705 h 1047182"/>
                  <a:gd name="connsiteX5488" fmla="*/ 525704 w 808720"/>
                  <a:gd name="connsiteY5488" fmla="*/ 9058 h 1047182"/>
                  <a:gd name="connsiteX5489" fmla="*/ 524633 w 808720"/>
                  <a:gd name="connsiteY5489" fmla="*/ 8940 h 1047182"/>
                  <a:gd name="connsiteX5490" fmla="*/ 525176 w 808720"/>
                  <a:gd name="connsiteY5490" fmla="*/ 8707 h 1047182"/>
                  <a:gd name="connsiteX5491" fmla="*/ 446560 w 808720"/>
                  <a:gd name="connsiteY5491" fmla="*/ 8623 h 1047182"/>
                  <a:gd name="connsiteX5492" fmla="*/ 446381 w 808720"/>
                  <a:gd name="connsiteY5492" fmla="*/ 8650 h 1047182"/>
                  <a:gd name="connsiteX5493" fmla="*/ 446089 w 808720"/>
                  <a:gd name="connsiteY5493" fmla="*/ 8653 h 1047182"/>
                  <a:gd name="connsiteX5494" fmla="*/ 446233 w 808720"/>
                  <a:gd name="connsiteY5494" fmla="*/ 8625 h 1047182"/>
                  <a:gd name="connsiteX5495" fmla="*/ 447075 w 808720"/>
                  <a:gd name="connsiteY5495" fmla="*/ 8621 h 1047182"/>
                  <a:gd name="connsiteX5496" fmla="*/ 446994 w 808720"/>
                  <a:gd name="connsiteY5496" fmla="*/ 8632 h 1047182"/>
                  <a:gd name="connsiteX5497" fmla="*/ 447025 w 808720"/>
                  <a:gd name="connsiteY5497" fmla="*/ 8621 h 1047182"/>
                  <a:gd name="connsiteX5498" fmla="*/ 448957 w 808720"/>
                  <a:gd name="connsiteY5498" fmla="*/ 8620 h 1047182"/>
                  <a:gd name="connsiteX5499" fmla="*/ 445986 w 808720"/>
                  <a:gd name="connsiteY5499" fmla="*/ 8974 h 1047182"/>
                  <a:gd name="connsiteX5500" fmla="*/ 446169 w 808720"/>
                  <a:gd name="connsiteY5500" fmla="*/ 8912 h 1047182"/>
                  <a:gd name="connsiteX5501" fmla="*/ 448520 w 808720"/>
                  <a:gd name="connsiteY5501" fmla="*/ 8625 h 1047182"/>
                  <a:gd name="connsiteX5502" fmla="*/ 530441 w 808720"/>
                  <a:gd name="connsiteY5502" fmla="*/ 8619 h 1047182"/>
                  <a:gd name="connsiteX5503" fmla="*/ 530515 w 808720"/>
                  <a:gd name="connsiteY5503" fmla="*/ 8646 h 1047182"/>
                  <a:gd name="connsiteX5504" fmla="*/ 530314 w 808720"/>
                  <a:gd name="connsiteY5504" fmla="*/ 8746 h 1047182"/>
                  <a:gd name="connsiteX5505" fmla="*/ 530240 w 808720"/>
                  <a:gd name="connsiteY5505" fmla="*/ 8696 h 1047182"/>
                  <a:gd name="connsiteX5506" fmla="*/ 521714 w 808720"/>
                  <a:gd name="connsiteY5506" fmla="*/ 8619 h 1047182"/>
                  <a:gd name="connsiteX5507" fmla="*/ 521836 w 808720"/>
                  <a:gd name="connsiteY5507" fmla="*/ 8632 h 1047182"/>
                  <a:gd name="connsiteX5508" fmla="*/ 521729 w 808720"/>
                  <a:gd name="connsiteY5508" fmla="*/ 8733 h 1047182"/>
                  <a:gd name="connsiteX5509" fmla="*/ 521323 w 808720"/>
                  <a:gd name="connsiteY5509" fmla="*/ 8782 h 1047182"/>
                  <a:gd name="connsiteX5510" fmla="*/ 466356 w 808720"/>
                  <a:gd name="connsiteY5510" fmla="*/ 8617 h 1047182"/>
                  <a:gd name="connsiteX5511" fmla="*/ 466893 w 808720"/>
                  <a:gd name="connsiteY5511" fmla="*/ 8668 h 1047182"/>
                  <a:gd name="connsiteX5512" fmla="*/ 466864 w 808720"/>
                  <a:gd name="connsiteY5512" fmla="*/ 8684 h 1047182"/>
                  <a:gd name="connsiteX5513" fmla="*/ 465616 w 808720"/>
                  <a:gd name="connsiteY5513" fmla="*/ 8765 h 1047182"/>
                  <a:gd name="connsiteX5514" fmla="*/ 448607 w 808720"/>
                  <a:gd name="connsiteY5514" fmla="*/ 8615 h 1047182"/>
                  <a:gd name="connsiteX5515" fmla="*/ 448520 w 808720"/>
                  <a:gd name="connsiteY5515" fmla="*/ 8625 h 1047182"/>
                  <a:gd name="connsiteX5516" fmla="*/ 447261 w 808720"/>
                  <a:gd name="connsiteY5516" fmla="*/ 8640 h 1047182"/>
                  <a:gd name="connsiteX5517" fmla="*/ 447412 w 808720"/>
                  <a:gd name="connsiteY5517" fmla="*/ 8620 h 1047182"/>
                  <a:gd name="connsiteX5518" fmla="*/ 488764 w 808720"/>
                  <a:gd name="connsiteY5518" fmla="*/ 8609 h 1047182"/>
                  <a:gd name="connsiteX5519" fmla="*/ 488664 w 808720"/>
                  <a:gd name="connsiteY5519" fmla="*/ 8645 h 1047182"/>
                  <a:gd name="connsiteX5520" fmla="*/ 487498 w 808720"/>
                  <a:gd name="connsiteY5520" fmla="*/ 8784 h 1047182"/>
                  <a:gd name="connsiteX5521" fmla="*/ 486924 w 808720"/>
                  <a:gd name="connsiteY5521" fmla="*/ 8810 h 1047182"/>
                  <a:gd name="connsiteX5522" fmla="*/ 487922 w 808720"/>
                  <a:gd name="connsiteY5522" fmla="*/ 8643 h 1047182"/>
                  <a:gd name="connsiteX5523" fmla="*/ 449981 w 808720"/>
                  <a:gd name="connsiteY5523" fmla="*/ 8609 h 1047182"/>
                  <a:gd name="connsiteX5524" fmla="*/ 448957 w 808720"/>
                  <a:gd name="connsiteY5524" fmla="*/ 8620 h 1047182"/>
                  <a:gd name="connsiteX5525" fmla="*/ 449020 w 808720"/>
                  <a:gd name="connsiteY5525" fmla="*/ 8613 h 1047182"/>
                  <a:gd name="connsiteX5526" fmla="*/ 527912 w 808720"/>
                  <a:gd name="connsiteY5526" fmla="*/ 8602 h 1047182"/>
                  <a:gd name="connsiteX5527" fmla="*/ 528308 w 808720"/>
                  <a:gd name="connsiteY5527" fmla="*/ 8774 h 1047182"/>
                  <a:gd name="connsiteX5528" fmla="*/ 528096 w 808720"/>
                  <a:gd name="connsiteY5528" fmla="*/ 8933 h 1047182"/>
                  <a:gd name="connsiteX5529" fmla="*/ 527550 w 808720"/>
                  <a:gd name="connsiteY5529" fmla="*/ 8681 h 1047182"/>
                  <a:gd name="connsiteX5530" fmla="*/ 522022 w 808720"/>
                  <a:gd name="connsiteY5530" fmla="*/ 8602 h 1047182"/>
                  <a:gd name="connsiteX5531" fmla="*/ 522243 w 808720"/>
                  <a:gd name="connsiteY5531" fmla="*/ 8671 h 1047182"/>
                  <a:gd name="connsiteX5532" fmla="*/ 522217 w 808720"/>
                  <a:gd name="connsiteY5532" fmla="*/ 8675 h 1047182"/>
                  <a:gd name="connsiteX5533" fmla="*/ 521977 w 808720"/>
                  <a:gd name="connsiteY5533" fmla="*/ 8648 h 1047182"/>
                  <a:gd name="connsiteX5534" fmla="*/ 452738 w 808720"/>
                  <a:gd name="connsiteY5534" fmla="*/ 8597 h 1047182"/>
                  <a:gd name="connsiteX5535" fmla="*/ 445252 w 808720"/>
                  <a:gd name="connsiteY5535" fmla="*/ 9533 h 1047182"/>
                  <a:gd name="connsiteX5536" fmla="*/ 443956 w 808720"/>
                  <a:gd name="connsiteY5536" fmla="*/ 9663 h 1047182"/>
                  <a:gd name="connsiteX5537" fmla="*/ 444266 w 808720"/>
                  <a:gd name="connsiteY5537" fmla="*/ 9558 h 1047182"/>
                  <a:gd name="connsiteX5538" fmla="*/ 451184 w 808720"/>
                  <a:gd name="connsiteY5538" fmla="*/ 8603 h 1047182"/>
                  <a:gd name="connsiteX5539" fmla="*/ 451251 w 808720"/>
                  <a:gd name="connsiteY5539" fmla="*/ 8594 h 1047182"/>
                  <a:gd name="connsiteX5540" fmla="*/ 451184 w 808720"/>
                  <a:gd name="connsiteY5540" fmla="*/ 8603 h 1047182"/>
                  <a:gd name="connsiteX5541" fmla="*/ 449981 w 808720"/>
                  <a:gd name="connsiteY5541" fmla="*/ 8609 h 1047182"/>
                  <a:gd name="connsiteX5542" fmla="*/ 453616 w 808720"/>
                  <a:gd name="connsiteY5542" fmla="*/ 8593 h 1047182"/>
                  <a:gd name="connsiteX5543" fmla="*/ 451954 w 808720"/>
                  <a:gd name="connsiteY5543" fmla="*/ 8859 h 1047182"/>
                  <a:gd name="connsiteX5544" fmla="*/ 451645 w 808720"/>
                  <a:gd name="connsiteY5544" fmla="*/ 8890 h 1047182"/>
                  <a:gd name="connsiteX5545" fmla="*/ 453477 w 808720"/>
                  <a:gd name="connsiteY5545" fmla="*/ 8594 h 1047182"/>
                  <a:gd name="connsiteX5546" fmla="*/ 530621 w 808720"/>
                  <a:gd name="connsiteY5546" fmla="*/ 8593 h 1047182"/>
                  <a:gd name="connsiteX5547" fmla="*/ 530997 w 808720"/>
                  <a:gd name="connsiteY5547" fmla="*/ 8793 h 1047182"/>
                  <a:gd name="connsiteX5548" fmla="*/ 530947 w 808720"/>
                  <a:gd name="connsiteY5548" fmla="*/ 8801 h 1047182"/>
                  <a:gd name="connsiteX5549" fmla="*/ 530515 w 808720"/>
                  <a:gd name="connsiteY5549" fmla="*/ 8646 h 1047182"/>
                  <a:gd name="connsiteX5550" fmla="*/ 486387 w 808720"/>
                  <a:gd name="connsiteY5550" fmla="*/ 8584 h 1047182"/>
                  <a:gd name="connsiteX5551" fmla="*/ 486256 w 808720"/>
                  <a:gd name="connsiteY5551" fmla="*/ 8615 h 1047182"/>
                  <a:gd name="connsiteX5552" fmla="*/ 485443 w 808720"/>
                  <a:gd name="connsiteY5552" fmla="*/ 8669 h 1047182"/>
                  <a:gd name="connsiteX5553" fmla="*/ 485070 w 808720"/>
                  <a:gd name="connsiteY5553" fmla="*/ 8694 h 1047182"/>
                  <a:gd name="connsiteX5554" fmla="*/ 485479 w 808720"/>
                  <a:gd name="connsiteY5554" fmla="*/ 8638 h 1047182"/>
                  <a:gd name="connsiteX5555" fmla="*/ 486054 w 808720"/>
                  <a:gd name="connsiteY5555" fmla="*/ 8604 h 1047182"/>
                  <a:gd name="connsiteX5556" fmla="*/ 455822 w 808720"/>
                  <a:gd name="connsiteY5556" fmla="*/ 8584 h 1047182"/>
                  <a:gd name="connsiteX5557" fmla="*/ 454495 w 808720"/>
                  <a:gd name="connsiteY5557" fmla="*/ 8968 h 1047182"/>
                  <a:gd name="connsiteX5558" fmla="*/ 453304 w 808720"/>
                  <a:gd name="connsiteY5558" fmla="*/ 9313 h 1047182"/>
                  <a:gd name="connsiteX5559" fmla="*/ 451464 w 808720"/>
                  <a:gd name="connsiteY5559" fmla="*/ 9484 h 1047182"/>
                  <a:gd name="connsiteX5560" fmla="*/ 450874 w 808720"/>
                  <a:gd name="connsiteY5560" fmla="*/ 9506 h 1047182"/>
                  <a:gd name="connsiteX5561" fmla="*/ 447039 w 808720"/>
                  <a:gd name="connsiteY5561" fmla="*/ 9647 h 1047182"/>
                  <a:gd name="connsiteX5562" fmla="*/ 451954 w 808720"/>
                  <a:gd name="connsiteY5562" fmla="*/ 8859 h 1047182"/>
                  <a:gd name="connsiteX5563" fmla="*/ 454649 w 808720"/>
                  <a:gd name="connsiteY5563" fmla="*/ 8589 h 1047182"/>
                  <a:gd name="connsiteX5564" fmla="*/ 492281 w 808720"/>
                  <a:gd name="connsiteY5564" fmla="*/ 8571 h 1047182"/>
                  <a:gd name="connsiteX5565" fmla="*/ 487303 w 808720"/>
                  <a:gd name="connsiteY5565" fmla="*/ 9134 h 1047182"/>
                  <a:gd name="connsiteX5566" fmla="*/ 487588 w 808720"/>
                  <a:gd name="connsiteY5566" fmla="*/ 9032 h 1047182"/>
                  <a:gd name="connsiteX5567" fmla="*/ 491996 w 808720"/>
                  <a:gd name="connsiteY5567" fmla="*/ 8584 h 1047182"/>
                  <a:gd name="connsiteX5568" fmla="*/ 523081 w 808720"/>
                  <a:gd name="connsiteY5568" fmla="*/ 8571 h 1047182"/>
                  <a:gd name="connsiteX5569" fmla="*/ 522961 w 808720"/>
                  <a:gd name="connsiteY5569" fmla="*/ 8638 h 1047182"/>
                  <a:gd name="connsiteX5570" fmla="*/ 522520 w 808720"/>
                  <a:gd name="connsiteY5570" fmla="*/ 8708 h 1047182"/>
                  <a:gd name="connsiteX5571" fmla="*/ 522271 w 808720"/>
                  <a:gd name="connsiteY5571" fmla="*/ 8680 h 1047182"/>
                  <a:gd name="connsiteX5572" fmla="*/ 522243 w 808720"/>
                  <a:gd name="connsiteY5572" fmla="*/ 8671 h 1047182"/>
                  <a:gd name="connsiteX5573" fmla="*/ 453640 w 808720"/>
                  <a:gd name="connsiteY5573" fmla="*/ 8567 h 1047182"/>
                  <a:gd name="connsiteX5574" fmla="*/ 453477 w 808720"/>
                  <a:gd name="connsiteY5574" fmla="*/ 8594 h 1047182"/>
                  <a:gd name="connsiteX5575" fmla="*/ 452738 w 808720"/>
                  <a:gd name="connsiteY5575" fmla="*/ 8597 h 1047182"/>
                  <a:gd name="connsiteX5576" fmla="*/ 452910 w 808720"/>
                  <a:gd name="connsiteY5576" fmla="*/ 8575 h 1047182"/>
                  <a:gd name="connsiteX5577" fmla="*/ 521907 w 808720"/>
                  <a:gd name="connsiteY5577" fmla="*/ 8566 h 1047182"/>
                  <a:gd name="connsiteX5578" fmla="*/ 521974 w 808720"/>
                  <a:gd name="connsiteY5578" fmla="*/ 8587 h 1047182"/>
                  <a:gd name="connsiteX5579" fmla="*/ 521918 w 808720"/>
                  <a:gd name="connsiteY5579" fmla="*/ 8641 h 1047182"/>
                  <a:gd name="connsiteX5580" fmla="*/ 521836 w 808720"/>
                  <a:gd name="connsiteY5580" fmla="*/ 8632 h 1047182"/>
                  <a:gd name="connsiteX5581" fmla="*/ 462422 w 808720"/>
                  <a:gd name="connsiteY5581" fmla="*/ 8555 h 1047182"/>
                  <a:gd name="connsiteX5582" fmla="*/ 461061 w 808720"/>
                  <a:gd name="connsiteY5582" fmla="*/ 8895 h 1047182"/>
                  <a:gd name="connsiteX5583" fmla="*/ 458436 w 808720"/>
                  <a:gd name="connsiteY5583" fmla="*/ 9097 h 1047182"/>
                  <a:gd name="connsiteX5584" fmla="*/ 455154 w 808720"/>
                  <a:gd name="connsiteY5584" fmla="*/ 9348 h 1047182"/>
                  <a:gd name="connsiteX5585" fmla="*/ 452895 w 808720"/>
                  <a:gd name="connsiteY5585" fmla="*/ 9431 h 1047182"/>
                  <a:gd name="connsiteX5586" fmla="*/ 453304 w 808720"/>
                  <a:gd name="connsiteY5586" fmla="*/ 9313 h 1047182"/>
                  <a:gd name="connsiteX5587" fmla="*/ 456358 w 808720"/>
                  <a:gd name="connsiteY5587" fmla="*/ 9029 h 1047182"/>
                  <a:gd name="connsiteX5588" fmla="*/ 461400 w 808720"/>
                  <a:gd name="connsiteY5588" fmla="*/ 8559 h 1047182"/>
                  <a:gd name="connsiteX5589" fmla="*/ 455019 w 808720"/>
                  <a:gd name="connsiteY5589" fmla="*/ 8551 h 1047182"/>
                  <a:gd name="connsiteX5590" fmla="*/ 454649 w 808720"/>
                  <a:gd name="connsiteY5590" fmla="*/ 8589 h 1047182"/>
                  <a:gd name="connsiteX5591" fmla="*/ 453616 w 808720"/>
                  <a:gd name="connsiteY5591" fmla="*/ 8593 h 1047182"/>
                  <a:gd name="connsiteX5592" fmla="*/ 453788 w 808720"/>
                  <a:gd name="connsiteY5592" fmla="*/ 8565 h 1047182"/>
                  <a:gd name="connsiteX5593" fmla="*/ 480085 w 808720"/>
                  <a:gd name="connsiteY5593" fmla="*/ 8542 h 1047182"/>
                  <a:gd name="connsiteX5594" fmla="*/ 478611 w 808720"/>
                  <a:gd name="connsiteY5594" fmla="*/ 8963 h 1047182"/>
                  <a:gd name="connsiteX5595" fmla="*/ 477771 w 808720"/>
                  <a:gd name="connsiteY5595" fmla="*/ 9051 h 1047182"/>
                  <a:gd name="connsiteX5596" fmla="*/ 474911 w 808720"/>
                  <a:gd name="connsiteY5596" fmla="*/ 9166 h 1047182"/>
                  <a:gd name="connsiteX5597" fmla="*/ 465571 w 808720"/>
                  <a:gd name="connsiteY5597" fmla="*/ 8541 h 1047182"/>
                  <a:gd name="connsiteX5598" fmla="*/ 465619 w 808720"/>
                  <a:gd name="connsiteY5598" fmla="*/ 8546 h 1047182"/>
                  <a:gd name="connsiteX5599" fmla="*/ 464281 w 808720"/>
                  <a:gd name="connsiteY5599" fmla="*/ 8649 h 1047182"/>
                  <a:gd name="connsiteX5600" fmla="*/ 463256 w 808720"/>
                  <a:gd name="connsiteY5600" fmla="*/ 8551 h 1047182"/>
                  <a:gd name="connsiteX5601" fmla="*/ 466757 w 808720"/>
                  <a:gd name="connsiteY5601" fmla="*/ 8536 h 1047182"/>
                  <a:gd name="connsiteX5602" fmla="*/ 466356 w 808720"/>
                  <a:gd name="connsiteY5602" fmla="*/ 8617 h 1047182"/>
                  <a:gd name="connsiteX5603" fmla="*/ 465619 w 808720"/>
                  <a:gd name="connsiteY5603" fmla="*/ 8546 h 1047182"/>
                  <a:gd name="connsiteX5604" fmla="*/ 465685 w 808720"/>
                  <a:gd name="connsiteY5604" fmla="*/ 8541 h 1047182"/>
                  <a:gd name="connsiteX5605" fmla="*/ 477274 w 808720"/>
                  <a:gd name="connsiteY5605" fmla="*/ 8531 h 1047182"/>
                  <a:gd name="connsiteX5606" fmla="*/ 473760 w 808720"/>
                  <a:gd name="connsiteY5606" fmla="*/ 8925 h 1047182"/>
                  <a:gd name="connsiteX5607" fmla="*/ 471835 w 808720"/>
                  <a:gd name="connsiteY5607" fmla="*/ 9141 h 1047182"/>
                  <a:gd name="connsiteX5608" fmla="*/ 471558 w 808720"/>
                  <a:gd name="connsiteY5608" fmla="*/ 9115 h 1047182"/>
                  <a:gd name="connsiteX5609" fmla="*/ 471171 w 808720"/>
                  <a:gd name="connsiteY5609" fmla="*/ 9078 h 1047182"/>
                  <a:gd name="connsiteX5610" fmla="*/ 476904 w 808720"/>
                  <a:gd name="connsiteY5610" fmla="*/ 8545 h 1047182"/>
                  <a:gd name="connsiteX5611" fmla="*/ 493192 w 808720"/>
                  <a:gd name="connsiteY5611" fmla="*/ 8531 h 1047182"/>
                  <a:gd name="connsiteX5612" fmla="*/ 488967 w 808720"/>
                  <a:gd name="connsiteY5612" fmla="*/ 9525 h 1047182"/>
                  <a:gd name="connsiteX5613" fmla="*/ 485177 w 808720"/>
                  <a:gd name="connsiteY5613" fmla="*/ 9898 h 1047182"/>
                  <a:gd name="connsiteX5614" fmla="*/ 486174 w 808720"/>
                  <a:gd name="connsiteY5614" fmla="*/ 9540 h 1047182"/>
                  <a:gd name="connsiteX5615" fmla="*/ 492779 w 808720"/>
                  <a:gd name="connsiteY5615" fmla="*/ 8549 h 1047182"/>
                  <a:gd name="connsiteX5616" fmla="*/ 469283 w 808720"/>
                  <a:gd name="connsiteY5616" fmla="*/ 8525 h 1047182"/>
                  <a:gd name="connsiteX5617" fmla="*/ 466976 w 808720"/>
                  <a:gd name="connsiteY5617" fmla="*/ 8676 h 1047182"/>
                  <a:gd name="connsiteX5618" fmla="*/ 466893 w 808720"/>
                  <a:gd name="connsiteY5618" fmla="*/ 8668 h 1047182"/>
                  <a:gd name="connsiteX5619" fmla="*/ 467148 w 808720"/>
                  <a:gd name="connsiteY5619" fmla="*/ 8535 h 1047182"/>
                  <a:gd name="connsiteX5620" fmla="*/ 521959 w 808720"/>
                  <a:gd name="connsiteY5620" fmla="*/ 8517 h 1047182"/>
                  <a:gd name="connsiteX5621" fmla="*/ 521907 w 808720"/>
                  <a:gd name="connsiteY5621" fmla="*/ 8566 h 1047182"/>
                  <a:gd name="connsiteX5622" fmla="*/ 521870 w 808720"/>
                  <a:gd name="connsiteY5622" fmla="*/ 8554 h 1047182"/>
                  <a:gd name="connsiteX5623" fmla="*/ 446812 w 808720"/>
                  <a:gd name="connsiteY5623" fmla="*/ 8512 h 1047182"/>
                  <a:gd name="connsiteX5624" fmla="*/ 446233 w 808720"/>
                  <a:gd name="connsiteY5624" fmla="*/ 8625 h 1047182"/>
                  <a:gd name="connsiteX5625" fmla="*/ 445874 w 808720"/>
                  <a:gd name="connsiteY5625" fmla="*/ 8626 h 1047182"/>
                  <a:gd name="connsiteX5626" fmla="*/ 473506 w 808720"/>
                  <a:gd name="connsiteY5626" fmla="*/ 8507 h 1047182"/>
                  <a:gd name="connsiteX5627" fmla="*/ 472647 w 808720"/>
                  <a:gd name="connsiteY5627" fmla="*/ 8688 h 1047182"/>
                  <a:gd name="connsiteX5628" fmla="*/ 472474 w 808720"/>
                  <a:gd name="connsiteY5628" fmla="*/ 8709 h 1047182"/>
                  <a:gd name="connsiteX5629" fmla="*/ 468752 w 808720"/>
                  <a:gd name="connsiteY5629" fmla="*/ 8846 h 1047182"/>
                  <a:gd name="connsiteX5630" fmla="*/ 468503 w 808720"/>
                  <a:gd name="connsiteY5630" fmla="*/ 8822 h 1047182"/>
                  <a:gd name="connsiteX5631" fmla="*/ 472633 w 808720"/>
                  <a:gd name="connsiteY5631" fmla="*/ 8511 h 1047182"/>
                  <a:gd name="connsiteX5632" fmla="*/ 447368 w 808720"/>
                  <a:gd name="connsiteY5632" fmla="*/ 8505 h 1047182"/>
                  <a:gd name="connsiteX5633" fmla="*/ 447025 w 808720"/>
                  <a:gd name="connsiteY5633" fmla="*/ 8621 h 1047182"/>
                  <a:gd name="connsiteX5634" fmla="*/ 446560 w 808720"/>
                  <a:gd name="connsiteY5634" fmla="*/ 8623 h 1047182"/>
                  <a:gd name="connsiteX5635" fmla="*/ 434543 w 808720"/>
                  <a:gd name="connsiteY5635" fmla="*/ 8502 h 1047182"/>
                  <a:gd name="connsiteX5636" fmla="*/ 433502 w 808720"/>
                  <a:gd name="connsiteY5636" fmla="*/ 8680 h 1047182"/>
                  <a:gd name="connsiteX5637" fmla="*/ 432785 w 808720"/>
                  <a:gd name="connsiteY5637" fmla="*/ 8683 h 1047182"/>
                  <a:gd name="connsiteX5638" fmla="*/ 462661 w 808720"/>
                  <a:gd name="connsiteY5638" fmla="*/ 8495 h 1047182"/>
                  <a:gd name="connsiteX5639" fmla="*/ 463256 w 808720"/>
                  <a:gd name="connsiteY5639" fmla="*/ 8551 h 1047182"/>
                  <a:gd name="connsiteX5640" fmla="*/ 462422 w 808720"/>
                  <a:gd name="connsiteY5640" fmla="*/ 8555 h 1047182"/>
                  <a:gd name="connsiteX5641" fmla="*/ 477496 w 808720"/>
                  <a:gd name="connsiteY5641" fmla="*/ 8490 h 1047182"/>
                  <a:gd name="connsiteX5642" fmla="*/ 476904 w 808720"/>
                  <a:gd name="connsiteY5642" fmla="*/ 8545 h 1047182"/>
                  <a:gd name="connsiteX5643" fmla="*/ 472566 w 808720"/>
                  <a:gd name="connsiteY5643" fmla="*/ 8705 h 1047182"/>
                  <a:gd name="connsiteX5644" fmla="*/ 472647 w 808720"/>
                  <a:gd name="connsiteY5644" fmla="*/ 8688 h 1047182"/>
                  <a:gd name="connsiteX5645" fmla="*/ 474204 w 808720"/>
                  <a:gd name="connsiteY5645" fmla="*/ 8504 h 1047182"/>
                  <a:gd name="connsiteX5646" fmla="*/ 478513 w 808720"/>
                  <a:gd name="connsiteY5646" fmla="*/ 8486 h 1047182"/>
                  <a:gd name="connsiteX5647" fmla="*/ 477274 w 808720"/>
                  <a:gd name="connsiteY5647" fmla="*/ 8531 h 1047182"/>
                  <a:gd name="connsiteX5648" fmla="*/ 477648 w 808720"/>
                  <a:gd name="connsiteY5648" fmla="*/ 8489 h 1047182"/>
                  <a:gd name="connsiteX5649" fmla="*/ 515076 w 808720"/>
                  <a:gd name="connsiteY5649" fmla="*/ 8483 h 1047182"/>
                  <a:gd name="connsiteX5650" fmla="*/ 515136 w 808720"/>
                  <a:gd name="connsiteY5650" fmla="*/ 8506 h 1047182"/>
                  <a:gd name="connsiteX5651" fmla="*/ 512584 w 808720"/>
                  <a:gd name="connsiteY5651" fmla="*/ 8992 h 1047182"/>
                  <a:gd name="connsiteX5652" fmla="*/ 509028 w 808720"/>
                  <a:gd name="connsiteY5652" fmla="*/ 9270 h 1047182"/>
                  <a:gd name="connsiteX5653" fmla="*/ 480625 w 808720"/>
                  <a:gd name="connsiteY5653" fmla="*/ 8477 h 1047182"/>
                  <a:gd name="connsiteX5654" fmla="*/ 480085 w 808720"/>
                  <a:gd name="connsiteY5654" fmla="*/ 8542 h 1047182"/>
                  <a:gd name="connsiteX5655" fmla="*/ 480309 w 808720"/>
                  <a:gd name="connsiteY5655" fmla="*/ 8478 h 1047182"/>
                  <a:gd name="connsiteX5656" fmla="*/ 499635 w 808720"/>
                  <a:gd name="connsiteY5656" fmla="*/ 8475 h 1047182"/>
                  <a:gd name="connsiteX5657" fmla="*/ 499217 w 808720"/>
                  <a:gd name="connsiteY5657" fmla="*/ 8575 h 1047182"/>
                  <a:gd name="connsiteX5658" fmla="*/ 497281 w 808720"/>
                  <a:gd name="connsiteY5658" fmla="*/ 8872 h 1047182"/>
                  <a:gd name="connsiteX5659" fmla="*/ 497918 w 808720"/>
                  <a:gd name="connsiteY5659" fmla="*/ 8644 h 1047182"/>
                  <a:gd name="connsiteX5660" fmla="*/ 508897 w 808720"/>
                  <a:gd name="connsiteY5660" fmla="*/ 8470 h 1047182"/>
                  <a:gd name="connsiteX5661" fmla="*/ 507399 w 808720"/>
                  <a:gd name="connsiteY5661" fmla="*/ 9032 h 1047182"/>
                  <a:gd name="connsiteX5662" fmla="*/ 504420 w 808720"/>
                  <a:gd name="connsiteY5662" fmla="*/ 9512 h 1047182"/>
                  <a:gd name="connsiteX5663" fmla="*/ 503458 w 808720"/>
                  <a:gd name="connsiteY5663" fmla="*/ 9285 h 1047182"/>
                  <a:gd name="connsiteX5664" fmla="*/ 508427 w 808720"/>
                  <a:gd name="connsiteY5664" fmla="*/ 8509 h 1047182"/>
                  <a:gd name="connsiteX5665" fmla="*/ 494597 w 808720"/>
                  <a:gd name="connsiteY5665" fmla="*/ 8469 h 1047182"/>
                  <a:gd name="connsiteX5666" fmla="*/ 494196 w 808720"/>
                  <a:gd name="connsiteY5666" fmla="*/ 8727 h 1047182"/>
                  <a:gd name="connsiteX5667" fmla="*/ 493589 w 808720"/>
                  <a:gd name="connsiteY5667" fmla="*/ 8872 h 1047182"/>
                  <a:gd name="connsiteX5668" fmla="*/ 491641 w 808720"/>
                  <a:gd name="connsiteY5668" fmla="*/ 9262 h 1047182"/>
                  <a:gd name="connsiteX5669" fmla="*/ 490606 w 808720"/>
                  <a:gd name="connsiteY5669" fmla="*/ 9364 h 1047182"/>
                  <a:gd name="connsiteX5670" fmla="*/ 493332 w 808720"/>
                  <a:gd name="connsiteY5670" fmla="*/ 8525 h 1047182"/>
                  <a:gd name="connsiteX5671" fmla="*/ 462372 w 808720"/>
                  <a:gd name="connsiteY5671" fmla="*/ 8468 h 1047182"/>
                  <a:gd name="connsiteX5672" fmla="*/ 462379 w 808720"/>
                  <a:gd name="connsiteY5672" fmla="*/ 8468 h 1047182"/>
                  <a:gd name="connsiteX5673" fmla="*/ 461400 w 808720"/>
                  <a:gd name="connsiteY5673" fmla="*/ 8559 h 1047182"/>
                  <a:gd name="connsiteX5674" fmla="*/ 455822 w 808720"/>
                  <a:gd name="connsiteY5674" fmla="*/ 8584 h 1047182"/>
                  <a:gd name="connsiteX5675" fmla="*/ 455971 w 808720"/>
                  <a:gd name="connsiteY5675" fmla="*/ 8541 h 1047182"/>
                  <a:gd name="connsiteX5676" fmla="*/ 462790 w 808720"/>
                  <a:gd name="connsiteY5676" fmla="*/ 8463 h 1047182"/>
                  <a:gd name="connsiteX5677" fmla="*/ 462661 w 808720"/>
                  <a:gd name="connsiteY5677" fmla="*/ 8495 h 1047182"/>
                  <a:gd name="connsiteX5678" fmla="*/ 462379 w 808720"/>
                  <a:gd name="connsiteY5678" fmla="*/ 8468 h 1047182"/>
                  <a:gd name="connsiteX5679" fmla="*/ 462388 w 808720"/>
                  <a:gd name="connsiteY5679" fmla="*/ 8468 h 1047182"/>
                  <a:gd name="connsiteX5680" fmla="*/ 499959 w 808720"/>
                  <a:gd name="connsiteY5680" fmla="*/ 8461 h 1047182"/>
                  <a:gd name="connsiteX5681" fmla="*/ 501544 w 808720"/>
                  <a:gd name="connsiteY5681" fmla="*/ 8834 h 1047182"/>
                  <a:gd name="connsiteX5682" fmla="*/ 499028 w 808720"/>
                  <a:gd name="connsiteY5682" fmla="*/ 9978 h 1047182"/>
                  <a:gd name="connsiteX5683" fmla="*/ 498088 w 808720"/>
                  <a:gd name="connsiteY5683" fmla="*/ 10124 h 1047182"/>
                  <a:gd name="connsiteX5684" fmla="*/ 495694 w 808720"/>
                  <a:gd name="connsiteY5684" fmla="*/ 10311 h 1047182"/>
                  <a:gd name="connsiteX5685" fmla="*/ 493537 w 808720"/>
                  <a:gd name="connsiteY5685" fmla="*/ 10480 h 1047182"/>
                  <a:gd name="connsiteX5686" fmla="*/ 494028 w 808720"/>
                  <a:gd name="connsiteY5686" fmla="*/ 10257 h 1047182"/>
                  <a:gd name="connsiteX5687" fmla="*/ 496070 w 808720"/>
                  <a:gd name="connsiteY5687" fmla="*/ 9329 h 1047182"/>
                  <a:gd name="connsiteX5688" fmla="*/ 499217 w 808720"/>
                  <a:gd name="connsiteY5688" fmla="*/ 8575 h 1047182"/>
                  <a:gd name="connsiteX5689" fmla="*/ 484701 w 808720"/>
                  <a:gd name="connsiteY5689" fmla="*/ 8459 h 1047182"/>
                  <a:gd name="connsiteX5690" fmla="*/ 483218 w 808720"/>
                  <a:gd name="connsiteY5690" fmla="*/ 8771 h 1047182"/>
                  <a:gd name="connsiteX5691" fmla="*/ 479991 w 808720"/>
                  <a:gd name="connsiteY5691" fmla="*/ 8962 h 1047182"/>
                  <a:gd name="connsiteX5692" fmla="*/ 478389 w 808720"/>
                  <a:gd name="connsiteY5692" fmla="*/ 9026 h 1047182"/>
                  <a:gd name="connsiteX5693" fmla="*/ 478611 w 808720"/>
                  <a:gd name="connsiteY5693" fmla="*/ 8963 h 1047182"/>
                  <a:gd name="connsiteX5694" fmla="*/ 483350 w 808720"/>
                  <a:gd name="connsiteY5694" fmla="*/ 8465 h 1047182"/>
                  <a:gd name="connsiteX5695" fmla="*/ 486840 w 808720"/>
                  <a:gd name="connsiteY5695" fmla="*/ 8450 h 1047182"/>
                  <a:gd name="connsiteX5696" fmla="*/ 485479 w 808720"/>
                  <a:gd name="connsiteY5696" fmla="*/ 8638 h 1047182"/>
                  <a:gd name="connsiteX5697" fmla="*/ 484630 w 808720"/>
                  <a:gd name="connsiteY5697" fmla="*/ 8688 h 1047182"/>
                  <a:gd name="connsiteX5698" fmla="*/ 486769 w 808720"/>
                  <a:gd name="connsiteY5698" fmla="*/ 8450 h 1047182"/>
                  <a:gd name="connsiteX5699" fmla="*/ 488799 w 808720"/>
                  <a:gd name="connsiteY5699" fmla="*/ 8441 h 1047182"/>
                  <a:gd name="connsiteX5700" fmla="*/ 486387 w 808720"/>
                  <a:gd name="connsiteY5700" fmla="*/ 8584 h 1047182"/>
                  <a:gd name="connsiteX5701" fmla="*/ 486512 w 808720"/>
                  <a:gd name="connsiteY5701" fmla="*/ 8554 h 1047182"/>
                  <a:gd name="connsiteX5702" fmla="*/ 486960 w 808720"/>
                  <a:gd name="connsiteY5702" fmla="*/ 8449 h 1047182"/>
                  <a:gd name="connsiteX5703" fmla="*/ 487517 w 808720"/>
                  <a:gd name="connsiteY5703" fmla="*/ 8447 h 1047182"/>
                  <a:gd name="connsiteX5704" fmla="*/ 489142 w 808720"/>
                  <a:gd name="connsiteY5704" fmla="*/ 8440 h 1047182"/>
                  <a:gd name="connsiteX5705" fmla="*/ 487922 w 808720"/>
                  <a:gd name="connsiteY5705" fmla="*/ 8643 h 1047182"/>
                  <a:gd name="connsiteX5706" fmla="*/ 485767 w 808720"/>
                  <a:gd name="connsiteY5706" fmla="*/ 8730 h 1047182"/>
                  <a:gd name="connsiteX5707" fmla="*/ 486256 w 808720"/>
                  <a:gd name="connsiteY5707" fmla="*/ 8615 h 1047182"/>
                  <a:gd name="connsiteX5708" fmla="*/ 488863 w 808720"/>
                  <a:gd name="connsiteY5708" fmla="*/ 8441 h 1047182"/>
                  <a:gd name="connsiteX5709" fmla="*/ 526577 w 808720"/>
                  <a:gd name="connsiteY5709" fmla="*/ 8438 h 1047182"/>
                  <a:gd name="connsiteX5710" fmla="*/ 527203 w 808720"/>
                  <a:gd name="connsiteY5710" fmla="*/ 8756 h 1047182"/>
                  <a:gd name="connsiteX5711" fmla="*/ 526661 w 808720"/>
                  <a:gd name="connsiteY5711" fmla="*/ 8874 h 1047182"/>
                  <a:gd name="connsiteX5712" fmla="*/ 526275 w 808720"/>
                  <a:gd name="connsiteY5712" fmla="*/ 8786 h 1047182"/>
                  <a:gd name="connsiteX5713" fmla="*/ 490436 w 808720"/>
                  <a:gd name="connsiteY5713" fmla="*/ 8434 h 1047182"/>
                  <a:gd name="connsiteX5714" fmla="*/ 489068 w 808720"/>
                  <a:gd name="connsiteY5714" fmla="*/ 8597 h 1047182"/>
                  <a:gd name="connsiteX5715" fmla="*/ 488764 w 808720"/>
                  <a:gd name="connsiteY5715" fmla="*/ 8609 h 1047182"/>
                  <a:gd name="connsiteX5716" fmla="*/ 489236 w 808720"/>
                  <a:gd name="connsiteY5716" fmla="*/ 8440 h 1047182"/>
                  <a:gd name="connsiteX5717" fmla="*/ 499825 w 808720"/>
                  <a:gd name="connsiteY5717" fmla="*/ 8429 h 1047182"/>
                  <a:gd name="connsiteX5718" fmla="*/ 499905 w 808720"/>
                  <a:gd name="connsiteY5718" fmla="*/ 8448 h 1047182"/>
                  <a:gd name="connsiteX5719" fmla="*/ 499635 w 808720"/>
                  <a:gd name="connsiteY5719" fmla="*/ 8475 h 1047182"/>
                  <a:gd name="connsiteX5720" fmla="*/ 519984 w 808720"/>
                  <a:gd name="connsiteY5720" fmla="*/ 8429 h 1047182"/>
                  <a:gd name="connsiteX5721" fmla="*/ 521076 w 808720"/>
                  <a:gd name="connsiteY5721" fmla="*/ 8549 h 1047182"/>
                  <a:gd name="connsiteX5722" fmla="*/ 520623 w 808720"/>
                  <a:gd name="connsiteY5722" fmla="*/ 8866 h 1047182"/>
                  <a:gd name="connsiteX5723" fmla="*/ 518629 w 808720"/>
                  <a:gd name="connsiteY5723" fmla="*/ 9106 h 1047182"/>
                  <a:gd name="connsiteX5724" fmla="*/ 526546 w 808720"/>
                  <a:gd name="connsiteY5724" fmla="*/ 8422 h 1047182"/>
                  <a:gd name="connsiteX5725" fmla="*/ 526572 w 808720"/>
                  <a:gd name="connsiteY5725" fmla="*/ 8435 h 1047182"/>
                  <a:gd name="connsiteX5726" fmla="*/ 526186 w 808720"/>
                  <a:gd name="connsiteY5726" fmla="*/ 8766 h 1047182"/>
                  <a:gd name="connsiteX5727" fmla="*/ 525920 w 808720"/>
                  <a:gd name="connsiteY5727" fmla="*/ 8705 h 1047182"/>
                  <a:gd name="connsiteX5728" fmla="*/ 526028 w 808720"/>
                  <a:gd name="connsiteY5728" fmla="*/ 8530 h 1047182"/>
                  <a:gd name="connsiteX5729" fmla="*/ 493605 w 808720"/>
                  <a:gd name="connsiteY5729" fmla="*/ 8421 h 1047182"/>
                  <a:gd name="connsiteX5730" fmla="*/ 491996 w 808720"/>
                  <a:gd name="connsiteY5730" fmla="*/ 8584 h 1047182"/>
                  <a:gd name="connsiteX5731" fmla="*/ 488388 w 808720"/>
                  <a:gd name="connsiteY5731" fmla="*/ 8745 h 1047182"/>
                  <a:gd name="connsiteX5732" fmla="*/ 488664 w 808720"/>
                  <a:gd name="connsiteY5732" fmla="*/ 8645 h 1047182"/>
                  <a:gd name="connsiteX5733" fmla="*/ 489068 w 808720"/>
                  <a:gd name="connsiteY5733" fmla="*/ 8597 h 1047182"/>
                  <a:gd name="connsiteX5734" fmla="*/ 493439 w 808720"/>
                  <a:gd name="connsiteY5734" fmla="*/ 8421 h 1047182"/>
                  <a:gd name="connsiteX5735" fmla="*/ 493662 w 808720"/>
                  <a:gd name="connsiteY5735" fmla="*/ 8421 h 1047182"/>
                  <a:gd name="connsiteX5736" fmla="*/ 493672 w 808720"/>
                  <a:gd name="connsiteY5736" fmla="*/ 8421 h 1047182"/>
                  <a:gd name="connsiteX5737" fmla="*/ 493332 w 808720"/>
                  <a:gd name="connsiteY5737" fmla="*/ 8525 h 1047182"/>
                  <a:gd name="connsiteX5738" fmla="*/ 493192 w 808720"/>
                  <a:gd name="connsiteY5738" fmla="*/ 8531 h 1047182"/>
                  <a:gd name="connsiteX5739" fmla="*/ 493638 w 808720"/>
                  <a:gd name="connsiteY5739" fmla="*/ 8421 h 1047182"/>
                  <a:gd name="connsiteX5740" fmla="*/ 492779 w 808720"/>
                  <a:gd name="connsiteY5740" fmla="*/ 8549 h 1047182"/>
                  <a:gd name="connsiteX5741" fmla="*/ 492281 w 808720"/>
                  <a:gd name="connsiteY5741" fmla="*/ 8571 h 1047182"/>
                  <a:gd name="connsiteX5742" fmla="*/ 493616 w 808720"/>
                  <a:gd name="connsiteY5742" fmla="*/ 8421 h 1047182"/>
                  <a:gd name="connsiteX5743" fmla="*/ 519903 w 808720"/>
                  <a:gd name="connsiteY5743" fmla="*/ 8420 h 1047182"/>
                  <a:gd name="connsiteX5744" fmla="*/ 519934 w 808720"/>
                  <a:gd name="connsiteY5744" fmla="*/ 8423 h 1047182"/>
                  <a:gd name="connsiteX5745" fmla="*/ 516302 w 808720"/>
                  <a:gd name="connsiteY5745" fmla="*/ 8942 h 1047182"/>
                  <a:gd name="connsiteX5746" fmla="*/ 516060 w 808720"/>
                  <a:gd name="connsiteY5746" fmla="*/ 8851 h 1047182"/>
                  <a:gd name="connsiteX5747" fmla="*/ 517793 w 808720"/>
                  <a:gd name="connsiteY5747" fmla="*/ 8585 h 1047182"/>
                  <a:gd name="connsiteX5748" fmla="*/ 495508 w 808720"/>
                  <a:gd name="connsiteY5748" fmla="*/ 8412 h 1047182"/>
                  <a:gd name="connsiteX5749" fmla="*/ 495428 w 808720"/>
                  <a:gd name="connsiteY5749" fmla="*/ 8432 h 1047182"/>
                  <a:gd name="connsiteX5750" fmla="*/ 494597 w 808720"/>
                  <a:gd name="connsiteY5750" fmla="*/ 8469 h 1047182"/>
                  <a:gd name="connsiteX5751" fmla="*/ 494678 w 808720"/>
                  <a:gd name="connsiteY5751" fmla="*/ 8416 h 1047182"/>
                  <a:gd name="connsiteX5752" fmla="*/ 524405 w 808720"/>
                  <a:gd name="connsiteY5752" fmla="*/ 8412 h 1047182"/>
                  <a:gd name="connsiteX5753" fmla="*/ 524404 w 808720"/>
                  <a:gd name="connsiteY5753" fmla="*/ 8412 h 1047182"/>
                  <a:gd name="connsiteX5754" fmla="*/ 523750 w 808720"/>
                  <a:gd name="connsiteY5754" fmla="*/ 8843 h 1047182"/>
                  <a:gd name="connsiteX5755" fmla="*/ 523696 w 808720"/>
                  <a:gd name="connsiteY5755" fmla="*/ 8837 h 1047182"/>
                  <a:gd name="connsiteX5756" fmla="*/ 489312 w 808720"/>
                  <a:gd name="connsiteY5756" fmla="*/ 8411 h 1047182"/>
                  <a:gd name="connsiteX5757" fmla="*/ 488863 w 808720"/>
                  <a:gd name="connsiteY5757" fmla="*/ 8441 h 1047182"/>
                  <a:gd name="connsiteX5758" fmla="*/ 488799 w 808720"/>
                  <a:gd name="connsiteY5758" fmla="*/ 8441 h 1047182"/>
                  <a:gd name="connsiteX5759" fmla="*/ 520020 w 808720"/>
                  <a:gd name="connsiteY5759" fmla="*/ 8411 h 1047182"/>
                  <a:gd name="connsiteX5760" fmla="*/ 519984 w 808720"/>
                  <a:gd name="connsiteY5760" fmla="*/ 8429 h 1047182"/>
                  <a:gd name="connsiteX5761" fmla="*/ 519973 w 808720"/>
                  <a:gd name="connsiteY5761" fmla="*/ 8428 h 1047182"/>
                  <a:gd name="connsiteX5762" fmla="*/ 519934 w 808720"/>
                  <a:gd name="connsiteY5762" fmla="*/ 8423 h 1047182"/>
                  <a:gd name="connsiteX5763" fmla="*/ 520019 w 808720"/>
                  <a:gd name="connsiteY5763" fmla="*/ 8411 h 1047182"/>
                  <a:gd name="connsiteX5764" fmla="*/ 489316 w 808720"/>
                  <a:gd name="connsiteY5764" fmla="*/ 8411 h 1047182"/>
                  <a:gd name="connsiteX5765" fmla="*/ 489236 w 808720"/>
                  <a:gd name="connsiteY5765" fmla="*/ 8440 h 1047182"/>
                  <a:gd name="connsiteX5766" fmla="*/ 489142 w 808720"/>
                  <a:gd name="connsiteY5766" fmla="*/ 8440 h 1047182"/>
                  <a:gd name="connsiteX5767" fmla="*/ 489316 w 808720"/>
                  <a:gd name="connsiteY5767" fmla="*/ 8411 h 1047182"/>
                  <a:gd name="connsiteX5768" fmla="*/ 539758 w 808720"/>
                  <a:gd name="connsiteY5768" fmla="*/ 8411 h 1047182"/>
                  <a:gd name="connsiteX5769" fmla="*/ 540212 w 808720"/>
                  <a:gd name="connsiteY5769" fmla="*/ 9257 h 1047182"/>
                  <a:gd name="connsiteX5770" fmla="*/ 539592 w 808720"/>
                  <a:gd name="connsiteY5770" fmla="*/ 8544 h 1047182"/>
                  <a:gd name="connsiteX5771" fmla="*/ 533179 w 808720"/>
                  <a:gd name="connsiteY5771" fmla="*/ 8411 h 1047182"/>
                  <a:gd name="connsiteX5772" fmla="*/ 531860 w 808720"/>
                  <a:gd name="connsiteY5772" fmla="*/ 9130 h 1047182"/>
                  <a:gd name="connsiteX5773" fmla="*/ 531151 w 808720"/>
                  <a:gd name="connsiteY5773" fmla="*/ 8875 h 1047182"/>
                  <a:gd name="connsiteX5774" fmla="*/ 530997 w 808720"/>
                  <a:gd name="connsiteY5774" fmla="*/ 8793 h 1047182"/>
                  <a:gd name="connsiteX5775" fmla="*/ 533179 w 808720"/>
                  <a:gd name="connsiteY5775" fmla="*/ 8411 h 1047182"/>
                  <a:gd name="connsiteX5776" fmla="*/ 532103 w 808720"/>
                  <a:gd name="connsiteY5776" fmla="*/ 9217 h 1047182"/>
                  <a:gd name="connsiteX5777" fmla="*/ 531935 w 808720"/>
                  <a:gd name="connsiteY5777" fmla="*/ 9157 h 1047182"/>
                  <a:gd name="connsiteX5778" fmla="*/ 530985 w 808720"/>
                  <a:gd name="connsiteY5778" fmla="*/ 8411 h 1047182"/>
                  <a:gd name="connsiteX5779" fmla="*/ 530621 w 808720"/>
                  <a:gd name="connsiteY5779" fmla="*/ 8593 h 1047182"/>
                  <a:gd name="connsiteX5780" fmla="*/ 530574 w 808720"/>
                  <a:gd name="connsiteY5780" fmla="*/ 8568 h 1047182"/>
                  <a:gd name="connsiteX5781" fmla="*/ 528792 w 808720"/>
                  <a:gd name="connsiteY5781" fmla="*/ 8411 h 1047182"/>
                  <a:gd name="connsiteX5782" fmla="*/ 528510 w 808720"/>
                  <a:gd name="connsiteY5782" fmla="*/ 8862 h 1047182"/>
                  <a:gd name="connsiteX5783" fmla="*/ 528308 w 808720"/>
                  <a:gd name="connsiteY5783" fmla="*/ 8774 h 1047182"/>
                  <a:gd name="connsiteX5784" fmla="*/ 526600 w 808720"/>
                  <a:gd name="connsiteY5784" fmla="*/ 8411 h 1047182"/>
                  <a:gd name="connsiteX5785" fmla="*/ 526577 w 808720"/>
                  <a:gd name="connsiteY5785" fmla="*/ 8438 h 1047182"/>
                  <a:gd name="connsiteX5786" fmla="*/ 526572 w 808720"/>
                  <a:gd name="connsiteY5786" fmla="*/ 8435 h 1047182"/>
                  <a:gd name="connsiteX5787" fmla="*/ 524407 w 808720"/>
                  <a:gd name="connsiteY5787" fmla="*/ 8411 h 1047182"/>
                  <a:gd name="connsiteX5788" fmla="*/ 524405 w 808720"/>
                  <a:gd name="connsiteY5788" fmla="*/ 8412 h 1047182"/>
                  <a:gd name="connsiteX5789" fmla="*/ 524405 w 808720"/>
                  <a:gd name="connsiteY5789" fmla="*/ 8412 h 1047182"/>
                  <a:gd name="connsiteX5790" fmla="*/ 524406 w 808720"/>
                  <a:gd name="connsiteY5790" fmla="*/ 8411 h 1047182"/>
                  <a:gd name="connsiteX5791" fmla="*/ 524406 w 808720"/>
                  <a:gd name="connsiteY5791" fmla="*/ 8411 h 1047182"/>
                  <a:gd name="connsiteX5792" fmla="*/ 522928 w 808720"/>
                  <a:gd name="connsiteY5792" fmla="*/ 8657 h 1047182"/>
                  <a:gd name="connsiteX5793" fmla="*/ 522961 w 808720"/>
                  <a:gd name="connsiteY5793" fmla="*/ 8638 h 1047182"/>
                  <a:gd name="connsiteX5794" fmla="*/ 524406 w 808720"/>
                  <a:gd name="connsiteY5794" fmla="*/ 8411 h 1047182"/>
                  <a:gd name="connsiteX5795" fmla="*/ 524406 w 808720"/>
                  <a:gd name="connsiteY5795" fmla="*/ 8411 h 1047182"/>
                  <a:gd name="connsiteX5796" fmla="*/ 523252 w 808720"/>
                  <a:gd name="connsiteY5796" fmla="*/ 8788 h 1047182"/>
                  <a:gd name="connsiteX5797" fmla="*/ 522787 w 808720"/>
                  <a:gd name="connsiteY5797" fmla="*/ 8737 h 1047182"/>
                  <a:gd name="connsiteX5798" fmla="*/ 522883 w 808720"/>
                  <a:gd name="connsiteY5798" fmla="*/ 8683 h 1047182"/>
                  <a:gd name="connsiteX5799" fmla="*/ 522214 w 808720"/>
                  <a:gd name="connsiteY5799" fmla="*/ 8411 h 1047182"/>
                  <a:gd name="connsiteX5800" fmla="*/ 522022 w 808720"/>
                  <a:gd name="connsiteY5800" fmla="*/ 8602 h 1047182"/>
                  <a:gd name="connsiteX5801" fmla="*/ 521974 w 808720"/>
                  <a:gd name="connsiteY5801" fmla="*/ 8587 h 1047182"/>
                  <a:gd name="connsiteX5802" fmla="*/ 522110 w 808720"/>
                  <a:gd name="connsiteY5802" fmla="*/ 8454 h 1047182"/>
                  <a:gd name="connsiteX5803" fmla="*/ 520020 w 808720"/>
                  <a:gd name="connsiteY5803" fmla="*/ 8411 h 1047182"/>
                  <a:gd name="connsiteX5804" fmla="*/ 520020 w 808720"/>
                  <a:gd name="connsiteY5804" fmla="*/ 8411 h 1047182"/>
                  <a:gd name="connsiteX5805" fmla="*/ 520020 w 808720"/>
                  <a:gd name="connsiteY5805" fmla="*/ 8411 h 1047182"/>
                  <a:gd name="connsiteX5806" fmla="*/ 511248 w 808720"/>
                  <a:gd name="connsiteY5806" fmla="*/ 8411 h 1047182"/>
                  <a:gd name="connsiteX5807" fmla="*/ 508277 w 808720"/>
                  <a:gd name="connsiteY5807" fmla="*/ 9328 h 1047182"/>
                  <a:gd name="connsiteX5808" fmla="*/ 507919 w 808720"/>
                  <a:gd name="connsiteY5808" fmla="*/ 9356 h 1047182"/>
                  <a:gd name="connsiteX5809" fmla="*/ 508761 w 808720"/>
                  <a:gd name="connsiteY5809" fmla="*/ 8962 h 1047182"/>
                  <a:gd name="connsiteX5810" fmla="*/ 509820 w 808720"/>
                  <a:gd name="connsiteY5810" fmla="*/ 8641 h 1047182"/>
                  <a:gd name="connsiteX5811" fmla="*/ 500282 w 808720"/>
                  <a:gd name="connsiteY5811" fmla="*/ 8411 h 1047182"/>
                  <a:gd name="connsiteX5812" fmla="*/ 499959 w 808720"/>
                  <a:gd name="connsiteY5812" fmla="*/ 8461 h 1047182"/>
                  <a:gd name="connsiteX5813" fmla="*/ 499905 w 808720"/>
                  <a:gd name="connsiteY5813" fmla="*/ 8448 h 1047182"/>
                  <a:gd name="connsiteX5814" fmla="*/ 495896 w 808720"/>
                  <a:gd name="connsiteY5814" fmla="*/ 8411 h 1047182"/>
                  <a:gd name="connsiteX5815" fmla="*/ 494142 w 808720"/>
                  <a:gd name="connsiteY5815" fmla="*/ 8762 h 1047182"/>
                  <a:gd name="connsiteX5816" fmla="*/ 494196 w 808720"/>
                  <a:gd name="connsiteY5816" fmla="*/ 8727 h 1047182"/>
                  <a:gd name="connsiteX5817" fmla="*/ 495428 w 808720"/>
                  <a:gd name="connsiteY5817" fmla="*/ 8432 h 1047182"/>
                  <a:gd name="connsiteX5818" fmla="*/ 493703 w 808720"/>
                  <a:gd name="connsiteY5818" fmla="*/ 8411 h 1047182"/>
                  <a:gd name="connsiteX5819" fmla="*/ 493616 w 808720"/>
                  <a:gd name="connsiteY5819" fmla="*/ 8421 h 1047182"/>
                  <a:gd name="connsiteX5820" fmla="*/ 493605 w 808720"/>
                  <a:gd name="connsiteY5820" fmla="*/ 8421 h 1047182"/>
                  <a:gd name="connsiteX5821" fmla="*/ 493703 w 808720"/>
                  <a:gd name="connsiteY5821" fmla="*/ 8411 h 1047182"/>
                  <a:gd name="connsiteX5822" fmla="*/ 493662 w 808720"/>
                  <a:gd name="connsiteY5822" fmla="*/ 8421 h 1047182"/>
                  <a:gd name="connsiteX5823" fmla="*/ 493638 w 808720"/>
                  <a:gd name="connsiteY5823" fmla="*/ 8421 h 1047182"/>
                  <a:gd name="connsiteX5824" fmla="*/ 489316 w 808720"/>
                  <a:gd name="connsiteY5824" fmla="*/ 8411 h 1047182"/>
                  <a:gd name="connsiteX5825" fmla="*/ 489316 w 808720"/>
                  <a:gd name="connsiteY5825" fmla="*/ 8411 h 1047182"/>
                  <a:gd name="connsiteX5826" fmla="*/ 489312 w 808720"/>
                  <a:gd name="connsiteY5826" fmla="*/ 8411 h 1047182"/>
                  <a:gd name="connsiteX5827" fmla="*/ 489316 w 808720"/>
                  <a:gd name="connsiteY5827" fmla="*/ 8411 h 1047182"/>
                  <a:gd name="connsiteX5828" fmla="*/ 489316 w 808720"/>
                  <a:gd name="connsiteY5828" fmla="*/ 8411 h 1047182"/>
                  <a:gd name="connsiteX5829" fmla="*/ 489316 w 808720"/>
                  <a:gd name="connsiteY5829" fmla="*/ 8411 h 1047182"/>
                  <a:gd name="connsiteX5830" fmla="*/ 487123 w 808720"/>
                  <a:gd name="connsiteY5830" fmla="*/ 8411 h 1047182"/>
                  <a:gd name="connsiteX5831" fmla="*/ 486960 w 808720"/>
                  <a:gd name="connsiteY5831" fmla="*/ 8449 h 1047182"/>
                  <a:gd name="connsiteX5832" fmla="*/ 486840 w 808720"/>
                  <a:gd name="connsiteY5832" fmla="*/ 8450 h 1047182"/>
                  <a:gd name="connsiteX5833" fmla="*/ 480544 w 808720"/>
                  <a:gd name="connsiteY5833" fmla="*/ 8411 h 1047182"/>
                  <a:gd name="connsiteX5834" fmla="*/ 480309 w 808720"/>
                  <a:gd name="connsiteY5834" fmla="*/ 8478 h 1047182"/>
                  <a:gd name="connsiteX5835" fmla="*/ 478893 w 808720"/>
                  <a:gd name="connsiteY5835" fmla="*/ 8484 h 1047182"/>
                  <a:gd name="connsiteX5836" fmla="*/ 478513 w 808720"/>
                  <a:gd name="connsiteY5836" fmla="*/ 8486 h 1047182"/>
                  <a:gd name="connsiteX5837" fmla="*/ 479146 w 808720"/>
                  <a:gd name="connsiteY5837" fmla="*/ 8462 h 1047182"/>
                  <a:gd name="connsiteX5838" fmla="*/ 478350 w 808720"/>
                  <a:gd name="connsiteY5838" fmla="*/ 8411 h 1047182"/>
                  <a:gd name="connsiteX5839" fmla="*/ 477648 w 808720"/>
                  <a:gd name="connsiteY5839" fmla="*/ 8489 h 1047182"/>
                  <a:gd name="connsiteX5840" fmla="*/ 477496 w 808720"/>
                  <a:gd name="connsiteY5840" fmla="*/ 8490 h 1047182"/>
                  <a:gd name="connsiteX5841" fmla="*/ 467385 w 808720"/>
                  <a:gd name="connsiteY5841" fmla="*/ 8411 h 1047182"/>
                  <a:gd name="connsiteX5842" fmla="*/ 465685 w 808720"/>
                  <a:gd name="connsiteY5842" fmla="*/ 8541 h 1047182"/>
                  <a:gd name="connsiteX5843" fmla="*/ 465571 w 808720"/>
                  <a:gd name="connsiteY5843" fmla="*/ 8541 h 1047182"/>
                  <a:gd name="connsiteX5844" fmla="*/ 464543 w 808720"/>
                  <a:gd name="connsiteY5844" fmla="*/ 8443 h 1047182"/>
                  <a:gd name="connsiteX5845" fmla="*/ 467385 w 808720"/>
                  <a:gd name="connsiteY5845" fmla="*/ 8411 h 1047182"/>
                  <a:gd name="connsiteX5846" fmla="*/ 467148 w 808720"/>
                  <a:gd name="connsiteY5846" fmla="*/ 8535 h 1047182"/>
                  <a:gd name="connsiteX5847" fmla="*/ 466757 w 808720"/>
                  <a:gd name="connsiteY5847" fmla="*/ 8536 h 1047182"/>
                  <a:gd name="connsiteX5848" fmla="*/ 456419 w 808720"/>
                  <a:gd name="connsiteY5848" fmla="*/ 8411 h 1047182"/>
                  <a:gd name="connsiteX5849" fmla="*/ 455971 w 808720"/>
                  <a:gd name="connsiteY5849" fmla="*/ 8541 h 1047182"/>
                  <a:gd name="connsiteX5850" fmla="*/ 455019 w 808720"/>
                  <a:gd name="connsiteY5850" fmla="*/ 8551 h 1047182"/>
                  <a:gd name="connsiteX5851" fmla="*/ 441068 w 808720"/>
                  <a:gd name="connsiteY5851" fmla="*/ 8411 h 1047182"/>
                  <a:gd name="connsiteX5852" fmla="*/ 440476 w 808720"/>
                  <a:gd name="connsiteY5852" fmla="*/ 8569 h 1047182"/>
                  <a:gd name="connsiteX5853" fmla="*/ 439724 w 808720"/>
                  <a:gd name="connsiteY5853" fmla="*/ 8653 h 1047182"/>
                  <a:gd name="connsiteX5854" fmla="*/ 439319 w 808720"/>
                  <a:gd name="connsiteY5854" fmla="*/ 8655 h 1047182"/>
                  <a:gd name="connsiteX5855" fmla="*/ 520020 w 808720"/>
                  <a:gd name="connsiteY5855" fmla="*/ 8411 h 1047182"/>
                  <a:gd name="connsiteX5856" fmla="*/ 520020 w 808720"/>
                  <a:gd name="connsiteY5856" fmla="*/ 8411 h 1047182"/>
                  <a:gd name="connsiteX5857" fmla="*/ 520020 w 808720"/>
                  <a:gd name="connsiteY5857" fmla="*/ 8411 h 1047182"/>
                  <a:gd name="connsiteX5858" fmla="*/ 526503 w 808720"/>
                  <a:gd name="connsiteY5858" fmla="*/ 8400 h 1047182"/>
                  <a:gd name="connsiteX5859" fmla="*/ 526600 w 808720"/>
                  <a:gd name="connsiteY5859" fmla="*/ 8411 h 1047182"/>
                  <a:gd name="connsiteX5860" fmla="*/ 526546 w 808720"/>
                  <a:gd name="connsiteY5860" fmla="*/ 8422 h 1047182"/>
                  <a:gd name="connsiteX5861" fmla="*/ 522166 w 808720"/>
                  <a:gd name="connsiteY5861" fmla="*/ 8400 h 1047182"/>
                  <a:gd name="connsiteX5862" fmla="*/ 522214 w 808720"/>
                  <a:gd name="connsiteY5862" fmla="*/ 8411 h 1047182"/>
                  <a:gd name="connsiteX5863" fmla="*/ 522159 w 808720"/>
                  <a:gd name="connsiteY5863" fmla="*/ 8406 h 1047182"/>
                  <a:gd name="connsiteX5864" fmla="*/ 522084 w 808720"/>
                  <a:gd name="connsiteY5864" fmla="*/ 8400 h 1047182"/>
                  <a:gd name="connsiteX5865" fmla="*/ 522159 w 808720"/>
                  <a:gd name="connsiteY5865" fmla="*/ 8406 h 1047182"/>
                  <a:gd name="connsiteX5866" fmla="*/ 522110 w 808720"/>
                  <a:gd name="connsiteY5866" fmla="*/ 8454 h 1047182"/>
                  <a:gd name="connsiteX5867" fmla="*/ 521959 w 808720"/>
                  <a:gd name="connsiteY5867" fmla="*/ 8517 h 1047182"/>
                  <a:gd name="connsiteX5868" fmla="*/ 499698 w 808720"/>
                  <a:gd name="connsiteY5868" fmla="*/ 8399 h 1047182"/>
                  <a:gd name="connsiteX5869" fmla="*/ 499945 w 808720"/>
                  <a:gd name="connsiteY5869" fmla="*/ 8400 h 1047182"/>
                  <a:gd name="connsiteX5870" fmla="*/ 499825 w 808720"/>
                  <a:gd name="connsiteY5870" fmla="*/ 8429 h 1047182"/>
                  <a:gd name="connsiteX5871" fmla="*/ 497779 w 808720"/>
                  <a:gd name="connsiteY5871" fmla="*/ 8391 h 1047182"/>
                  <a:gd name="connsiteX5872" fmla="*/ 498611 w 808720"/>
                  <a:gd name="connsiteY5872" fmla="*/ 8395 h 1047182"/>
                  <a:gd name="connsiteX5873" fmla="*/ 497918 w 808720"/>
                  <a:gd name="connsiteY5873" fmla="*/ 8644 h 1047182"/>
                  <a:gd name="connsiteX5874" fmla="*/ 497483 w 808720"/>
                  <a:gd name="connsiteY5874" fmla="*/ 8686 h 1047182"/>
                  <a:gd name="connsiteX5875" fmla="*/ 498089 w 808720"/>
                  <a:gd name="connsiteY5875" fmla="*/ 8411 h 1047182"/>
                  <a:gd name="connsiteX5876" fmla="*/ 495634 w 808720"/>
                  <a:gd name="connsiteY5876" fmla="*/ 8382 h 1047182"/>
                  <a:gd name="connsiteX5877" fmla="*/ 497328 w 808720"/>
                  <a:gd name="connsiteY5877" fmla="*/ 8389 h 1047182"/>
                  <a:gd name="connsiteX5878" fmla="*/ 493725 w 808720"/>
                  <a:gd name="connsiteY5878" fmla="*/ 9057 h 1047182"/>
                  <a:gd name="connsiteX5879" fmla="*/ 493719 w 808720"/>
                  <a:gd name="connsiteY5879" fmla="*/ 9057 h 1047182"/>
                  <a:gd name="connsiteX5880" fmla="*/ 495896 w 808720"/>
                  <a:gd name="connsiteY5880" fmla="*/ 8411 h 1047182"/>
                  <a:gd name="connsiteX5881" fmla="*/ 495508 w 808720"/>
                  <a:gd name="connsiteY5881" fmla="*/ 8412 h 1047182"/>
                  <a:gd name="connsiteX5882" fmla="*/ 521317 w 808720"/>
                  <a:gd name="connsiteY5882" fmla="*/ 8380 h 1047182"/>
                  <a:gd name="connsiteX5883" fmla="*/ 521870 w 808720"/>
                  <a:gd name="connsiteY5883" fmla="*/ 8554 h 1047182"/>
                  <a:gd name="connsiteX5884" fmla="*/ 521714 w 808720"/>
                  <a:gd name="connsiteY5884" fmla="*/ 8619 h 1047182"/>
                  <a:gd name="connsiteX5885" fmla="*/ 521076 w 808720"/>
                  <a:gd name="connsiteY5885" fmla="*/ 8549 h 1047182"/>
                  <a:gd name="connsiteX5886" fmla="*/ 493297 w 808720"/>
                  <a:gd name="connsiteY5886" fmla="*/ 8373 h 1047182"/>
                  <a:gd name="connsiteX5887" fmla="*/ 494736 w 808720"/>
                  <a:gd name="connsiteY5887" fmla="*/ 8379 h 1047182"/>
                  <a:gd name="connsiteX5888" fmla="*/ 494678 w 808720"/>
                  <a:gd name="connsiteY5888" fmla="*/ 8416 h 1047182"/>
                  <a:gd name="connsiteX5889" fmla="*/ 493672 w 808720"/>
                  <a:gd name="connsiteY5889" fmla="*/ 8421 h 1047182"/>
                  <a:gd name="connsiteX5890" fmla="*/ 493703 w 808720"/>
                  <a:gd name="connsiteY5890" fmla="*/ 8411 h 1047182"/>
                  <a:gd name="connsiteX5891" fmla="*/ 497435 w 808720"/>
                  <a:gd name="connsiteY5891" fmla="*/ 8369 h 1047182"/>
                  <a:gd name="connsiteX5892" fmla="*/ 497779 w 808720"/>
                  <a:gd name="connsiteY5892" fmla="*/ 8391 h 1047182"/>
                  <a:gd name="connsiteX5893" fmla="*/ 497328 w 808720"/>
                  <a:gd name="connsiteY5893" fmla="*/ 8389 h 1047182"/>
                  <a:gd name="connsiteX5894" fmla="*/ 524448 w 808720"/>
                  <a:gd name="connsiteY5894" fmla="*/ 8369 h 1047182"/>
                  <a:gd name="connsiteX5895" fmla="*/ 525438 w 808720"/>
                  <a:gd name="connsiteY5895" fmla="*/ 8595 h 1047182"/>
                  <a:gd name="connsiteX5896" fmla="*/ 525176 w 808720"/>
                  <a:gd name="connsiteY5896" fmla="*/ 8707 h 1047182"/>
                  <a:gd name="connsiteX5897" fmla="*/ 524257 w 808720"/>
                  <a:gd name="connsiteY5897" fmla="*/ 8899 h 1047182"/>
                  <a:gd name="connsiteX5898" fmla="*/ 523952 w 808720"/>
                  <a:gd name="connsiteY5898" fmla="*/ 8865 h 1047182"/>
                  <a:gd name="connsiteX5899" fmla="*/ 524404 w 808720"/>
                  <a:gd name="connsiteY5899" fmla="*/ 8412 h 1047182"/>
                  <a:gd name="connsiteX5900" fmla="*/ 524407 w 808720"/>
                  <a:gd name="connsiteY5900" fmla="*/ 8411 h 1047182"/>
                  <a:gd name="connsiteX5901" fmla="*/ 524406 w 808720"/>
                  <a:gd name="connsiteY5901" fmla="*/ 8411 h 1047182"/>
                  <a:gd name="connsiteX5902" fmla="*/ 491034 w 808720"/>
                  <a:gd name="connsiteY5902" fmla="*/ 8363 h 1047182"/>
                  <a:gd name="connsiteX5903" fmla="*/ 493005 w 808720"/>
                  <a:gd name="connsiteY5903" fmla="*/ 8371 h 1047182"/>
                  <a:gd name="connsiteX5904" fmla="*/ 493703 w 808720"/>
                  <a:gd name="connsiteY5904" fmla="*/ 8411 h 1047182"/>
                  <a:gd name="connsiteX5905" fmla="*/ 493439 w 808720"/>
                  <a:gd name="connsiteY5905" fmla="*/ 8421 h 1047182"/>
                  <a:gd name="connsiteX5906" fmla="*/ 490436 w 808720"/>
                  <a:gd name="connsiteY5906" fmla="*/ 8434 h 1047182"/>
                  <a:gd name="connsiteX5907" fmla="*/ 489638 w 808720"/>
                  <a:gd name="connsiteY5907" fmla="*/ 8357 h 1047182"/>
                  <a:gd name="connsiteX5908" fmla="*/ 490092 w 808720"/>
                  <a:gd name="connsiteY5908" fmla="*/ 8359 h 1047182"/>
                  <a:gd name="connsiteX5909" fmla="*/ 489316 w 808720"/>
                  <a:gd name="connsiteY5909" fmla="*/ 8411 h 1047182"/>
                  <a:gd name="connsiteX5910" fmla="*/ 526017 w 808720"/>
                  <a:gd name="connsiteY5910" fmla="*/ 8347 h 1047182"/>
                  <a:gd name="connsiteX5911" fmla="*/ 526132 w 808720"/>
                  <a:gd name="connsiteY5911" fmla="*/ 8360 h 1047182"/>
                  <a:gd name="connsiteX5912" fmla="*/ 526028 w 808720"/>
                  <a:gd name="connsiteY5912" fmla="*/ 8530 h 1047182"/>
                  <a:gd name="connsiteX5913" fmla="*/ 525571 w 808720"/>
                  <a:gd name="connsiteY5913" fmla="*/ 8625 h 1047182"/>
                  <a:gd name="connsiteX5914" fmla="*/ 525438 w 808720"/>
                  <a:gd name="connsiteY5914" fmla="*/ 8595 h 1047182"/>
                  <a:gd name="connsiteX5915" fmla="*/ 435493 w 808720"/>
                  <a:gd name="connsiteY5915" fmla="*/ 8340 h 1047182"/>
                  <a:gd name="connsiteX5916" fmla="*/ 434939 w 808720"/>
                  <a:gd name="connsiteY5916" fmla="*/ 8434 h 1047182"/>
                  <a:gd name="connsiteX5917" fmla="*/ 432356 w 808720"/>
                  <a:gd name="connsiteY5917" fmla="*/ 8685 h 1047182"/>
                  <a:gd name="connsiteX5918" fmla="*/ 432295 w 808720"/>
                  <a:gd name="connsiteY5918" fmla="*/ 8685 h 1047182"/>
                  <a:gd name="connsiteX5919" fmla="*/ 432142 w 808720"/>
                  <a:gd name="connsiteY5919" fmla="*/ 8705 h 1047182"/>
                  <a:gd name="connsiteX5920" fmla="*/ 428904 w 808720"/>
                  <a:gd name="connsiteY5920" fmla="*/ 9019 h 1047182"/>
                  <a:gd name="connsiteX5921" fmla="*/ 433392 w 808720"/>
                  <a:gd name="connsiteY5921" fmla="*/ 8411 h 1047182"/>
                  <a:gd name="connsiteX5922" fmla="*/ 484574 w 808720"/>
                  <a:gd name="connsiteY5922" fmla="*/ 8336 h 1047182"/>
                  <a:gd name="connsiteX5923" fmla="*/ 486356 w 808720"/>
                  <a:gd name="connsiteY5923" fmla="*/ 8344 h 1047182"/>
                  <a:gd name="connsiteX5924" fmla="*/ 487123 w 808720"/>
                  <a:gd name="connsiteY5924" fmla="*/ 8411 h 1047182"/>
                  <a:gd name="connsiteX5925" fmla="*/ 486769 w 808720"/>
                  <a:gd name="connsiteY5925" fmla="*/ 8450 h 1047182"/>
                  <a:gd name="connsiteX5926" fmla="*/ 484701 w 808720"/>
                  <a:gd name="connsiteY5926" fmla="*/ 8459 h 1047182"/>
                  <a:gd name="connsiteX5927" fmla="*/ 484930 w 808720"/>
                  <a:gd name="connsiteY5927" fmla="*/ 8411 h 1047182"/>
                  <a:gd name="connsiteX5928" fmla="*/ 484252 w 808720"/>
                  <a:gd name="connsiteY5928" fmla="*/ 8370 h 1047182"/>
                  <a:gd name="connsiteX5929" fmla="*/ 481882 w 808720"/>
                  <a:gd name="connsiteY5929" fmla="*/ 8325 h 1047182"/>
                  <a:gd name="connsiteX5930" fmla="*/ 483622 w 808720"/>
                  <a:gd name="connsiteY5930" fmla="*/ 8332 h 1047182"/>
                  <a:gd name="connsiteX5931" fmla="*/ 484252 w 808720"/>
                  <a:gd name="connsiteY5931" fmla="*/ 8370 h 1047182"/>
                  <a:gd name="connsiteX5932" fmla="*/ 483350 w 808720"/>
                  <a:gd name="connsiteY5932" fmla="*/ 8465 h 1047182"/>
                  <a:gd name="connsiteX5933" fmla="*/ 480625 w 808720"/>
                  <a:gd name="connsiteY5933" fmla="*/ 8477 h 1047182"/>
                  <a:gd name="connsiteX5934" fmla="*/ 519484 w 808720"/>
                  <a:gd name="connsiteY5934" fmla="*/ 8325 h 1047182"/>
                  <a:gd name="connsiteX5935" fmla="*/ 520020 w 808720"/>
                  <a:gd name="connsiteY5935" fmla="*/ 8411 h 1047182"/>
                  <a:gd name="connsiteX5936" fmla="*/ 520020 w 808720"/>
                  <a:gd name="connsiteY5936" fmla="*/ 8411 h 1047182"/>
                  <a:gd name="connsiteX5937" fmla="*/ 520019 w 808720"/>
                  <a:gd name="connsiteY5937" fmla="*/ 8411 h 1047182"/>
                  <a:gd name="connsiteX5938" fmla="*/ 519903 w 808720"/>
                  <a:gd name="connsiteY5938" fmla="*/ 8420 h 1047182"/>
                  <a:gd name="connsiteX5939" fmla="*/ 519298 w 808720"/>
                  <a:gd name="connsiteY5939" fmla="*/ 8353 h 1047182"/>
                  <a:gd name="connsiteX5940" fmla="*/ 526775 w 808720"/>
                  <a:gd name="connsiteY5940" fmla="*/ 8323 h 1047182"/>
                  <a:gd name="connsiteX5941" fmla="*/ 527550 w 808720"/>
                  <a:gd name="connsiteY5941" fmla="*/ 8681 h 1047182"/>
                  <a:gd name="connsiteX5942" fmla="*/ 527391 w 808720"/>
                  <a:gd name="connsiteY5942" fmla="*/ 8715 h 1047182"/>
                  <a:gd name="connsiteX5943" fmla="*/ 521115 w 808720"/>
                  <a:gd name="connsiteY5943" fmla="*/ 8317 h 1047182"/>
                  <a:gd name="connsiteX5944" fmla="*/ 521376 w 808720"/>
                  <a:gd name="connsiteY5944" fmla="*/ 8339 h 1047182"/>
                  <a:gd name="connsiteX5945" fmla="*/ 521317 w 808720"/>
                  <a:gd name="connsiteY5945" fmla="*/ 8380 h 1047182"/>
                  <a:gd name="connsiteX5946" fmla="*/ 436428 w 808720"/>
                  <a:gd name="connsiteY5946" fmla="*/ 8308 h 1047182"/>
                  <a:gd name="connsiteX5947" fmla="*/ 434543 w 808720"/>
                  <a:gd name="connsiteY5947" fmla="*/ 8502 h 1047182"/>
                  <a:gd name="connsiteX5948" fmla="*/ 434939 w 808720"/>
                  <a:gd name="connsiteY5948" fmla="*/ 8434 h 1047182"/>
                  <a:gd name="connsiteX5949" fmla="*/ 436143 w 808720"/>
                  <a:gd name="connsiteY5949" fmla="*/ 8318 h 1047182"/>
                  <a:gd name="connsiteX5950" fmla="*/ 510952 w 808720"/>
                  <a:gd name="connsiteY5950" fmla="*/ 8299 h 1047182"/>
                  <a:gd name="connsiteX5951" fmla="*/ 509820 w 808720"/>
                  <a:gd name="connsiteY5951" fmla="*/ 8641 h 1047182"/>
                  <a:gd name="connsiteX5952" fmla="*/ 509248 w 808720"/>
                  <a:gd name="connsiteY5952" fmla="*/ 8733 h 1047182"/>
                  <a:gd name="connsiteX5953" fmla="*/ 510008 w 808720"/>
                  <a:gd name="connsiteY5953" fmla="*/ 8377 h 1047182"/>
                  <a:gd name="connsiteX5954" fmla="*/ 472930 w 808720"/>
                  <a:gd name="connsiteY5954" fmla="*/ 8288 h 1047182"/>
                  <a:gd name="connsiteX5955" fmla="*/ 475933 w 808720"/>
                  <a:gd name="connsiteY5955" fmla="*/ 8300 h 1047182"/>
                  <a:gd name="connsiteX5956" fmla="*/ 474204 w 808720"/>
                  <a:gd name="connsiteY5956" fmla="*/ 8504 h 1047182"/>
                  <a:gd name="connsiteX5957" fmla="*/ 473506 w 808720"/>
                  <a:gd name="connsiteY5957" fmla="*/ 8507 h 1047182"/>
                  <a:gd name="connsiteX5958" fmla="*/ 473964 w 808720"/>
                  <a:gd name="connsiteY5958" fmla="*/ 8411 h 1047182"/>
                  <a:gd name="connsiteX5959" fmla="*/ 472633 w 808720"/>
                  <a:gd name="connsiteY5959" fmla="*/ 8511 h 1047182"/>
                  <a:gd name="connsiteX5960" fmla="*/ 469283 w 808720"/>
                  <a:gd name="connsiteY5960" fmla="*/ 8525 h 1047182"/>
                  <a:gd name="connsiteX5961" fmla="*/ 491330 w 808720"/>
                  <a:gd name="connsiteY5961" fmla="*/ 8277 h 1047182"/>
                  <a:gd name="connsiteX5962" fmla="*/ 491622 w 808720"/>
                  <a:gd name="connsiteY5962" fmla="*/ 8293 h 1047182"/>
                  <a:gd name="connsiteX5963" fmla="*/ 491034 w 808720"/>
                  <a:gd name="connsiteY5963" fmla="*/ 8363 h 1047182"/>
                  <a:gd name="connsiteX5964" fmla="*/ 490092 w 808720"/>
                  <a:gd name="connsiteY5964" fmla="*/ 8359 h 1047182"/>
                  <a:gd name="connsiteX5965" fmla="*/ 520978 w 808720"/>
                  <a:gd name="connsiteY5965" fmla="*/ 8274 h 1047182"/>
                  <a:gd name="connsiteX5966" fmla="*/ 521115 w 808720"/>
                  <a:gd name="connsiteY5966" fmla="*/ 8317 h 1047182"/>
                  <a:gd name="connsiteX5967" fmla="*/ 520841 w 808720"/>
                  <a:gd name="connsiteY5967" fmla="*/ 8294 h 1047182"/>
                  <a:gd name="connsiteX5968" fmla="*/ 526224 w 808720"/>
                  <a:gd name="connsiteY5968" fmla="*/ 8258 h 1047182"/>
                  <a:gd name="connsiteX5969" fmla="*/ 526503 w 808720"/>
                  <a:gd name="connsiteY5969" fmla="*/ 8400 h 1047182"/>
                  <a:gd name="connsiteX5970" fmla="*/ 526132 w 808720"/>
                  <a:gd name="connsiteY5970" fmla="*/ 8360 h 1047182"/>
                  <a:gd name="connsiteX5971" fmla="*/ 526184 w 808720"/>
                  <a:gd name="connsiteY5971" fmla="*/ 8276 h 1047182"/>
                  <a:gd name="connsiteX5972" fmla="*/ 491990 w 808720"/>
                  <a:gd name="connsiteY5972" fmla="*/ 8249 h 1047182"/>
                  <a:gd name="connsiteX5973" fmla="*/ 493297 w 808720"/>
                  <a:gd name="connsiteY5973" fmla="*/ 8373 h 1047182"/>
                  <a:gd name="connsiteX5974" fmla="*/ 493005 w 808720"/>
                  <a:gd name="connsiteY5974" fmla="*/ 8371 h 1047182"/>
                  <a:gd name="connsiteX5975" fmla="*/ 491622 w 808720"/>
                  <a:gd name="connsiteY5975" fmla="*/ 8293 h 1047182"/>
                  <a:gd name="connsiteX5976" fmla="*/ 521507 w 808720"/>
                  <a:gd name="connsiteY5976" fmla="*/ 8248 h 1047182"/>
                  <a:gd name="connsiteX5977" fmla="*/ 522100 w 808720"/>
                  <a:gd name="connsiteY5977" fmla="*/ 8385 h 1047182"/>
                  <a:gd name="connsiteX5978" fmla="*/ 522084 w 808720"/>
                  <a:gd name="connsiteY5978" fmla="*/ 8400 h 1047182"/>
                  <a:gd name="connsiteX5979" fmla="*/ 521376 w 808720"/>
                  <a:gd name="connsiteY5979" fmla="*/ 8339 h 1047182"/>
                  <a:gd name="connsiteX5980" fmla="*/ 523654 w 808720"/>
                  <a:gd name="connsiteY5980" fmla="*/ 8245 h 1047182"/>
                  <a:gd name="connsiteX5981" fmla="*/ 524406 w 808720"/>
                  <a:gd name="connsiteY5981" fmla="*/ 8411 h 1047182"/>
                  <a:gd name="connsiteX5982" fmla="*/ 524406 w 808720"/>
                  <a:gd name="connsiteY5982" fmla="*/ 8411 h 1047182"/>
                  <a:gd name="connsiteX5983" fmla="*/ 523081 w 808720"/>
                  <a:gd name="connsiteY5983" fmla="*/ 8571 h 1047182"/>
                  <a:gd name="connsiteX5984" fmla="*/ 499034 w 808720"/>
                  <a:gd name="connsiteY5984" fmla="*/ 8243 h 1047182"/>
                  <a:gd name="connsiteX5985" fmla="*/ 499698 w 808720"/>
                  <a:gd name="connsiteY5985" fmla="*/ 8399 h 1047182"/>
                  <a:gd name="connsiteX5986" fmla="*/ 498611 w 808720"/>
                  <a:gd name="connsiteY5986" fmla="*/ 8395 h 1047182"/>
                  <a:gd name="connsiteX5987" fmla="*/ 459897 w 808720"/>
                  <a:gd name="connsiteY5987" fmla="*/ 8234 h 1047182"/>
                  <a:gd name="connsiteX5988" fmla="*/ 462462 w 808720"/>
                  <a:gd name="connsiteY5988" fmla="*/ 8244 h 1047182"/>
                  <a:gd name="connsiteX5989" fmla="*/ 464543 w 808720"/>
                  <a:gd name="connsiteY5989" fmla="*/ 8443 h 1047182"/>
                  <a:gd name="connsiteX5990" fmla="*/ 462790 w 808720"/>
                  <a:gd name="connsiteY5990" fmla="*/ 8463 h 1047182"/>
                  <a:gd name="connsiteX5991" fmla="*/ 462999 w 808720"/>
                  <a:gd name="connsiteY5991" fmla="*/ 8411 h 1047182"/>
                  <a:gd name="connsiteX5992" fmla="*/ 462388 w 808720"/>
                  <a:gd name="connsiteY5992" fmla="*/ 8468 h 1047182"/>
                  <a:gd name="connsiteX5993" fmla="*/ 462372 w 808720"/>
                  <a:gd name="connsiteY5993" fmla="*/ 8468 h 1047182"/>
                  <a:gd name="connsiteX5994" fmla="*/ 520098 w 808720"/>
                  <a:gd name="connsiteY5994" fmla="*/ 8230 h 1047182"/>
                  <a:gd name="connsiteX5995" fmla="*/ 520841 w 808720"/>
                  <a:gd name="connsiteY5995" fmla="*/ 8294 h 1047182"/>
                  <a:gd name="connsiteX5996" fmla="*/ 520020 w 808720"/>
                  <a:gd name="connsiteY5996" fmla="*/ 8411 h 1047182"/>
                  <a:gd name="connsiteX5997" fmla="*/ 519548 w 808720"/>
                  <a:gd name="connsiteY5997" fmla="*/ 8315 h 1047182"/>
                  <a:gd name="connsiteX5998" fmla="*/ 455806 w 808720"/>
                  <a:gd name="connsiteY5998" fmla="*/ 8216 h 1047182"/>
                  <a:gd name="connsiteX5999" fmla="*/ 455962 w 808720"/>
                  <a:gd name="connsiteY5999" fmla="*/ 8217 h 1047182"/>
                  <a:gd name="connsiteX6000" fmla="*/ 453788 w 808720"/>
                  <a:gd name="connsiteY6000" fmla="*/ 8565 h 1047182"/>
                  <a:gd name="connsiteX6001" fmla="*/ 453640 w 808720"/>
                  <a:gd name="connsiteY6001" fmla="*/ 8567 h 1047182"/>
                  <a:gd name="connsiteX6002" fmla="*/ 494990 w 808720"/>
                  <a:gd name="connsiteY6002" fmla="*/ 8215 h 1047182"/>
                  <a:gd name="connsiteX6003" fmla="*/ 496052 w 808720"/>
                  <a:gd name="connsiteY6003" fmla="*/ 8282 h 1047182"/>
                  <a:gd name="connsiteX6004" fmla="*/ 495634 w 808720"/>
                  <a:gd name="connsiteY6004" fmla="*/ 8382 h 1047182"/>
                  <a:gd name="connsiteX6005" fmla="*/ 494736 w 808720"/>
                  <a:gd name="connsiteY6005" fmla="*/ 8379 h 1047182"/>
                  <a:gd name="connsiteX6006" fmla="*/ 492307 w 808720"/>
                  <a:gd name="connsiteY6006" fmla="*/ 8211 h 1047182"/>
                  <a:gd name="connsiteX6007" fmla="*/ 491990 w 808720"/>
                  <a:gd name="connsiteY6007" fmla="*/ 8249 h 1047182"/>
                  <a:gd name="connsiteX6008" fmla="*/ 491886 w 808720"/>
                  <a:gd name="connsiteY6008" fmla="*/ 8240 h 1047182"/>
                  <a:gd name="connsiteX6009" fmla="*/ 454045 w 808720"/>
                  <a:gd name="connsiteY6009" fmla="*/ 8209 h 1047182"/>
                  <a:gd name="connsiteX6010" fmla="*/ 455783 w 808720"/>
                  <a:gd name="connsiteY6010" fmla="*/ 8216 h 1047182"/>
                  <a:gd name="connsiteX6011" fmla="*/ 452910 w 808720"/>
                  <a:gd name="connsiteY6011" fmla="*/ 8575 h 1047182"/>
                  <a:gd name="connsiteX6012" fmla="*/ 451251 w 808720"/>
                  <a:gd name="connsiteY6012" fmla="*/ 8594 h 1047182"/>
                  <a:gd name="connsiteX6013" fmla="*/ 439352 w 808720"/>
                  <a:gd name="connsiteY6013" fmla="*/ 8209 h 1047182"/>
                  <a:gd name="connsiteX6014" fmla="*/ 435128 w 808720"/>
                  <a:gd name="connsiteY6014" fmla="*/ 8673 h 1047182"/>
                  <a:gd name="connsiteX6015" fmla="*/ 434703 w 808720"/>
                  <a:gd name="connsiteY6015" fmla="*/ 8675 h 1047182"/>
                  <a:gd name="connsiteX6016" fmla="*/ 437803 w 808720"/>
                  <a:gd name="connsiteY6016" fmla="*/ 8261 h 1047182"/>
                  <a:gd name="connsiteX6017" fmla="*/ 455884 w 808720"/>
                  <a:gd name="connsiteY6017" fmla="*/ 8204 h 1047182"/>
                  <a:gd name="connsiteX6018" fmla="*/ 455806 w 808720"/>
                  <a:gd name="connsiteY6018" fmla="*/ 8216 h 1047182"/>
                  <a:gd name="connsiteX6019" fmla="*/ 455783 w 808720"/>
                  <a:gd name="connsiteY6019" fmla="*/ 8216 h 1047182"/>
                  <a:gd name="connsiteX6020" fmla="*/ 452004 w 808720"/>
                  <a:gd name="connsiteY6020" fmla="*/ 8200 h 1047182"/>
                  <a:gd name="connsiteX6021" fmla="*/ 452468 w 808720"/>
                  <a:gd name="connsiteY6021" fmla="*/ 8202 h 1047182"/>
                  <a:gd name="connsiteX6022" fmla="*/ 449020 w 808720"/>
                  <a:gd name="connsiteY6022" fmla="*/ 8613 h 1047182"/>
                  <a:gd name="connsiteX6023" fmla="*/ 448607 w 808720"/>
                  <a:gd name="connsiteY6023" fmla="*/ 8615 h 1047182"/>
                  <a:gd name="connsiteX6024" fmla="*/ 450266 w 808720"/>
                  <a:gd name="connsiteY6024" fmla="*/ 8193 h 1047182"/>
                  <a:gd name="connsiteX6025" fmla="*/ 450650 w 808720"/>
                  <a:gd name="connsiteY6025" fmla="*/ 8195 h 1047182"/>
                  <a:gd name="connsiteX6026" fmla="*/ 447412 w 808720"/>
                  <a:gd name="connsiteY6026" fmla="*/ 8620 h 1047182"/>
                  <a:gd name="connsiteX6027" fmla="*/ 447075 w 808720"/>
                  <a:gd name="connsiteY6027" fmla="*/ 8621 h 1047182"/>
                  <a:gd name="connsiteX6028" fmla="*/ 521595 w 808720"/>
                  <a:gd name="connsiteY6028" fmla="*/ 8186 h 1047182"/>
                  <a:gd name="connsiteX6029" fmla="*/ 521507 w 808720"/>
                  <a:gd name="connsiteY6029" fmla="*/ 8248 h 1047182"/>
                  <a:gd name="connsiteX6030" fmla="*/ 521374 w 808720"/>
                  <a:gd name="connsiteY6030" fmla="*/ 8217 h 1047182"/>
                  <a:gd name="connsiteX6031" fmla="*/ 448491 w 808720"/>
                  <a:gd name="connsiteY6031" fmla="*/ 8186 h 1047182"/>
                  <a:gd name="connsiteX6032" fmla="*/ 449521 w 808720"/>
                  <a:gd name="connsiteY6032" fmla="*/ 8190 h 1047182"/>
                  <a:gd name="connsiteX6033" fmla="*/ 447368 w 808720"/>
                  <a:gd name="connsiteY6033" fmla="*/ 8505 h 1047182"/>
                  <a:gd name="connsiteX6034" fmla="*/ 447646 w 808720"/>
                  <a:gd name="connsiteY6034" fmla="*/ 8411 h 1047182"/>
                  <a:gd name="connsiteX6035" fmla="*/ 446812 w 808720"/>
                  <a:gd name="connsiteY6035" fmla="*/ 8512 h 1047182"/>
                  <a:gd name="connsiteX6036" fmla="*/ 444096 w 808720"/>
                  <a:gd name="connsiteY6036" fmla="*/ 8168 h 1047182"/>
                  <a:gd name="connsiteX6037" fmla="*/ 445745 w 808720"/>
                  <a:gd name="connsiteY6037" fmla="*/ 8174 h 1047182"/>
                  <a:gd name="connsiteX6038" fmla="*/ 442086 w 808720"/>
                  <a:gd name="connsiteY6038" fmla="*/ 8643 h 1047182"/>
                  <a:gd name="connsiteX6039" fmla="*/ 440172 w 808720"/>
                  <a:gd name="connsiteY6039" fmla="*/ 8651 h 1047182"/>
                  <a:gd name="connsiteX6040" fmla="*/ 440476 w 808720"/>
                  <a:gd name="connsiteY6040" fmla="*/ 8569 h 1047182"/>
                  <a:gd name="connsiteX6041" fmla="*/ 443493 w 808720"/>
                  <a:gd name="connsiteY6041" fmla="*/ 8165 h 1047182"/>
                  <a:gd name="connsiteX6042" fmla="*/ 443556 w 808720"/>
                  <a:gd name="connsiteY6042" fmla="*/ 8165 h 1047182"/>
                  <a:gd name="connsiteX6043" fmla="*/ 441068 w 808720"/>
                  <a:gd name="connsiteY6043" fmla="*/ 8411 h 1047182"/>
                  <a:gd name="connsiteX6044" fmla="*/ 440955 w 808720"/>
                  <a:gd name="connsiteY6044" fmla="*/ 8154 h 1047182"/>
                  <a:gd name="connsiteX6045" fmla="*/ 442600 w 808720"/>
                  <a:gd name="connsiteY6045" fmla="*/ 8161 h 1047182"/>
                  <a:gd name="connsiteX6046" fmla="*/ 438189 w 808720"/>
                  <a:gd name="connsiteY6046" fmla="*/ 8660 h 1047182"/>
                  <a:gd name="connsiteX6047" fmla="*/ 436465 w 808720"/>
                  <a:gd name="connsiteY6047" fmla="*/ 8667 h 1047182"/>
                  <a:gd name="connsiteX6048" fmla="*/ 439908 w 808720"/>
                  <a:gd name="connsiteY6048" fmla="*/ 8190 h 1047182"/>
                  <a:gd name="connsiteX6049" fmla="*/ 439887 w 808720"/>
                  <a:gd name="connsiteY6049" fmla="*/ 8150 h 1047182"/>
                  <a:gd name="connsiteX6050" fmla="*/ 440187 w 808720"/>
                  <a:gd name="connsiteY6050" fmla="*/ 8151 h 1047182"/>
                  <a:gd name="connsiteX6051" fmla="*/ 439908 w 808720"/>
                  <a:gd name="connsiteY6051" fmla="*/ 8190 h 1047182"/>
                  <a:gd name="connsiteX6052" fmla="*/ 439352 w 808720"/>
                  <a:gd name="connsiteY6052" fmla="*/ 8209 h 1047182"/>
                  <a:gd name="connsiteX6053" fmla="*/ 490901 w 808720"/>
                  <a:gd name="connsiteY6053" fmla="*/ 8147 h 1047182"/>
                  <a:gd name="connsiteX6054" fmla="*/ 491886 w 808720"/>
                  <a:gd name="connsiteY6054" fmla="*/ 8240 h 1047182"/>
                  <a:gd name="connsiteX6055" fmla="*/ 491330 w 808720"/>
                  <a:gd name="connsiteY6055" fmla="*/ 8277 h 1047182"/>
                  <a:gd name="connsiteX6056" fmla="*/ 490428 w 808720"/>
                  <a:gd name="connsiteY6056" fmla="*/ 8226 h 1047182"/>
                  <a:gd name="connsiteX6057" fmla="*/ 526493 w 808720"/>
                  <a:gd name="connsiteY6057" fmla="*/ 8143 h 1047182"/>
                  <a:gd name="connsiteX6058" fmla="*/ 526775 w 808720"/>
                  <a:gd name="connsiteY6058" fmla="*/ 8323 h 1047182"/>
                  <a:gd name="connsiteX6059" fmla="*/ 526437 w 808720"/>
                  <a:gd name="connsiteY6059" fmla="*/ 8167 h 1047182"/>
                  <a:gd name="connsiteX6060" fmla="*/ 438037 w 808720"/>
                  <a:gd name="connsiteY6060" fmla="*/ 8142 h 1047182"/>
                  <a:gd name="connsiteX6061" fmla="*/ 438676 w 808720"/>
                  <a:gd name="connsiteY6061" fmla="*/ 8145 h 1047182"/>
                  <a:gd name="connsiteX6062" fmla="*/ 437803 w 808720"/>
                  <a:gd name="connsiteY6062" fmla="*/ 8261 h 1047182"/>
                  <a:gd name="connsiteX6063" fmla="*/ 436428 w 808720"/>
                  <a:gd name="connsiteY6063" fmla="*/ 8308 h 1047182"/>
                  <a:gd name="connsiteX6064" fmla="*/ 436681 w 808720"/>
                  <a:gd name="connsiteY6064" fmla="*/ 8137 h 1047182"/>
                  <a:gd name="connsiteX6065" fmla="*/ 437955 w 808720"/>
                  <a:gd name="connsiteY6065" fmla="*/ 8142 h 1047182"/>
                  <a:gd name="connsiteX6066" fmla="*/ 436143 w 808720"/>
                  <a:gd name="connsiteY6066" fmla="*/ 8318 h 1047182"/>
                  <a:gd name="connsiteX6067" fmla="*/ 435493 w 808720"/>
                  <a:gd name="connsiteY6067" fmla="*/ 8340 h 1047182"/>
                  <a:gd name="connsiteX6068" fmla="*/ 523884 w 808720"/>
                  <a:gd name="connsiteY6068" fmla="*/ 8115 h 1047182"/>
                  <a:gd name="connsiteX6069" fmla="*/ 524622 w 808720"/>
                  <a:gd name="connsiteY6069" fmla="*/ 8195 h 1047182"/>
                  <a:gd name="connsiteX6070" fmla="*/ 524448 w 808720"/>
                  <a:gd name="connsiteY6070" fmla="*/ 8369 h 1047182"/>
                  <a:gd name="connsiteX6071" fmla="*/ 523726 w 808720"/>
                  <a:gd name="connsiteY6071" fmla="*/ 8205 h 1047182"/>
                  <a:gd name="connsiteX6072" fmla="*/ 483672 w 808720"/>
                  <a:gd name="connsiteY6072" fmla="*/ 8109 h 1047182"/>
                  <a:gd name="connsiteX6073" fmla="*/ 485345 w 808720"/>
                  <a:gd name="connsiteY6073" fmla="*/ 8255 h 1047182"/>
                  <a:gd name="connsiteX6074" fmla="*/ 484574 w 808720"/>
                  <a:gd name="connsiteY6074" fmla="*/ 8336 h 1047182"/>
                  <a:gd name="connsiteX6075" fmla="*/ 483622 w 808720"/>
                  <a:gd name="connsiteY6075" fmla="*/ 8332 h 1047182"/>
                  <a:gd name="connsiteX6076" fmla="*/ 482420 w 808720"/>
                  <a:gd name="connsiteY6076" fmla="*/ 8260 h 1047182"/>
                  <a:gd name="connsiteX6077" fmla="*/ 520897 w 808720"/>
                  <a:gd name="connsiteY6077" fmla="*/ 8107 h 1047182"/>
                  <a:gd name="connsiteX6078" fmla="*/ 521374 w 808720"/>
                  <a:gd name="connsiteY6078" fmla="*/ 8217 h 1047182"/>
                  <a:gd name="connsiteX6079" fmla="*/ 520978 w 808720"/>
                  <a:gd name="connsiteY6079" fmla="*/ 8274 h 1047182"/>
                  <a:gd name="connsiteX6080" fmla="*/ 520595 w 808720"/>
                  <a:gd name="connsiteY6080" fmla="*/ 8154 h 1047182"/>
                  <a:gd name="connsiteX6081" fmla="*/ 493218 w 808720"/>
                  <a:gd name="connsiteY6081" fmla="*/ 8103 h 1047182"/>
                  <a:gd name="connsiteX6082" fmla="*/ 493585 w 808720"/>
                  <a:gd name="connsiteY6082" fmla="*/ 8126 h 1047182"/>
                  <a:gd name="connsiteX6083" fmla="*/ 492307 w 808720"/>
                  <a:gd name="connsiteY6083" fmla="*/ 8211 h 1047182"/>
                  <a:gd name="connsiteX6084" fmla="*/ 435533 w 808720"/>
                  <a:gd name="connsiteY6084" fmla="*/ 8103 h 1047182"/>
                  <a:gd name="connsiteX6085" fmla="*/ 428776 w 808720"/>
                  <a:gd name="connsiteY6085" fmla="*/ 9032 h 1047182"/>
                  <a:gd name="connsiteX6086" fmla="*/ 425861 w 808720"/>
                  <a:gd name="connsiteY6086" fmla="*/ 9314 h 1047182"/>
                  <a:gd name="connsiteX6087" fmla="*/ 430650 w 808720"/>
                  <a:gd name="connsiteY6087" fmla="*/ 8438 h 1047182"/>
                  <a:gd name="connsiteX6088" fmla="*/ 526292 w 808720"/>
                  <a:gd name="connsiteY6088" fmla="*/ 8100 h 1047182"/>
                  <a:gd name="connsiteX6089" fmla="*/ 526437 w 808720"/>
                  <a:gd name="connsiteY6089" fmla="*/ 8167 h 1047182"/>
                  <a:gd name="connsiteX6090" fmla="*/ 526224 w 808720"/>
                  <a:gd name="connsiteY6090" fmla="*/ 8258 h 1047182"/>
                  <a:gd name="connsiteX6091" fmla="*/ 526201 w 808720"/>
                  <a:gd name="connsiteY6091" fmla="*/ 8247 h 1047182"/>
                  <a:gd name="connsiteX6092" fmla="*/ 516584 w 808720"/>
                  <a:gd name="connsiteY6092" fmla="*/ 8055 h 1047182"/>
                  <a:gd name="connsiteX6093" fmla="*/ 519298 w 808720"/>
                  <a:gd name="connsiteY6093" fmla="*/ 8353 h 1047182"/>
                  <a:gd name="connsiteX6094" fmla="*/ 517793 w 808720"/>
                  <a:gd name="connsiteY6094" fmla="*/ 8585 h 1047182"/>
                  <a:gd name="connsiteX6095" fmla="*/ 515770 w 808720"/>
                  <a:gd name="connsiteY6095" fmla="*/ 8743 h 1047182"/>
                  <a:gd name="connsiteX6096" fmla="*/ 515136 w 808720"/>
                  <a:gd name="connsiteY6096" fmla="*/ 8506 h 1047182"/>
                  <a:gd name="connsiteX6097" fmla="*/ 515634 w 808720"/>
                  <a:gd name="connsiteY6097" fmla="*/ 8411 h 1047182"/>
                  <a:gd name="connsiteX6098" fmla="*/ 522521 w 808720"/>
                  <a:gd name="connsiteY6098" fmla="*/ 8054 h 1047182"/>
                  <a:gd name="connsiteX6099" fmla="*/ 522166 w 808720"/>
                  <a:gd name="connsiteY6099" fmla="*/ 8400 h 1047182"/>
                  <a:gd name="connsiteX6100" fmla="*/ 522100 w 808720"/>
                  <a:gd name="connsiteY6100" fmla="*/ 8385 h 1047182"/>
                  <a:gd name="connsiteX6101" fmla="*/ 522440 w 808720"/>
                  <a:gd name="connsiteY6101" fmla="*/ 8065 h 1047182"/>
                  <a:gd name="connsiteX6102" fmla="*/ 487365 w 808720"/>
                  <a:gd name="connsiteY6102" fmla="*/ 8052 h 1047182"/>
                  <a:gd name="connsiteX6103" fmla="*/ 489874 w 808720"/>
                  <a:gd name="connsiteY6103" fmla="*/ 8194 h 1047182"/>
                  <a:gd name="connsiteX6104" fmla="*/ 490428 w 808720"/>
                  <a:gd name="connsiteY6104" fmla="*/ 8226 h 1047182"/>
                  <a:gd name="connsiteX6105" fmla="*/ 489638 w 808720"/>
                  <a:gd name="connsiteY6105" fmla="*/ 8357 h 1047182"/>
                  <a:gd name="connsiteX6106" fmla="*/ 488401 w 808720"/>
                  <a:gd name="connsiteY6106" fmla="*/ 8352 h 1047182"/>
                  <a:gd name="connsiteX6107" fmla="*/ 486356 w 808720"/>
                  <a:gd name="connsiteY6107" fmla="*/ 8344 h 1047182"/>
                  <a:gd name="connsiteX6108" fmla="*/ 485345 w 808720"/>
                  <a:gd name="connsiteY6108" fmla="*/ 8255 h 1047182"/>
                  <a:gd name="connsiteX6109" fmla="*/ 486472 w 808720"/>
                  <a:gd name="connsiteY6109" fmla="*/ 8137 h 1047182"/>
                  <a:gd name="connsiteX6110" fmla="*/ 444925 w 808720"/>
                  <a:gd name="connsiteY6110" fmla="*/ 8020 h 1047182"/>
                  <a:gd name="connsiteX6111" fmla="*/ 443493 w 808720"/>
                  <a:gd name="connsiteY6111" fmla="*/ 8165 h 1047182"/>
                  <a:gd name="connsiteX6112" fmla="*/ 442600 w 808720"/>
                  <a:gd name="connsiteY6112" fmla="*/ 8161 h 1047182"/>
                  <a:gd name="connsiteX6113" fmla="*/ 443393 w 808720"/>
                  <a:gd name="connsiteY6113" fmla="*/ 8072 h 1047182"/>
                  <a:gd name="connsiteX6114" fmla="*/ 478346 w 808720"/>
                  <a:gd name="connsiteY6114" fmla="*/ 8015 h 1047182"/>
                  <a:gd name="connsiteX6115" fmla="*/ 481879 w 808720"/>
                  <a:gd name="connsiteY6115" fmla="*/ 8227 h 1047182"/>
                  <a:gd name="connsiteX6116" fmla="*/ 482420 w 808720"/>
                  <a:gd name="connsiteY6116" fmla="*/ 8260 h 1047182"/>
                  <a:gd name="connsiteX6117" fmla="*/ 481882 w 808720"/>
                  <a:gd name="connsiteY6117" fmla="*/ 8325 h 1047182"/>
                  <a:gd name="connsiteX6118" fmla="*/ 480797 w 808720"/>
                  <a:gd name="connsiteY6118" fmla="*/ 8320 h 1047182"/>
                  <a:gd name="connsiteX6119" fmla="*/ 475933 w 808720"/>
                  <a:gd name="connsiteY6119" fmla="*/ 8300 h 1047182"/>
                  <a:gd name="connsiteX6120" fmla="*/ 495306 w 808720"/>
                  <a:gd name="connsiteY6120" fmla="*/ 8012 h 1047182"/>
                  <a:gd name="connsiteX6121" fmla="*/ 494990 w 808720"/>
                  <a:gd name="connsiteY6121" fmla="*/ 8215 h 1047182"/>
                  <a:gd name="connsiteX6122" fmla="*/ 493585 w 808720"/>
                  <a:gd name="connsiteY6122" fmla="*/ 8126 h 1047182"/>
                  <a:gd name="connsiteX6123" fmla="*/ 517534 w 808720"/>
                  <a:gd name="connsiteY6123" fmla="*/ 8011 h 1047182"/>
                  <a:gd name="connsiteX6124" fmla="*/ 518436 w 808720"/>
                  <a:gd name="connsiteY6124" fmla="*/ 8088 h 1047182"/>
                  <a:gd name="connsiteX6125" fmla="*/ 519548 w 808720"/>
                  <a:gd name="connsiteY6125" fmla="*/ 8315 h 1047182"/>
                  <a:gd name="connsiteX6126" fmla="*/ 519484 w 808720"/>
                  <a:gd name="connsiteY6126" fmla="*/ 8325 h 1047182"/>
                  <a:gd name="connsiteX6127" fmla="*/ 522569 w 808720"/>
                  <a:gd name="connsiteY6127" fmla="*/ 8007 h 1047182"/>
                  <a:gd name="connsiteX6128" fmla="*/ 522680 w 808720"/>
                  <a:gd name="connsiteY6128" fmla="*/ 8031 h 1047182"/>
                  <a:gd name="connsiteX6129" fmla="*/ 522521 w 808720"/>
                  <a:gd name="connsiteY6129" fmla="*/ 8054 h 1047182"/>
                  <a:gd name="connsiteX6130" fmla="*/ 522856 w 808720"/>
                  <a:gd name="connsiteY6130" fmla="*/ 8006 h 1047182"/>
                  <a:gd name="connsiteX6131" fmla="*/ 523726 w 808720"/>
                  <a:gd name="connsiteY6131" fmla="*/ 8205 h 1047182"/>
                  <a:gd name="connsiteX6132" fmla="*/ 523654 w 808720"/>
                  <a:gd name="connsiteY6132" fmla="*/ 8245 h 1047182"/>
                  <a:gd name="connsiteX6133" fmla="*/ 522680 w 808720"/>
                  <a:gd name="connsiteY6133" fmla="*/ 8031 h 1047182"/>
                  <a:gd name="connsiteX6134" fmla="*/ 457478 w 808720"/>
                  <a:gd name="connsiteY6134" fmla="*/ 8004 h 1047182"/>
                  <a:gd name="connsiteX6135" fmla="*/ 459897 w 808720"/>
                  <a:gd name="connsiteY6135" fmla="*/ 8234 h 1047182"/>
                  <a:gd name="connsiteX6136" fmla="*/ 455962 w 808720"/>
                  <a:gd name="connsiteY6136" fmla="*/ 8217 h 1047182"/>
                  <a:gd name="connsiteX6137" fmla="*/ 456620 w 808720"/>
                  <a:gd name="connsiteY6137" fmla="*/ 8112 h 1047182"/>
                  <a:gd name="connsiteX6138" fmla="*/ 522831 w 808720"/>
                  <a:gd name="connsiteY6138" fmla="*/ 8000 h 1047182"/>
                  <a:gd name="connsiteX6139" fmla="*/ 522868 w 808720"/>
                  <a:gd name="connsiteY6139" fmla="*/ 8004 h 1047182"/>
                  <a:gd name="connsiteX6140" fmla="*/ 522856 w 808720"/>
                  <a:gd name="connsiteY6140" fmla="*/ 8006 h 1047182"/>
                  <a:gd name="connsiteX6141" fmla="*/ 439418 w 808720"/>
                  <a:gd name="connsiteY6141" fmla="*/ 8000 h 1047182"/>
                  <a:gd name="connsiteX6142" fmla="*/ 438037 w 808720"/>
                  <a:gd name="connsiteY6142" fmla="*/ 8142 h 1047182"/>
                  <a:gd name="connsiteX6143" fmla="*/ 437955 w 808720"/>
                  <a:gd name="connsiteY6143" fmla="*/ 8142 h 1047182"/>
                  <a:gd name="connsiteX6144" fmla="*/ 445647 w 808720"/>
                  <a:gd name="connsiteY6144" fmla="*/ 7995 h 1047182"/>
                  <a:gd name="connsiteX6145" fmla="*/ 444096 w 808720"/>
                  <a:gd name="connsiteY6145" fmla="*/ 8168 h 1047182"/>
                  <a:gd name="connsiteX6146" fmla="*/ 443556 w 808720"/>
                  <a:gd name="connsiteY6146" fmla="*/ 8165 h 1047182"/>
                  <a:gd name="connsiteX6147" fmla="*/ 445084 w 808720"/>
                  <a:gd name="connsiteY6147" fmla="*/ 8014 h 1047182"/>
                  <a:gd name="connsiteX6148" fmla="*/ 457248 w 808720"/>
                  <a:gd name="connsiteY6148" fmla="*/ 7983 h 1047182"/>
                  <a:gd name="connsiteX6149" fmla="*/ 457360 w 808720"/>
                  <a:gd name="connsiteY6149" fmla="*/ 7993 h 1047182"/>
                  <a:gd name="connsiteX6150" fmla="*/ 456620 w 808720"/>
                  <a:gd name="connsiteY6150" fmla="*/ 8112 h 1047182"/>
                  <a:gd name="connsiteX6151" fmla="*/ 455884 w 808720"/>
                  <a:gd name="connsiteY6151" fmla="*/ 8204 h 1047182"/>
                  <a:gd name="connsiteX6152" fmla="*/ 522543 w 808720"/>
                  <a:gd name="connsiteY6152" fmla="*/ 7969 h 1047182"/>
                  <a:gd name="connsiteX6153" fmla="*/ 522602 w 808720"/>
                  <a:gd name="connsiteY6153" fmla="*/ 7975 h 1047182"/>
                  <a:gd name="connsiteX6154" fmla="*/ 522569 w 808720"/>
                  <a:gd name="connsiteY6154" fmla="*/ 8007 h 1047182"/>
                  <a:gd name="connsiteX6155" fmla="*/ 522515 w 808720"/>
                  <a:gd name="connsiteY6155" fmla="*/ 7995 h 1047182"/>
                  <a:gd name="connsiteX6156" fmla="*/ 522625 w 808720"/>
                  <a:gd name="connsiteY6156" fmla="*/ 7953 h 1047182"/>
                  <a:gd name="connsiteX6157" fmla="*/ 522831 w 808720"/>
                  <a:gd name="connsiteY6157" fmla="*/ 8000 h 1047182"/>
                  <a:gd name="connsiteX6158" fmla="*/ 522602 w 808720"/>
                  <a:gd name="connsiteY6158" fmla="*/ 7975 h 1047182"/>
                  <a:gd name="connsiteX6159" fmla="*/ 516791 w 808720"/>
                  <a:gd name="connsiteY6159" fmla="*/ 7948 h 1047182"/>
                  <a:gd name="connsiteX6160" fmla="*/ 516854 w 808720"/>
                  <a:gd name="connsiteY6160" fmla="*/ 7953 h 1047182"/>
                  <a:gd name="connsiteX6161" fmla="*/ 516584 w 808720"/>
                  <a:gd name="connsiteY6161" fmla="*/ 8055 h 1047182"/>
                  <a:gd name="connsiteX6162" fmla="*/ 516537 w 808720"/>
                  <a:gd name="connsiteY6162" fmla="*/ 8050 h 1047182"/>
                  <a:gd name="connsiteX6163" fmla="*/ 526389 w 808720"/>
                  <a:gd name="connsiteY6163" fmla="*/ 7940 h 1047182"/>
                  <a:gd name="connsiteX6164" fmla="*/ 526676 w 808720"/>
                  <a:gd name="connsiteY6164" fmla="*/ 8065 h 1047182"/>
                  <a:gd name="connsiteX6165" fmla="*/ 526493 w 808720"/>
                  <a:gd name="connsiteY6165" fmla="*/ 8143 h 1047182"/>
                  <a:gd name="connsiteX6166" fmla="*/ 526329 w 808720"/>
                  <a:gd name="connsiteY6166" fmla="*/ 8039 h 1047182"/>
                  <a:gd name="connsiteX6167" fmla="*/ 515416 w 808720"/>
                  <a:gd name="connsiteY6167" fmla="*/ 7926 h 1047182"/>
                  <a:gd name="connsiteX6168" fmla="*/ 516537 w 808720"/>
                  <a:gd name="connsiteY6168" fmla="*/ 8050 h 1047182"/>
                  <a:gd name="connsiteX6169" fmla="*/ 515634 w 808720"/>
                  <a:gd name="connsiteY6169" fmla="*/ 8411 h 1047182"/>
                  <a:gd name="connsiteX6170" fmla="*/ 515076 w 808720"/>
                  <a:gd name="connsiteY6170" fmla="*/ 8483 h 1047182"/>
                  <a:gd name="connsiteX6171" fmla="*/ 513921 w 808720"/>
                  <a:gd name="connsiteY6171" fmla="*/ 8051 h 1047182"/>
                  <a:gd name="connsiteX6172" fmla="*/ 522107 w 808720"/>
                  <a:gd name="connsiteY6172" fmla="*/ 7921 h 1047182"/>
                  <a:gd name="connsiteX6173" fmla="*/ 522251 w 808720"/>
                  <a:gd name="connsiteY6173" fmla="*/ 7937 h 1047182"/>
                  <a:gd name="connsiteX6174" fmla="*/ 522515 w 808720"/>
                  <a:gd name="connsiteY6174" fmla="*/ 7995 h 1047182"/>
                  <a:gd name="connsiteX6175" fmla="*/ 522440 w 808720"/>
                  <a:gd name="connsiteY6175" fmla="*/ 8065 h 1047182"/>
                  <a:gd name="connsiteX6176" fmla="*/ 521595 w 808720"/>
                  <a:gd name="connsiteY6176" fmla="*/ 8186 h 1047182"/>
                  <a:gd name="connsiteX6177" fmla="*/ 521936 w 808720"/>
                  <a:gd name="connsiteY6177" fmla="*/ 7947 h 1047182"/>
                  <a:gd name="connsiteX6178" fmla="*/ 516950 w 808720"/>
                  <a:gd name="connsiteY6178" fmla="*/ 7917 h 1047182"/>
                  <a:gd name="connsiteX6179" fmla="*/ 517534 w 808720"/>
                  <a:gd name="connsiteY6179" fmla="*/ 8011 h 1047182"/>
                  <a:gd name="connsiteX6180" fmla="*/ 516854 w 808720"/>
                  <a:gd name="connsiteY6180" fmla="*/ 7953 h 1047182"/>
                  <a:gd name="connsiteX6181" fmla="*/ 497614 w 808720"/>
                  <a:gd name="connsiteY6181" fmla="*/ 7908 h 1047182"/>
                  <a:gd name="connsiteX6182" fmla="*/ 498632 w 808720"/>
                  <a:gd name="connsiteY6182" fmla="*/ 8148 h 1047182"/>
                  <a:gd name="connsiteX6183" fmla="*/ 497435 w 808720"/>
                  <a:gd name="connsiteY6183" fmla="*/ 8369 h 1047182"/>
                  <a:gd name="connsiteX6184" fmla="*/ 496052 w 808720"/>
                  <a:gd name="connsiteY6184" fmla="*/ 8282 h 1047182"/>
                  <a:gd name="connsiteX6185" fmla="*/ 500005 w 808720"/>
                  <a:gd name="connsiteY6185" fmla="*/ 7894 h 1047182"/>
                  <a:gd name="connsiteX6186" fmla="*/ 499034 w 808720"/>
                  <a:gd name="connsiteY6186" fmla="*/ 8243 h 1047182"/>
                  <a:gd name="connsiteX6187" fmla="*/ 498632 w 808720"/>
                  <a:gd name="connsiteY6187" fmla="*/ 8148 h 1047182"/>
                  <a:gd name="connsiteX6188" fmla="*/ 522023 w 808720"/>
                  <a:gd name="connsiteY6188" fmla="*/ 7887 h 1047182"/>
                  <a:gd name="connsiteX6189" fmla="*/ 522150 w 808720"/>
                  <a:gd name="connsiteY6189" fmla="*/ 7915 h 1047182"/>
                  <a:gd name="connsiteX6190" fmla="*/ 522107 w 808720"/>
                  <a:gd name="connsiteY6190" fmla="*/ 7921 h 1047182"/>
                  <a:gd name="connsiteX6191" fmla="*/ 521991 w 808720"/>
                  <a:gd name="connsiteY6191" fmla="*/ 7909 h 1047182"/>
                  <a:gd name="connsiteX6192" fmla="*/ 522333 w 808720"/>
                  <a:gd name="connsiteY6192" fmla="*/ 7887 h 1047182"/>
                  <a:gd name="connsiteX6193" fmla="*/ 522572 w 808720"/>
                  <a:gd name="connsiteY6193" fmla="*/ 7941 h 1047182"/>
                  <a:gd name="connsiteX6194" fmla="*/ 522543 w 808720"/>
                  <a:gd name="connsiteY6194" fmla="*/ 7969 h 1047182"/>
                  <a:gd name="connsiteX6195" fmla="*/ 522251 w 808720"/>
                  <a:gd name="connsiteY6195" fmla="*/ 7937 h 1047182"/>
                  <a:gd name="connsiteX6196" fmla="*/ 522150 w 808720"/>
                  <a:gd name="connsiteY6196" fmla="*/ 7915 h 1047182"/>
                  <a:gd name="connsiteX6197" fmla="*/ 489390 w 808720"/>
                  <a:gd name="connsiteY6197" fmla="*/ 7861 h 1047182"/>
                  <a:gd name="connsiteX6198" fmla="*/ 491650 w 808720"/>
                  <a:gd name="connsiteY6198" fmla="*/ 8004 h 1047182"/>
                  <a:gd name="connsiteX6199" fmla="*/ 491727 w 808720"/>
                  <a:gd name="connsiteY6199" fmla="*/ 8009 h 1047182"/>
                  <a:gd name="connsiteX6200" fmla="*/ 490901 w 808720"/>
                  <a:gd name="connsiteY6200" fmla="*/ 8147 h 1047182"/>
                  <a:gd name="connsiteX6201" fmla="*/ 490591 w 808720"/>
                  <a:gd name="connsiteY6201" fmla="*/ 8117 h 1047182"/>
                  <a:gd name="connsiteX6202" fmla="*/ 488632 w 808720"/>
                  <a:gd name="connsiteY6202" fmla="*/ 7933 h 1047182"/>
                  <a:gd name="connsiteX6203" fmla="*/ 440928 w 808720"/>
                  <a:gd name="connsiteY6203" fmla="*/ 7845 h 1047182"/>
                  <a:gd name="connsiteX6204" fmla="*/ 440679 w 808720"/>
                  <a:gd name="connsiteY6204" fmla="*/ 7878 h 1047182"/>
                  <a:gd name="connsiteX6205" fmla="*/ 439418 w 808720"/>
                  <a:gd name="connsiteY6205" fmla="*/ 8000 h 1047182"/>
                  <a:gd name="connsiteX6206" fmla="*/ 458287 w 808720"/>
                  <a:gd name="connsiteY6206" fmla="*/ 7844 h 1047182"/>
                  <a:gd name="connsiteX6207" fmla="*/ 458553 w 808720"/>
                  <a:gd name="connsiteY6207" fmla="*/ 7870 h 1047182"/>
                  <a:gd name="connsiteX6208" fmla="*/ 457478 w 808720"/>
                  <a:gd name="connsiteY6208" fmla="*/ 8004 h 1047182"/>
                  <a:gd name="connsiteX6209" fmla="*/ 457360 w 808720"/>
                  <a:gd name="connsiteY6209" fmla="*/ 7993 h 1047182"/>
                  <a:gd name="connsiteX6210" fmla="*/ 516463 w 808720"/>
                  <a:gd name="connsiteY6210" fmla="*/ 7839 h 1047182"/>
                  <a:gd name="connsiteX6211" fmla="*/ 516891 w 808720"/>
                  <a:gd name="connsiteY6211" fmla="*/ 7908 h 1047182"/>
                  <a:gd name="connsiteX6212" fmla="*/ 516791 w 808720"/>
                  <a:gd name="connsiteY6212" fmla="*/ 7948 h 1047182"/>
                  <a:gd name="connsiteX6213" fmla="*/ 515984 w 808720"/>
                  <a:gd name="connsiteY6213" fmla="*/ 7879 h 1047182"/>
                  <a:gd name="connsiteX6214" fmla="*/ 497904 w 808720"/>
                  <a:gd name="connsiteY6214" fmla="*/ 7838 h 1047182"/>
                  <a:gd name="connsiteX6215" fmla="*/ 497614 w 808720"/>
                  <a:gd name="connsiteY6215" fmla="*/ 7908 h 1047182"/>
                  <a:gd name="connsiteX6216" fmla="*/ 497447 w 808720"/>
                  <a:gd name="connsiteY6216" fmla="*/ 7869 h 1047182"/>
                  <a:gd name="connsiteX6217" fmla="*/ 450278 w 808720"/>
                  <a:gd name="connsiteY6217" fmla="*/ 7838 h 1047182"/>
                  <a:gd name="connsiteX6218" fmla="*/ 448491 w 808720"/>
                  <a:gd name="connsiteY6218" fmla="*/ 8186 h 1047182"/>
                  <a:gd name="connsiteX6219" fmla="*/ 445745 w 808720"/>
                  <a:gd name="connsiteY6219" fmla="*/ 8174 h 1047182"/>
                  <a:gd name="connsiteX6220" fmla="*/ 447683 w 808720"/>
                  <a:gd name="connsiteY6220" fmla="*/ 7926 h 1047182"/>
                  <a:gd name="connsiteX6221" fmla="*/ 479876 w 808720"/>
                  <a:gd name="connsiteY6221" fmla="*/ 7835 h 1047182"/>
                  <a:gd name="connsiteX6222" fmla="*/ 478346 w 808720"/>
                  <a:gd name="connsiteY6222" fmla="*/ 8015 h 1047182"/>
                  <a:gd name="connsiteX6223" fmla="*/ 477701 w 808720"/>
                  <a:gd name="connsiteY6223" fmla="*/ 7977 h 1047182"/>
                  <a:gd name="connsiteX6224" fmla="*/ 455614 w 808720"/>
                  <a:gd name="connsiteY6224" fmla="*/ 7828 h 1047182"/>
                  <a:gd name="connsiteX6225" fmla="*/ 456322 w 808720"/>
                  <a:gd name="connsiteY6225" fmla="*/ 7895 h 1047182"/>
                  <a:gd name="connsiteX6226" fmla="*/ 454045 w 808720"/>
                  <a:gd name="connsiteY6226" fmla="*/ 8209 h 1047182"/>
                  <a:gd name="connsiteX6227" fmla="*/ 452468 w 808720"/>
                  <a:gd name="connsiteY6227" fmla="*/ 8202 h 1047182"/>
                  <a:gd name="connsiteX6228" fmla="*/ 522761 w 808720"/>
                  <a:gd name="connsiteY6228" fmla="*/ 7821 h 1047182"/>
                  <a:gd name="connsiteX6229" fmla="*/ 522625 w 808720"/>
                  <a:gd name="connsiteY6229" fmla="*/ 7953 h 1047182"/>
                  <a:gd name="connsiteX6230" fmla="*/ 522572 w 808720"/>
                  <a:gd name="connsiteY6230" fmla="*/ 7941 h 1047182"/>
                  <a:gd name="connsiteX6231" fmla="*/ 522689 w 808720"/>
                  <a:gd name="connsiteY6231" fmla="*/ 7832 h 1047182"/>
                  <a:gd name="connsiteX6232" fmla="*/ 517114 w 808720"/>
                  <a:gd name="connsiteY6232" fmla="*/ 7819 h 1047182"/>
                  <a:gd name="connsiteX6233" fmla="*/ 517177 w 808720"/>
                  <a:gd name="connsiteY6233" fmla="*/ 7832 h 1047182"/>
                  <a:gd name="connsiteX6234" fmla="*/ 516950 w 808720"/>
                  <a:gd name="connsiteY6234" fmla="*/ 7917 h 1047182"/>
                  <a:gd name="connsiteX6235" fmla="*/ 516891 w 808720"/>
                  <a:gd name="connsiteY6235" fmla="*/ 7908 h 1047182"/>
                  <a:gd name="connsiteX6236" fmla="*/ 480158 w 808720"/>
                  <a:gd name="connsiteY6236" fmla="*/ 7802 h 1047182"/>
                  <a:gd name="connsiteX6237" fmla="*/ 480256 w 808720"/>
                  <a:gd name="connsiteY6237" fmla="*/ 7810 h 1047182"/>
                  <a:gd name="connsiteX6238" fmla="*/ 479876 w 808720"/>
                  <a:gd name="connsiteY6238" fmla="*/ 7835 h 1047182"/>
                  <a:gd name="connsiteX6239" fmla="*/ 517221 w 808720"/>
                  <a:gd name="connsiteY6239" fmla="*/ 7776 h 1047182"/>
                  <a:gd name="connsiteX6240" fmla="*/ 517114 w 808720"/>
                  <a:gd name="connsiteY6240" fmla="*/ 7819 h 1047182"/>
                  <a:gd name="connsiteX6241" fmla="*/ 516995 w 808720"/>
                  <a:gd name="connsiteY6241" fmla="*/ 7795 h 1047182"/>
                  <a:gd name="connsiteX6242" fmla="*/ 436464 w 808720"/>
                  <a:gd name="connsiteY6242" fmla="*/ 7776 h 1047182"/>
                  <a:gd name="connsiteX6243" fmla="*/ 432295 w 808720"/>
                  <a:gd name="connsiteY6243" fmla="*/ 8137 h 1047182"/>
                  <a:gd name="connsiteX6244" fmla="*/ 430650 w 808720"/>
                  <a:gd name="connsiteY6244" fmla="*/ 8438 h 1047182"/>
                  <a:gd name="connsiteX6245" fmla="*/ 426381 w 808720"/>
                  <a:gd name="connsiteY6245" fmla="*/ 8731 h 1047182"/>
                  <a:gd name="connsiteX6246" fmla="*/ 430147 w 808720"/>
                  <a:gd name="connsiteY6246" fmla="*/ 8220 h 1047182"/>
                  <a:gd name="connsiteX6247" fmla="*/ 524486 w 808720"/>
                  <a:gd name="connsiteY6247" fmla="*/ 7773 h 1047182"/>
                  <a:gd name="connsiteX6248" fmla="*/ 523884 w 808720"/>
                  <a:gd name="connsiteY6248" fmla="*/ 8115 h 1047182"/>
                  <a:gd name="connsiteX6249" fmla="*/ 522868 w 808720"/>
                  <a:gd name="connsiteY6249" fmla="*/ 8004 h 1047182"/>
                  <a:gd name="connsiteX6250" fmla="*/ 457342 w 808720"/>
                  <a:gd name="connsiteY6250" fmla="*/ 7754 h 1047182"/>
                  <a:gd name="connsiteX6251" fmla="*/ 458170 w 808720"/>
                  <a:gd name="connsiteY6251" fmla="*/ 7833 h 1047182"/>
                  <a:gd name="connsiteX6252" fmla="*/ 457248 w 808720"/>
                  <a:gd name="connsiteY6252" fmla="*/ 7983 h 1047182"/>
                  <a:gd name="connsiteX6253" fmla="*/ 456322 w 808720"/>
                  <a:gd name="connsiteY6253" fmla="*/ 7895 h 1047182"/>
                  <a:gd name="connsiteX6254" fmla="*/ 486665 w 808720"/>
                  <a:gd name="connsiteY6254" fmla="*/ 7748 h 1047182"/>
                  <a:gd name="connsiteX6255" fmla="*/ 487046 w 808720"/>
                  <a:gd name="connsiteY6255" fmla="*/ 7783 h 1047182"/>
                  <a:gd name="connsiteX6256" fmla="*/ 488632 w 808720"/>
                  <a:gd name="connsiteY6256" fmla="*/ 7933 h 1047182"/>
                  <a:gd name="connsiteX6257" fmla="*/ 487365 w 808720"/>
                  <a:gd name="connsiteY6257" fmla="*/ 8052 h 1047182"/>
                  <a:gd name="connsiteX6258" fmla="*/ 485285 w 808720"/>
                  <a:gd name="connsiteY6258" fmla="*/ 7935 h 1047182"/>
                  <a:gd name="connsiteX6259" fmla="*/ 485169 w 808720"/>
                  <a:gd name="connsiteY6259" fmla="*/ 7928 h 1047182"/>
                  <a:gd name="connsiteX6260" fmla="*/ 528012 w 808720"/>
                  <a:gd name="connsiteY6260" fmla="*/ 7746 h 1047182"/>
                  <a:gd name="connsiteX6261" fmla="*/ 529776 w 808720"/>
                  <a:gd name="connsiteY6261" fmla="*/ 8380 h 1047182"/>
                  <a:gd name="connsiteX6262" fmla="*/ 530240 w 808720"/>
                  <a:gd name="connsiteY6262" fmla="*/ 8696 h 1047182"/>
                  <a:gd name="connsiteX6263" fmla="*/ 529143 w 808720"/>
                  <a:gd name="connsiteY6263" fmla="*/ 9117 h 1047182"/>
                  <a:gd name="connsiteX6264" fmla="*/ 529110 w 808720"/>
                  <a:gd name="connsiteY6264" fmla="*/ 9123 h 1047182"/>
                  <a:gd name="connsiteX6265" fmla="*/ 528706 w 808720"/>
                  <a:gd name="connsiteY6265" fmla="*/ 8947 h 1047182"/>
                  <a:gd name="connsiteX6266" fmla="*/ 528792 w 808720"/>
                  <a:gd name="connsiteY6266" fmla="*/ 8411 h 1047182"/>
                  <a:gd name="connsiteX6267" fmla="*/ 513084 w 808720"/>
                  <a:gd name="connsiteY6267" fmla="*/ 7737 h 1047182"/>
                  <a:gd name="connsiteX6268" fmla="*/ 513921 w 808720"/>
                  <a:gd name="connsiteY6268" fmla="*/ 8051 h 1047182"/>
                  <a:gd name="connsiteX6269" fmla="*/ 510952 w 808720"/>
                  <a:gd name="connsiteY6269" fmla="*/ 8299 h 1047182"/>
                  <a:gd name="connsiteX6270" fmla="*/ 512754 w 808720"/>
                  <a:gd name="connsiteY6270" fmla="*/ 7753 h 1047182"/>
                  <a:gd name="connsiteX6271" fmla="*/ 481566 w 808720"/>
                  <a:gd name="connsiteY6271" fmla="*/ 7724 h 1047182"/>
                  <a:gd name="connsiteX6272" fmla="*/ 485169 w 808720"/>
                  <a:gd name="connsiteY6272" fmla="*/ 7928 h 1047182"/>
                  <a:gd name="connsiteX6273" fmla="*/ 484694 w 808720"/>
                  <a:gd name="connsiteY6273" fmla="*/ 7986 h 1047182"/>
                  <a:gd name="connsiteX6274" fmla="*/ 483672 w 808720"/>
                  <a:gd name="connsiteY6274" fmla="*/ 8109 h 1047182"/>
                  <a:gd name="connsiteX6275" fmla="*/ 483468 w 808720"/>
                  <a:gd name="connsiteY6275" fmla="*/ 8091 h 1047182"/>
                  <a:gd name="connsiteX6276" fmla="*/ 480256 w 808720"/>
                  <a:gd name="connsiteY6276" fmla="*/ 7810 h 1047182"/>
                  <a:gd name="connsiteX6277" fmla="*/ 453801 w 808720"/>
                  <a:gd name="connsiteY6277" fmla="*/ 7719 h 1047182"/>
                  <a:gd name="connsiteX6278" fmla="*/ 450266 w 808720"/>
                  <a:gd name="connsiteY6278" fmla="*/ 8193 h 1047182"/>
                  <a:gd name="connsiteX6279" fmla="*/ 449521 w 808720"/>
                  <a:gd name="connsiteY6279" fmla="*/ 8190 h 1047182"/>
                  <a:gd name="connsiteX6280" fmla="*/ 452421 w 808720"/>
                  <a:gd name="connsiteY6280" fmla="*/ 7766 h 1047182"/>
                  <a:gd name="connsiteX6281" fmla="*/ 454355 w 808720"/>
                  <a:gd name="connsiteY6281" fmla="*/ 7708 h 1047182"/>
                  <a:gd name="connsiteX6282" fmla="*/ 455302 w 808720"/>
                  <a:gd name="connsiteY6282" fmla="*/ 7798 h 1047182"/>
                  <a:gd name="connsiteX6283" fmla="*/ 452004 w 808720"/>
                  <a:gd name="connsiteY6283" fmla="*/ 8200 h 1047182"/>
                  <a:gd name="connsiteX6284" fmla="*/ 450650 w 808720"/>
                  <a:gd name="connsiteY6284" fmla="*/ 8195 h 1047182"/>
                  <a:gd name="connsiteX6285" fmla="*/ 513880 w 808720"/>
                  <a:gd name="connsiteY6285" fmla="*/ 7699 h 1047182"/>
                  <a:gd name="connsiteX6286" fmla="*/ 515984 w 808720"/>
                  <a:gd name="connsiteY6286" fmla="*/ 7879 h 1047182"/>
                  <a:gd name="connsiteX6287" fmla="*/ 515416 w 808720"/>
                  <a:gd name="connsiteY6287" fmla="*/ 7926 h 1047182"/>
                  <a:gd name="connsiteX6288" fmla="*/ 513512 w 808720"/>
                  <a:gd name="connsiteY6288" fmla="*/ 7717 h 1047182"/>
                  <a:gd name="connsiteX6289" fmla="*/ 454440 w 808720"/>
                  <a:gd name="connsiteY6289" fmla="*/ 7697 h 1047182"/>
                  <a:gd name="connsiteX6290" fmla="*/ 454355 w 808720"/>
                  <a:gd name="connsiteY6290" fmla="*/ 7708 h 1047182"/>
                  <a:gd name="connsiteX6291" fmla="*/ 454290 w 808720"/>
                  <a:gd name="connsiteY6291" fmla="*/ 7702 h 1047182"/>
                  <a:gd name="connsiteX6292" fmla="*/ 525120 w 808720"/>
                  <a:gd name="connsiteY6292" fmla="*/ 7697 h 1047182"/>
                  <a:gd name="connsiteX6293" fmla="*/ 526201 w 808720"/>
                  <a:gd name="connsiteY6293" fmla="*/ 8247 h 1047182"/>
                  <a:gd name="connsiteX6294" fmla="*/ 526184 w 808720"/>
                  <a:gd name="connsiteY6294" fmla="*/ 8276 h 1047182"/>
                  <a:gd name="connsiteX6295" fmla="*/ 526017 w 808720"/>
                  <a:gd name="connsiteY6295" fmla="*/ 8347 h 1047182"/>
                  <a:gd name="connsiteX6296" fmla="*/ 524622 w 808720"/>
                  <a:gd name="connsiteY6296" fmla="*/ 8195 h 1047182"/>
                  <a:gd name="connsiteX6297" fmla="*/ 496688 w 808720"/>
                  <a:gd name="connsiteY6297" fmla="*/ 7690 h 1047182"/>
                  <a:gd name="connsiteX6298" fmla="*/ 497447 w 808720"/>
                  <a:gd name="connsiteY6298" fmla="*/ 7869 h 1047182"/>
                  <a:gd name="connsiteX6299" fmla="*/ 495306 w 808720"/>
                  <a:gd name="connsiteY6299" fmla="*/ 8012 h 1047182"/>
                  <a:gd name="connsiteX6300" fmla="*/ 495605 w 808720"/>
                  <a:gd name="connsiteY6300" fmla="*/ 7819 h 1047182"/>
                  <a:gd name="connsiteX6301" fmla="*/ 454076 w 808720"/>
                  <a:gd name="connsiteY6301" fmla="*/ 7682 h 1047182"/>
                  <a:gd name="connsiteX6302" fmla="*/ 454290 w 808720"/>
                  <a:gd name="connsiteY6302" fmla="*/ 7702 h 1047182"/>
                  <a:gd name="connsiteX6303" fmla="*/ 453801 w 808720"/>
                  <a:gd name="connsiteY6303" fmla="*/ 7719 h 1047182"/>
                  <a:gd name="connsiteX6304" fmla="*/ 525137 w 808720"/>
                  <a:gd name="connsiteY6304" fmla="*/ 7680 h 1047182"/>
                  <a:gd name="connsiteX6305" fmla="*/ 525120 w 808720"/>
                  <a:gd name="connsiteY6305" fmla="*/ 7697 h 1047182"/>
                  <a:gd name="connsiteX6306" fmla="*/ 525098 w 808720"/>
                  <a:gd name="connsiteY6306" fmla="*/ 7685 h 1047182"/>
                  <a:gd name="connsiteX6307" fmla="*/ 513044 w 808720"/>
                  <a:gd name="connsiteY6307" fmla="*/ 7665 h 1047182"/>
                  <a:gd name="connsiteX6308" fmla="*/ 513512 w 808720"/>
                  <a:gd name="connsiteY6308" fmla="*/ 7717 h 1047182"/>
                  <a:gd name="connsiteX6309" fmla="*/ 513084 w 808720"/>
                  <a:gd name="connsiteY6309" fmla="*/ 7737 h 1047182"/>
                  <a:gd name="connsiteX6310" fmla="*/ 512960 w 808720"/>
                  <a:gd name="connsiteY6310" fmla="*/ 7691 h 1047182"/>
                  <a:gd name="connsiteX6311" fmla="*/ 456402 w 808720"/>
                  <a:gd name="connsiteY6311" fmla="*/ 7664 h 1047182"/>
                  <a:gd name="connsiteX6312" fmla="*/ 456728 w 808720"/>
                  <a:gd name="connsiteY6312" fmla="*/ 7695 h 1047182"/>
                  <a:gd name="connsiteX6313" fmla="*/ 455614 w 808720"/>
                  <a:gd name="connsiteY6313" fmla="*/ 7828 h 1047182"/>
                  <a:gd name="connsiteX6314" fmla="*/ 455302 w 808720"/>
                  <a:gd name="connsiteY6314" fmla="*/ 7798 h 1047182"/>
                  <a:gd name="connsiteX6315" fmla="*/ 518864 w 808720"/>
                  <a:gd name="connsiteY6315" fmla="*/ 7639 h 1047182"/>
                  <a:gd name="connsiteX6316" fmla="*/ 519215 w 808720"/>
                  <a:gd name="connsiteY6316" fmla="*/ 7720 h 1047182"/>
                  <a:gd name="connsiteX6317" fmla="*/ 520595 w 808720"/>
                  <a:gd name="connsiteY6317" fmla="*/ 8154 h 1047182"/>
                  <a:gd name="connsiteX6318" fmla="*/ 520098 w 808720"/>
                  <a:gd name="connsiteY6318" fmla="*/ 8230 h 1047182"/>
                  <a:gd name="connsiteX6319" fmla="*/ 518436 w 808720"/>
                  <a:gd name="connsiteY6319" fmla="*/ 8088 h 1047182"/>
                  <a:gd name="connsiteX6320" fmla="*/ 517177 w 808720"/>
                  <a:gd name="connsiteY6320" fmla="*/ 7832 h 1047182"/>
                  <a:gd name="connsiteX6321" fmla="*/ 517357 w 808720"/>
                  <a:gd name="connsiteY6321" fmla="*/ 7765 h 1047182"/>
                  <a:gd name="connsiteX6322" fmla="*/ 527685 w 808720"/>
                  <a:gd name="connsiteY6322" fmla="*/ 7632 h 1047182"/>
                  <a:gd name="connsiteX6323" fmla="*/ 528792 w 808720"/>
                  <a:gd name="connsiteY6323" fmla="*/ 8411 h 1047182"/>
                  <a:gd name="connsiteX6324" fmla="*/ 527912 w 808720"/>
                  <a:gd name="connsiteY6324" fmla="*/ 8602 h 1047182"/>
                  <a:gd name="connsiteX6325" fmla="*/ 526676 w 808720"/>
                  <a:gd name="connsiteY6325" fmla="*/ 8065 h 1047182"/>
                  <a:gd name="connsiteX6326" fmla="*/ 527672 w 808720"/>
                  <a:gd name="connsiteY6326" fmla="*/ 7623 h 1047182"/>
                  <a:gd name="connsiteX6327" fmla="*/ 527691 w 808720"/>
                  <a:gd name="connsiteY6327" fmla="*/ 7630 h 1047182"/>
                  <a:gd name="connsiteX6328" fmla="*/ 527685 w 808720"/>
                  <a:gd name="connsiteY6328" fmla="*/ 7632 h 1047182"/>
                  <a:gd name="connsiteX6329" fmla="*/ 456780 w 808720"/>
                  <a:gd name="connsiteY6329" fmla="*/ 7618 h 1047182"/>
                  <a:gd name="connsiteX6330" fmla="*/ 456402 w 808720"/>
                  <a:gd name="connsiteY6330" fmla="*/ 7664 h 1047182"/>
                  <a:gd name="connsiteX6331" fmla="*/ 456145 w 808720"/>
                  <a:gd name="connsiteY6331" fmla="*/ 7639 h 1047182"/>
                  <a:gd name="connsiteX6332" fmla="*/ 525629 w 808720"/>
                  <a:gd name="connsiteY6332" fmla="*/ 7610 h 1047182"/>
                  <a:gd name="connsiteX6333" fmla="*/ 525709 w 808720"/>
                  <a:gd name="connsiteY6333" fmla="*/ 7645 h 1047182"/>
                  <a:gd name="connsiteX6334" fmla="*/ 526329 w 808720"/>
                  <a:gd name="connsiteY6334" fmla="*/ 8039 h 1047182"/>
                  <a:gd name="connsiteX6335" fmla="*/ 526292 w 808720"/>
                  <a:gd name="connsiteY6335" fmla="*/ 8100 h 1047182"/>
                  <a:gd name="connsiteX6336" fmla="*/ 525324 w 808720"/>
                  <a:gd name="connsiteY6336" fmla="*/ 7653 h 1047182"/>
                  <a:gd name="connsiteX6337" fmla="*/ 519235 w 808720"/>
                  <a:gd name="connsiteY6337" fmla="*/ 7608 h 1047182"/>
                  <a:gd name="connsiteX6338" fmla="*/ 521991 w 808720"/>
                  <a:gd name="connsiteY6338" fmla="*/ 7909 h 1047182"/>
                  <a:gd name="connsiteX6339" fmla="*/ 521936 w 808720"/>
                  <a:gd name="connsiteY6339" fmla="*/ 7947 h 1047182"/>
                  <a:gd name="connsiteX6340" fmla="*/ 520897 w 808720"/>
                  <a:gd name="connsiteY6340" fmla="*/ 8107 h 1047182"/>
                  <a:gd name="connsiteX6341" fmla="*/ 519215 w 808720"/>
                  <a:gd name="connsiteY6341" fmla="*/ 7720 h 1047182"/>
                  <a:gd name="connsiteX6342" fmla="*/ 518938 w 808720"/>
                  <a:gd name="connsiteY6342" fmla="*/ 7633 h 1047182"/>
                  <a:gd name="connsiteX6343" fmla="*/ 525214 w 808720"/>
                  <a:gd name="connsiteY6343" fmla="*/ 7603 h 1047182"/>
                  <a:gd name="connsiteX6344" fmla="*/ 525324 w 808720"/>
                  <a:gd name="connsiteY6344" fmla="*/ 7653 h 1047182"/>
                  <a:gd name="connsiteX6345" fmla="*/ 525137 w 808720"/>
                  <a:gd name="connsiteY6345" fmla="*/ 7680 h 1047182"/>
                  <a:gd name="connsiteX6346" fmla="*/ 512717 w 808720"/>
                  <a:gd name="connsiteY6346" fmla="*/ 7600 h 1047182"/>
                  <a:gd name="connsiteX6347" fmla="*/ 513140 w 808720"/>
                  <a:gd name="connsiteY6347" fmla="*/ 7636 h 1047182"/>
                  <a:gd name="connsiteX6348" fmla="*/ 513044 w 808720"/>
                  <a:gd name="connsiteY6348" fmla="*/ 7665 h 1047182"/>
                  <a:gd name="connsiteX6349" fmla="*/ 512828 w 808720"/>
                  <a:gd name="connsiteY6349" fmla="*/ 7642 h 1047182"/>
                  <a:gd name="connsiteX6350" fmla="*/ 516023 w 808720"/>
                  <a:gd name="connsiteY6350" fmla="*/ 7597 h 1047182"/>
                  <a:gd name="connsiteX6351" fmla="*/ 516995 w 808720"/>
                  <a:gd name="connsiteY6351" fmla="*/ 7795 h 1047182"/>
                  <a:gd name="connsiteX6352" fmla="*/ 516463 w 808720"/>
                  <a:gd name="connsiteY6352" fmla="*/ 7839 h 1047182"/>
                  <a:gd name="connsiteX6353" fmla="*/ 515200 w 808720"/>
                  <a:gd name="connsiteY6353" fmla="*/ 7636 h 1047182"/>
                  <a:gd name="connsiteX6354" fmla="*/ 512344 w 808720"/>
                  <a:gd name="connsiteY6354" fmla="*/ 7588 h 1047182"/>
                  <a:gd name="connsiteX6355" fmla="*/ 512828 w 808720"/>
                  <a:gd name="connsiteY6355" fmla="*/ 7642 h 1047182"/>
                  <a:gd name="connsiteX6356" fmla="*/ 512960 w 808720"/>
                  <a:gd name="connsiteY6356" fmla="*/ 7691 h 1047182"/>
                  <a:gd name="connsiteX6357" fmla="*/ 512754 w 808720"/>
                  <a:gd name="connsiteY6357" fmla="*/ 7753 h 1047182"/>
                  <a:gd name="connsiteX6358" fmla="*/ 511179 w 808720"/>
                  <a:gd name="connsiteY6358" fmla="*/ 7828 h 1047182"/>
                  <a:gd name="connsiteX6359" fmla="*/ 510008 w 808720"/>
                  <a:gd name="connsiteY6359" fmla="*/ 8377 h 1047182"/>
                  <a:gd name="connsiteX6360" fmla="*/ 508897 w 808720"/>
                  <a:gd name="connsiteY6360" fmla="*/ 8470 h 1047182"/>
                  <a:gd name="connsiteX6361" fmla="*/ 509054 w 808720"/>
                  <a:gd name="connsiteY6361" fmla="*/ 8411 h 1047182"/>
                  <a:gd name="connsiteX6362" fmla="*/ 508427 w 808720"/>
                  <a:gd name="connsiteY6362" fmla="*/ 8509 h 1047182"/>
                  <a:gd name="connsiteX6363" fmla="*/ 506776 w 808720"/>
                  <a:gd name="connsiteY6363" fmla="*/ 8646 h 1047182"/>
                  <a:gd name="connsiteX6364" fmla="*/ 501653 w 808720"/>
                  <a:gd name="connsiteY6364" fmla="*/ 7588 h 1047182"/>
                  <a:gd name="connsiteX6365" fmla="*/ 500005 w 808720"/>
                  <a:gd name="connsiteY6365" fmla="*/ 7894 h 1047182"/>
                  <a:gd name="connsiteX6366" fmla="*/ 500672 w 808720"/>
                  <a:gd name="connsiteY6366" fmla="*/ 7654 h 1047182"/>
                  <a:gd name="connsiteX6367" fmla="*/ 527814 w 808720"/>
                  <a:gd name="connsiteY6367" fmla="*/ 7577 h 1047182"/>
                  <a:gd name="connsiteX6368" fmla="*/ 528012 w 808720"/>
                  <a:gd name="connsiteY6368" fmla="*/ 7746 h 1047182"/>
                  <a:gd name="connsiteX6369" fmla="*/ 527691 w 808720"/>
                  <a:gd name="connsiteY6369" fmla="*/ 7630 h 1047182"/>
                  <a:gd name="connsiteX6370" fmla="*/ 484789 w 808720"/>
                  <a:gd name="connsiteY6370" fmla="*/ 7571 h 1047182"/>
                  <a:gd name="connsiteX6371" fmla="*/ 486983 w 808720"/>
                  <a:gd name="connsiteY6371" fmla="*/ 7709 h 1047182"/>
                  <a:gd name="connsiteX6372" fmla="*/ 486665 w 808720"/>
                  <a:gd name="connsiteY6372" fmla="*/ 7748 h 1047182"/>
                  <a:gd name="connsiteX6373" fmla="*/ 455414 w 808720"/>
                  <a:gd name="connsiteY6373" fmla="*/ 7569 h 1047182"/>
                  <a:gd name="connsiteX6374" fmla="*/ 456145 w 808720"/>
                  <a:gd name="connsiteY6374" fmla="*/ 7639 h 1047182"/>
                  <a:gd name="connsiteX6375" fmla="*/ 454440 w 808720"/>
                  <a:gd name="connsiteY6375" fmla="*/ 7697 h 1047182"/>
                  <a:gd name="connsiteX6376" fmla="*/ 524857 w 808720"/>
                  <a:gd name="connsiteY6376" fmla="*/ 7562 h 1047182"/>
                  <a:gd name="connsiteX6377" fmla="*/ 525098 w 808720"/>
                  <a:gd name="connsiteY6377" fmla="*/ 7685 h 1047182"/>
                  <a:gd name="connsiteX6378" fmla="*/ 524486 w 808720"/>
                  <a:gd name="connsiteY6378" fmla="*/ 7773 h 1047182"/>
                  <a:gd name="connsiteX6379" fmla="*/ 458834 w 808720"/>
                  <a:gd name="connsiteY6379" fmla="*/ 7549 h 1047182"/>
                  <a:gd name="connsiteX6380" fmla="*/ 457342 w 808720"/>
                  <a:gd name="connsiteY6380" fmla="*/ 7754 h 1047182"/>
                  <a:gd name="connsiteX6381" fmla="*/ 456728 w 808720"/>
                  <a:gd name="connsiteY6381" fmla="*/ 7695 h 1047182"/>
                  <a:gd name="connsiteX6382" fmla="*/ 457615 w 808720"/>
                  <a:gd name="connsiteY6382" fmla="*/ 7590 h 1047182"/>
                  <a:gd name="connsiteX6383" fmla="*/ 484435 w 808720"/>
                  <a:gd name="connsiteY6383" fmla="*/ 7537 h 1047182"/>
                  <a:gd name="connsiteX6384" fmla="*/ 484789 w 808720"/>
                  <a:gd name="connsiteY6384" fmla="*/ 7571 h 1047182"/>
                  <a:gd name="connsiteX6385" fmla="*/ 484349 w 808720"/>
                  <a:gd name="connsiteY6385" fmla="*/ 7543 h 1047182"/>
                  <a:gd name="connsiteX6386" fmla="*/ 444198 w 808720"/>
                  <a:gd name="connsiteY6386" fmla="*/ 7508 h 1047182"/>
                  <a:gd name="connsiteX6387" fmla="*/ 440928 w 808720"/>
                  <a:gd name="connsiteY6387" fmla="*/ 7845 h 1047182"/>
                  <a:gd name="connsiteX6388" fmla="*/ 442662 w 808720"/>
                  <a:gd name="connsiteY6388" fmla="*/ 7614 h 1047182"/>
                  <a:gd name="connsiteX6389" fmla="*/ 518276 w 808720"/>
                  <a:gd name="connsiteY6389" fmla="*/ 7504 h 1047182"/>
                  <a:gd name="connsiteX6390" fmla="*/ 518660 w 808720"/>
                  <a:gd name="connsiteY6390" fmla="*/ 7545 h 1047182"/>
                  <a:gd name="connsiteX6391" fmla="*/ 518938 w 808720"/>
                  <a:gd name="connsiteY6391" fmla="*/ 7633 h 1047182"/>
                  <a:gd name="connsiteX6392" fmla="*/ 518864 w 808720"/>
                  <a:gd name="connsiteY6392" fmla="*/ 7639 h 1047182"/>
                  <a:gd name="connsiteX6393" fmla="*/ 518064 w 808720"/>
                  <a:gd name="connsiteY6393" fmla="*/ 7500 h 1047182"/>
                  <a:gd name="connsiteX6394" fmla="*/ 517357 w 808720"/>
                  <a:gd name="connsiteY6394" fmla="*/ 7765 h 1047182"/>
                  <a:gd name="connsiteX6395" fmla="*/ 517221 w 808720"/>
                  <a:gd name="connsiteY6395" fmla="*/ 7776 h 1047182"/>
                  <a:gd name="connsiteX6396" fmla="*/ 517891 w 808720"/>
                  <a:gd name="connsiteY6396" fmla="*/ 7508 h 1047182"/>
                  <a:gd name="connsiteX6397" fmla="*/ 520611 w 808720"/>
                  <a:gd name="connsiteY6397" fmla="*/ 7493 h 1047182"/>
                  <a:gd name="connsiteX6398" fmla="*/ 522099 w 808720"/>
                  <a:gd name="connsiteY6398" fmla="*/ 7833 h 1047182"/>
                  <a:gd name="connsiteX6399" fmla="*/ 522023 w 808720"/>
                  <a:gd name="connsiteY6399" fmla="*/ 7887 h 1047182"/>
                  <a:gd name="connsiteX6400" fmla="*/ 520338 w 808720"/>
                  <a:gd name="connsiteY6400" fmla="*/ 7516 h 1047182"/>
                  <a:gd name="connsiteX6401" fmla="*/ 460483 w 808720"/>
                  <a:gd name="connsiteY6401" fmla="*/ 7493 h 1047182"/>
                  <a:gd name="connsiteX6402" fmla="*/ 458287 w 808720"/>
                  <a:gd name="connsiteY6402" fmla="*/ 7844 h 1047182"/>
                  <a:gd name="connsiteX6403" fmla="*/ 458170 w 808720"/>
                  <a:gd name="connsiteY6403" fmla="*/ 7833 h 1047182"/>
                  <a:gd name="connsiteX6404" fmla="*/ 460218 w 808720"/>
                  <a:gd name="connsiteY6404" fmla="*/ 7502 h 1047182"/>
                  <a:gd name="connsiteX6405" fmla="*/ 518225 w 808720"/>
                  <a:gd name="connsiteY6405" fmla="*/ 7492 h 1047182"/>
                  <a:gd name="connsiteX6406" fmla="*/ 518276 w 808720"/>
                  <a:gd name="connsiteY6406" fmla="*/ 7504 h 1047182"/>
                  <a:gd name="connsiteX6407" fmla="*/ 518186 w 808720"/>
                  <a:gd name="connsiteY6407" fmla="*/ 7494 h 1047182"/>
                  <a:gd name="connsiteX6408" fmla="*/ 452062 w 808720"/>
                  <a:gd name="connsiteY6408" fmla="*/ 7491 h 1047182"/>
                  <a:gd name="connsiteX6409" fmla="*/ 453418 w 808720"/>
                  <a:gd name="connsiteY6409" fmla="*/ 7620 h 1047182"/>
                  <a:gd name="connsiteX6410" fmla="*/ 452421 w 808720"/>
                  <a:gd name="connsiteY6410" fmla="*/ 7766 h 1047182"/>
                  <a:gd name="connsiteX6411" fmla="*/ 450278 w 808720"/>
                  <a:gd name="connsiteY6411" fmla="*/ 7838 h 1047182"/>
                  <a:gd name="connsiteX6412" fmla="*/ 518103 w 808720"/>
                  <a:gd name="connsiteY6412" fmla="*/ 7485 h 1047182"/>
                  <a:gd name="connsiteX6413" fmla="*/ 518186 w 808720"/>
                  <a:gd name="connsiteY6413" fmla="*/ 7494 h 1047182"/>
                  <a:gd name="connsiteX6414" fmla="*/ 518064 w 808720"/>
                  <a:gd name="connsiteY6414" fmla="*/ 7500 h 1047182"/>
                  <a:gd name="connsiteX6415" fmla="*/ 524955 w 808720"/>
                  <a:gd name="connsiteY6415" fmla="*/ 7483 h 1047182"/>
                  <a:gd name="connsiteX6416" fmla="*/ 524978 w 808720"/>
                  <a:gd name="connsiteY6416" fmla="*/ 7494 h 1047182"/>
                  <a:gd name="connsiteX6417" fmla="*/ 524857 w 808720"/>
                  <a:gd name="connsiteY6417" fmla="*/ 7562 h 1047182"/>
                  <a:gd name="connsiteX6418" fmla="*/ 524760 w 808720"/>
                  <a:gd name="connsiteY6418" fmla="*/ 7513 h 1047182"/>
                  <a:gd name="connsiteX6419" fmla="*/ 454415 w 808720"/>
                  <a:gd name="connsiteY6419" fmla="*/ 7474 h 1047182"/>
                  <a:gd name="connsiteX6420" fmla="*/ 455123 w 808720"/>
                  <a:gd name="connsiteY6420" fmla="*/ 7542 h 1047182"/>
                  <a:gd name="connsiteX6421" fmla="*/ 454076 w 808720"/>
                  <a:gd name="connsiteY6421" fmla="*/ 7682 h 1047182"/>
                  <a:gd name="connsiteX6422" fmla="*/ 453418 w 808720"/>
                  <a:gd name="connsiteY6422" fmla="*/ 7620 h 1047182"/>
                  <a:gd name="connsiteX6423" fmla="*/ 483045 w 808720"/>
                  <a:gd name="connsiteY6423" fmla="*/ 7461 h 1047182"/>
                  <a:gd name="connsiteX6424" fmla="*/ 484349 w 808720"/>
                  <a:gd name="connsiteY6424" fmla="*/ 7543 h 1047182"/>
                  <a:gd name="connsiteX6425" fmla="*/ 481566 w 808720"/>
                  <a:gd name="connsiteY6425" fmla="*/ 7724 h 1047182"/>
                  <a:gd name="connsiteX6426" fmla="*/ 481054 w 808720"/>
                  <a:gd name="connsiteY6426" fmla="*/ 7696 h 1047182"/>
                  <a:gd name="connsiteX6427" fmla="*/ 526685 w 808720"/>
                  <a:gd name="connsiteY6427" fmla="*/ 7459 h 1047182"/>
                  <a:gd name="connsiteX6428" fmla="*/ 526389 w 808720"/>
                  <a:gd name="connsiteY6428" fmla="*/ 7940 h 1047182"/>
                  <a:gd name="connsiteX6429" fmla="*/ 525709 w 808720"/>
                  <a:gd name="connsiteY6429" fmla="*/ 7645 h 1047182"/>
                  <a:gd name="connsiteX6430" fmla="*/ 525649 w 808720"/>
                  <a:gd name="connsiteY6430" fmla="*/ 7607 h 1047182"/>
                  <a:gd name="connsiteX6431" fmla="*/ 518039 w 808720"/>
                  <a:gd name="connsiteY6431" fmla="*/ 7449 h 1047182"/>
                  <a:gd name="connsiteX6432" fmla="*/ 518138 w 808720"/>
                  <a:gd name="connsiteY6432" fmla="*/ 7472 h 1047182"/>
                  <a:gd name="connsiteX6433" fmla="*/ 518103 w 808720"/>
                  <a:gd name="connsiteY6433" fmla="*/ 7485 h 1047182"/>
                  <a:gd name="connsiteX6434" fmla="*/ 517982 w 808720"/>
                  <a:gd name="connsiteY6434" fmla="*/ 7472 h 1047182"/>
                  <a:gd name="connsiteX6435" fmla="*/ 525237 w 808720"/>
                  <a:gd name="connsiteY6435" fmla="*/ 7440 h 1047182"/>
                  <a:gd name="connsiteX6436" fmla="*/ 525335 w 808720"/>
                  <a:gd name="connsiteY6436" fmla="*/ 7482 h 1047182"/>
                  <a:gd name="connsiteX6437" fmla="*/ 525214 w 808720"/>
                  <a:gd name="connsiteY6437" fmla="*/ 7603 h 1047182"/>
                  <a:gd name="connsiteX6438" fmla="*/ 524978 w 808720"/>
                  <a:gd name="connsiteY6438" fmla="*/ 7494 h 1047182"/>
                  <a:gd name="connsiteX6439" fmla="*/ 525012 w 808720"/>
                  <a:gd name="connsiteY6439" fmla="*/ 7474 h 1047182"/>
                  <a:gd name="connsiteX6440" fmla="*/ 440361 w 808720"/>
                  <a:gd name="connsiteY6440" fmla="*/ 7439 h 1047182"/>
                  <a:gd name="connsiteX6441" fmla="*/ 439423 w 808720"/>
                  <a:gd name="connsiteY6441" fmla="*/ 7568 h 1047182"/>
                  <a:gd name="connsiteX6442" fmla="*/ 436464 w 808720"/>
                  <a:gd name="connsiteY6442" fmla="*/ 7776 h 1047182"/>
                  <a:gd name="connsiteX6443" fmla="*/ 525381 w 808720"/>
                  <a:gd name="connsiteY6443" fmla="*/ 7436 h 1047182"/>
                  <a:gd name="connsiteX6444" fmla="*/ 525649 w 808720"/>
                  <a:gd name="connsiteY6444" fmla="*/ 7607 h 1047182"/>
                  <a:gd name="connsiteX6445" fmla="*/ 525629 w 808720"/>
                  <a:gd name="connsiteY6445" fmla="*/ 7610 h 1047182"/>
                  <a:gd name="connsiteX6446" fmla="*/ 525335 w 808720"/>
                  <a:gd name="connsiteY6446" fmla="*/ 7482 h 1047182"/>
                  <a:gd name="connsiteX6447" fmla="*/ 450695 w 808720"/>
                  <a:gd name="connsiteY6447" fmla="*/ 7435 h 1047182"/>
                  <a:gd name="connsiteX6448" fmla="*/ 448611 w 808720"/>
                  <a:gd name="connsiteY6448" fmla="*/ 7666 h 1047182"/>
                  <a:gd name="connsiteX6449" fmla="*/ 445084 w 808720"/>
                  <a:gd name="connsiteY6449" fmla="*/ 8014 h 1047182"/>
                  <a:gd name="connsiteX6450" fmla="*/ 444925 w 808720"/>
                  <a:gd name="connsiteY6450" fmla="*/ 8020 h 1047182"/>
                  <a:gd name="connsiteX6451" fmla="*/ 518269 w 808720"/>
                  <a:gd name="connsiteY6451" fmla="*/ 7423 h 1047182"/>
                  <a:gd name="connsiteX6452" fmla="*/ 518455 w 808720"/>
                  <a:gd name="connsiteY6452" fmla="*/ 7481 h 1047182"/>
                  <a:gd name="connsiteX6453" fmla="*/ 518225 w 808720"/>
                  <a:gd name="connsiteY6453" fmla="*/ 7492 h 1047182"/>
                  <a:gd name="connsiteX6454" fmla="*/ 518138 w 808720"/>
                  <a:gd name="connsiteY6454" fmla="*/ 7472 h 1047182"/>
                  <a:gd name="connsiteX6455" fmla="*/ 445448 w 808720"/>
                  <a:gd name="connsiteY6455" fmla="*/ 7422 h 1047182"/>
                  <a:gd name="connsiteX6456" fmla="*/ 441376 w 808720"/>
                  <a:gd name="connsiteY6456" fmla="*/ 7986 h 1047182"/>
                  <a:gd name="connsiteX6457" fmla="*/ 439887 w 808720"/>
                  <a:gd name="connsiteY6457" fmla="*/ 8150 h 1047182"/>
                  <a:gd name="connsiteX6458" fmla="*/ 438676 w 808720"/>
                  <a:gd name="connsiteY6458" fmla="*/ 8145 h 1047182"/>
                  <a:gd name="connsiteX6459" fmla="*/ 440679 w 808720"/>
                  <a:gd name="connsiteY6459" fmla="*/ 7878 h 1047182"/>
                  <a:gd name="connsiteX6460" fmla="*/ 445211 w 808720"/>
                  <a:gd name="connsiteY6460" fmla="*/ 7438 h 1047182"/>
                  <a:gd name="connsiteX6461" fmla="*/ 513854 w 808720"/>
                  <a:gd name="connsiteY6461" fmla="*/ 7420 h 1047182"/>
                  <a:gd name="connsiteX6462" fmla="*/ 515200 w 808720"/>
                  <a:gd name="connsiteY6462" fmla="*/ 7636 h 1047182"/>
                  <a:gd name="connsiteX6463" fmla="*/ 513880 w 808720"/>
                  <a:gd name="connsiteY6463" fmla="*/ 7699 h 1047182"/>
                  <a:gd name="connsiteX6464" fmla="*/ 513140 w 808720"/>
                  <a:gd name="connsiteY6464" fmla="*/ 7636 h 1047182"/>
                  <a:gd name="connsiteX6465" fmla="*/ 525403 w 808720"/>
                  <a:gd name="connsiteY6465" fmla="*/ 7414 h 1047182"/>
                  <a:gd name="connsiteX6466" fmla="*/ 525381 w 808720"/>
                  <a:gd name="connsiteY6466" fmla="*/ 7436 h 1047182"/>
                  <a:gd name="connsiteX6467" fmla="*/ 525358 w 808720"/>
                  <a:gd name="connsiteY6467" fmla="*/ 7421 h 1047182"/>
                  <a:gd name="connsiteX6468" fmla="*/ 519871 w 808720"/>
                  <a:gd name="connsiteY6468" fmla="*/ 7413 h 1047182"/>
                  <a:gd name="connsiteX6469" fmla="*/ 520338 w 808720"/>
                  <a:gd name="connsiteY6469" fmla="*/ 7516 h 1047182"/>
                  <a:gd name="connsiteX6470" fmla="*/ 519235 w 808720"/>
                  <a:gd name="connsiteY6470" fmla="*/ 7608 h 1047182"/>
                  <a:gd name="connsiteX6471" fmla="*/ 518660 w 808720"/>
                  <a:gd name="connsiteY6471" fmla="*/ 7545 h 1047182"/>
                  <a:gd name="connsiteX6472" fmla="*/ 518455 w 808720"/>
                  <a:gd name="connsiteY6472" fmla="*/ 7481 h 1047182"/>
                  <a:gd name="connsiteX6473" fmla="*/ 451206 w 808720"/>
                  <a:gd name="connsiteY6473" fmla="*/ 7410 h 1047182"/>
                  <a:gd name="connsiteX6474" fmla="*/ 451499 w 808720"/>
                  <a:gd name="connsiteY6474" fmla="*/ 7438 h 1047182"/>
                  <a:gd name="connsiteX6475" fmla="*/ 447683 w 808720"/>
                  <a:gd name="connsiteY6475" fmla="*/ 7926 h 1047182"/>
                  <a:gd name="connsiteX6476" fmla="*/ 445647 w 808720"/>
                  <a:gd name="connsiteY6476" fmla="*/ 7995 h 1047182"/>
                  <a:gd name="connsiteX6477" fmla="*/ 448611 w 808720"/>
                  <a:gd name="connsiteY6477" fmla="*/ 7666 h 1047182"/>
                  <a:gd name="connsiteX6478" fmla="*/ 451050 w 808720"/>
                  <a:gd name="connsiteY6478" fmla="*/ 7396 h 1047182"/>
                  <a:gd name="connsiteX6479" fmla="*/ 451068 w 808720"/>
                  <a:gd name="connsiteY6479" fmla="*/ 7397 h 1047182"/>
                  <a:gd name="connsiteX6480" fmla="*/ 450695 w 808720"/>
                  <a:gd name="connsiteY6480" fmla="*/ 7435 h 1047182"/>
                  <a:gd name="connsiteX6481" fmla="*/ 495426 w 808720"/>
                  <a:gd name="connsiteY6481" fmla="*/ 7392 h 1047182"/>
                  <a:gd name="connsiteX6482" fmla="*/ 496030 w 808720"/>
                  <a:gd name="connsiteY6482" fmla="*/ 7535 h 1047182"/>
                  <a:gd name="connsiteX6483" fmla="*/ 496041 w 808720"/>
                  <a:gd name="connsiteY6483" fmla="*/ 7537 h 1047182"/>
                  <a:gd name="connsiteX6484" fmla="*/ 495605 w 808720"/>
                  <a:gd name="connsiteY6484" fmla="*/ 7819 h 1047182"/>
                  <a:gd name="connsiteX6485" fmla="*/ 493218 w 808720"/>
                  <a:gd name="connsiteY6485" fmla="*/ 8103 h 1047182"/>
                  <a:gd name="connsiteX6486" fmla="*/ 491727 w 808720"/>
                  <a:gd name="connsiteY6486" fmla="*/ 8009 h 1047182"/>
                  <a:gd name="connsiteX6487" fmla="*/ 491950 w 808720"/>
                  <a:gd name="connsiteY6487" fmla="*/ 7972 h 1047182"/>
                  <a:gd name="connsiteX6488" fmla="*/ 527311 w 808720"/>
                  <a:gd name="connsiteY6488" fmla="*/ 7369 h 1047182"/>
                  <a:gd name="connsiteX6489" fmla="*/ 527672 w 808720"/>
                  <a:gd name="connsiteY6489" fmla="*/ 7623 h 1047182"/>
                  <a:gd name="connsiteX6490" fmla="*/ 527065 w 808720"/>
                  <a:gd name="connsiteY6490" fmla="*/ 7405 h 1047182"/>
                  <a:gd name="connsiteX6491" fmla="*/ 528309 w 808720"/>
                  <a:gd name="connsiteY6491" fmla="*/ 7365 h 1047182"/>
                  <a:gd name="connsiteX6492" fmla="*/ 530574 w 808720"/>
                  <a:gd name="connsiteY6492" fmla="*/ 8568 h 1047182"/>
                  <a:gd name="connsiteX6493" fmla="*/ 530441 w 808720"/>
                  <a:gd name="connsiteY6493" fmla="*/ 8619 h 1047182"/>
                  <a:gd name="connsiteX6494" fmla="*/ 529776 w 808720"/>
                  <a:gd name="connsiteY6494" fmla="*/ 8380 h 1047182"/>
                  <a:gd name="connsiteX6495" fmla="*/ 528294 w 808720"/>
                  <a:gd name="connsiteY6495" fmla="*/ 7371 h 1047182"/>
                  <a:gd name="connsiteX6496" fmla="*/ 535878 w 808720"/>
                  <a:gd name="connsiteY6496" fmla="*/ 7364 h 1047182"/>
                  <a:gd name="connsiteX6497" fmla="*/ 536687 w 808720"/>
                  <a:gd name="connsiteY6497" fmla="*/ 7553 h 1047182"/>
                  <a:gd name="connsiteX6498" fmla="*/ 538512 w 808720"/>
                  <a:gd name="connsiteY6498" fmla="*/ 9408 h 1047182"/>
                  <a:gd name="connsiteX6499" fmla="*/ 538405 w 808720"/>
                  <a:gd name="connsiteY6499" fmla="*/ 9493 h 1047182"/>
                  <a:gd name="connsiteX6500" fmla="*/ 537238 w 808720"/>
                  <a:gd name="connsiteY6500" fmla="*/ 9267 h 1047182"/>
                  <a:gd name="connsiteX6501" fmla="*/ 536071 w 808720"/>
                  <a:gd name="connsiteY6501" fmla="*/ 7760 h 1047182"/>
                  <a:gd name="connsiteX6502" fmla="*/ 475103 w 808720"/>
                  <a:gd name="connsiteY6502" fmla="*/ 7359 h 1047182"/>
                  <a:gd name="connsiteX6503" fmla="*/ 481054 w 808720"/>
                  <a:gd name="connsiteY6503" fmla="*/ 7696 h 1047182"/>
                  <a:gd name="connsiteX6504" fmla="*/ 480158 w 808720"/>
                  <a:gd name="connsiteY6504" fmla="*/ 7802 h 1047182"/>
                  <a:gd name="connsiteX6505" fmla="*/ 525239 w 808720"/>
                  <a:gd name="connsiteY6505" fmla="*/ 7345 h 1047182"/>
                  <a:gd name="connsiteX6506" fmla="*/ 525358 w 808720"/>
                  <a:gd name="connsiteY6506" fmla="*/ 7421 h 1047182"/>
                  <a:gd name="connsiteX6507" fmla="*/ 525237 w 808720"/>
                  <a:gd name="connsiteY6507" fmla="*/ 7440 h 1047182"/>
                  <a:gd name="connsiteX6508" fmla="*/ 525144 w 808720"/>
                  <a:gd name="connsiteY6508" fmla="*/ 7399 h 1047182"/>
                  <a:gd name="connsiteX6509" fmla="*/ 526781 w 808720"/>
                  <a:gd name="connsiteY6509" fmla="*/ 7302 h 1047182"/>
                  <a:gd name="connsiteX6510" fmla="*/ 527065 w 808720"/>
                  <a:gd name="connsiteY6510" fmla="*/ 7405 h 1047182"/>
                  <a:gd name="connsiteX6511" fmla="*/ 526685 w 808720"/>
                  <a:gd name="connsiteY6511" fmla="*/ 7459 h 1047182"/>
                  <a:gd name="connsiteX6512" fmla="*/ 452586 w 808720"/>
                  <a:gd name="connsiteY6512" fmla="*/ 7299 h 1047182"/>
                  <a:gd name="connsiteX6513" fmla="*/ 452898 w 808720"/>
                  <a:gd name="connsiteY6513" fmla="*/ 7329 h 1047182"/>
                  <a:gd name="connsiteX6514" fmla="*/ 452062 w 808720"/>
                  <a:gd name="connsiteY6514" fmla="*/ 7491 h 1047182"/>
                  <a:gd name="connsiteX6515" fmla="*/ 451499 w 808720"/>
                  <a:gd name="connsiteY6515" fmla="*/ 7438 h 1047182"/>
                  <a:gd name="connsiteX6516" fmla="*/ 466338 w 808720"/>
                  <a:gd name="connsiteY6516" fmla="*/ 7294 h 1047182"/>
                  <a:gd name="connsiteX6517" fmla="*/ 477701 w 808720"/>
                  <a:gd name="connsiteY6517" fmla="*/ 7977 h 1047182"/>
                  <a:gd name="connsiteX6518" fmla="*/ 472930 w 808720"/>
                  <a:gd name="connsiteY6518" fmla="*/ 8288 h 1047182"/>
                  <a:gd name="connsiteX6519" fmla="*/ 462462 w 808720"/>
                  <a:gd name="connsiteY6519" fmla="*/ 8244 h 1047182"/>
                  <a:gd name="connsiteX6520" fmla="*/ 458553 w 808720"/>
                  <a:gd name="connsiteY6520" fmla="*/ 7870 h 1047182"/>
                  <a:gd name="connsiteX6521" fmla="*/ 461978 w 808720"/>
                  <a:gd name="connsiteY6521" fmla="*/ 7442 h 1047182"/>
                  <a:gd name="connsiteX6522" fmla="*/ 452304 w 808720"/>
                  <a:gd name="connsiteY6522" fmla="*/ 7272 h 1047182"/>
                  <a:gd name="connsiteX6523" fmla="*/ 452458 w 808720"/>
                  <a:gd name="connsiteY6523" fmla="*/ 7287 h 1047182"/>
                  <a:gd name="connsiteX6524" fmla="*/ 451206 w 808720"/>
                  <a:gd name="connsiteY6524" fmla="*/ 7410 h 1047182"/>
                  <a:gd name="connsiteX6525" fmla="*/ 451068 w 808720"/>
                  <a:gd name="connsiteY6525" fmla="*/ 7397 h 1047182"/>
                  <a:gd name="connsiteX6526" fmla="*/ 523286 w 808720"/>
                  <a:gd name="connsiteY6526" fmla="*/ 7270 h 1047182"/>
                  <a:gd name="connsiteX6527" fmla="*/ 522689 w 808720"/>
                  <a:gd name="connsiteY6527" fmla="*/ 7832 h 1047182"/>
                  <a:gd name="connsiteX6528" fmla="*/ 522333 w 808720"/>
                  <a:gd name="connsiteY6528" fmla="*/ 7887 h 1047182"/>
                  <a:gd name="connsiteX6529" fmla="*/ 522099 w 808720"/>
                  <a:gd name="connsiteY6529" fmla="*/ 7833 h 1047182"/>
                  <a:gd name="connsiteX6530" fmla="*/ 522851 w 808720"/>
                  <a:gd name="connsiteY6530" fmla="*/ 7307 h 1047182"/>
                  <a:gd name="connsiteX6531" fmla="*/ 522906 w 808720"/>
                  <a:gd name="connsiteY6531" fmla="*/ 7269 h 1047182"/>
                  <a:gd name="connsiteX6532" fmla="*/ 522851 w 808720"/>
                  <a:gd name="connsiteY6532" fmla="*/ 7307 h 1047182"/>
                  <a:gd name="connsiteX6533" fmla="*/ 520611 w 808720"/>
                  <a:gd name="connsiteY6533" fmla="*/ 7493 h 1047182"/>
                  <a:gd name="connsiteX6534" fmla="*/ 520193 w 808720"/>
                  <a:gd name="connsiteY6534" fmla="*/ 7398 h 1047182"/>
                  <a:gd name="connsiteX6535" fmla="*/ 528104 w 808720"/>
                  <a:gd name="connsiteY6535" fmla="*/ 7256 h 1047182"/>
                  <a:gd name="connsiteX6536" fmla="*/ 528202 w 808720"/>
                  <a:gd name="connsiteY6536" fmla="*/ 7309 h 1047182"/>
                  <a:gd name="connsiteX6537" fmla="*/ 528294 w 808720"/>
                  <a:gd name="connsiteY6537" fmla="*/ 7371 h 1047182"/>
                  <a:gd name="connsiteX6538" fmla="*/ 527814 w 808720"/>
                  <a:gd name="connsiteY6538" fmla="*/ 7577 h 1047182"/>
                  <a:gd name="connsiteX6539" fmla="*/ 527534 w 808720"/>
                  <a:gd name="connsiteY6539" fmla="*/ 7338 h 1047182"/>
                  <a:gd name="connsiteX6540" fmla="*/ 446652 w 808720"/>
                  <a:gd name="connsiteY6540" fmla="*/ 7255 h 1047182"/>
                  <a:gd name="connsiteX6541" fmla="*/ 445609 w 808720"/>
                  <a:gd name="connsiteY6541" fmla="*/ 7400 h 1047182"/>
                  <a:gd name="connsiteX6542" fmla="*/ 445211 w 808720"/>
                  <a:gd name="connsiteY6542" fmla="*/ 7438 h 1047182"/>
                  <a:gd name="connsiteX6543" fmla="*/ 444198 w 808720"/>
                  <a:gd name="connsiteY6543" fmla="*/ 7508 h 1047182"/>
                  <a:gd name="connsiteX6544" fmla="*/ 523349 w 808720"/>
                  <a:gd name="connsiteY6544" fmla="*/ 7247 h 1047182"/>
                  <a:gd name="connsiteX6545" fmla="*/ 523329 w 808720"/>
                  <a:gd name="connsiteY6545" fmla="*/ 7267 h 1047182"/>
                  <a:gd name="connsiteX6546" fmla="*/ 523286 w 808720"/>
                  <a:gd name="connsiteY6546" fmla="*/ 7270 h 1047182"/>
                  <a:gd name="connsiteX6547" fmla="*/ 523309 w 808720"/>
                  <a:gd name="connsiteY6547" fmla="*/ 7249 h 1047182"/>
                  <a:gd name="connsiteX6548" fmla="*/ 506802 w 808720"/>
                  <a:gd name="connsiteY6548" fmla="*/ 7245 h 1047182"/>
                  <a:gd name="connsiteX6549" fmla="*/ 502714 w 808720"/>
                  <a:gd name="connsiteY6549" fmla="*/ 9110 h 1047182"/>
                  <a:gd name="connsiteX6550" fmla="*/ 501544 w 808720"/>
                  <a:gd name="connsiteY6550" fmla="*/ 8834 h 1047182"/>
                  <a:gd name="connsiteX6551" fmla="*/ 502475 w 808720"/>
                  <a:gd name="connsiteY6551" fmla="*/ 8411 h 1047182"/>
                  <a:gd name="connsiteX6552" fmla="*/ 499945 w 808720"/>
                  <a:gd name="connsiteY6552" fmla="*/ 8400 h 1047182"/>
                  <a:gd name="connsiteX6553" fmla="*/ 503981 w 808720"/>
                  <a:gd name="connsiteY6553" fmla="*/ 7433 h 1047182"/>
                  <a:gd name="connsiteX6554" fmla="*/ 524161 w 808720"/>
                  <a:gd name="connsiteY6554" fmla="*/ 7209 h 1047182"/>
                  <a:gd name="connsiteX6555" fmla="*/ 524760 w 808720"/>
                  <a:gd name="connsiteY6555" fmla="*/ 7513 h 1047182"/>
                  <a:gd name="connsiteX6556" fmla="*/ 522761 w 808720"/>
                  <a:gd name="connsiteY6556" fmla="*/ 7821 h 1047182"/>
                  <a:gd name="connsiteX6557" fmla="*/ 523329 w 808720"/>
                  <a:gd name="connsiteY6557" fmla="*/ 7267 h 1047182"/>
                  <a:gd name="connsiteX6558" fmla="*/ 523850 w 808720"/>
                  <a:gd name="connsiteY6558" fmla="*/ 7224 h 1047182"/>
                  <a:gd name="connsiteX6559" fmla="*/ 526849 w 808720"/>
                  <a:gd name="connsiteY6559" fmla="*/ 7192 h 1047182"/>
                  <a:gd name="connsiteX6560" fmla="*/ 526781 w 808720"/>
                  <a:gd name="connsiteY6560" fmla="*/ 7302 h 1047182"/>
                  <a:gd name="connsiteX6561" fmla="*/ 526585 w 808720"/>
                  <a:gd name="connsiteY6561" fmla="*/ 7232 h 1047182"/>
                  <a:gd name="connsiteX6562" fmla="*/ 453434 w 808720"/>
                  <a:gd name="connsiteY6562" fmla="*/ 7190 h 1047182"/>
                  <a:gd name="connsiteX6563" fmla="*/ 452586 w 808720"/>
                  <a:gd name="connsiteY6563" fmla="*/ 7299 h 1047182"/>
                  <a:gd name="connsiteX6564" fmla="*/ 452458 w 808720"/>
                  <a:gd name="connsiteY6564" fmla="*/ 7287 h 1047182"/>
                  <a:gd name="connsiteX6565" fmla="*/ 448859 w 808720"/>
                  <a:gd name="connsiteY6565" fmla="*/ 7188 h 1047182"/>
                  <a:gd name="connsiteX6566" fmla="*/ 450141 w 808720"/>
                  <a:gd name="connsiteY6566" fmla="*/ 7310 h 1047182"/>
                  <a:gd name="connsiteX6567" fmla="*/ 443393 w 808720"/>
                  <a:gd name="connsiteY6567" fmla="*/ 8072 h 1047182"/>
                  <a:gd name="connsiteX6568" fmla="*/ 440955 w 808720"/>
                  <a:gd name="connsiteY6568" fmla="*/ 8154 h 1047182"/>
                  <a:gd name="connsiteX6569" fmla="*/ 440187 w 808720"/>
                  <a:gd name="connsiteY6569" fmla="*/ 8151 h 1047182"/>
                  <a:gd name="connsiteX6570" fmla="*/ 441376 w 808720"/>
                  <a:gd name="connsiteY6570" fmla="*/ 7986 h 1047182"/>
                  <a:gd name="connsiteX6571" fmla="*/ 448285 w 808720"/>
                  <a:gd name="connsiteY6571" fmla="*/ 7228 h 1047182"/>
                  <a:gd name="connsiteX6572" fmla="*/ 524652 w 808720"/>
                  <a:gd name="connsiteY6572" fmla="*/ 7185 h 1047182"/>
                  <a:gd name="connsiteX6573" fmla="*/ 525144 w 808720"/>
                  <a:gd name="connsiteY6573" fmla="*/ 7399 h 1047182"/>
                  <a:gd name="connsiteX6574" fmla="*/ 525012 w 808720"/>
                  <a:gd name="connsiteY6574" fmla="*/ 7474 h 1047182"/>
                  <a:gd name="connsiteX6575" fmla="*/ 524955 w 808720"/>
                  <a:gd name="connsiteY6575" fmla="*/ 7483 h 1047182"/>
                  <a:gd name="connsiteX6576" fmla="*/ 524342 w 808720"/>
                  <a:gd name="connsiteY6576" fmla="*/ 7200 h 1047182"/>
                  <a:gd name="connsiteX6577" fmla="*/ 524310 w 808720"/>
                  <a:gd name="connsiteY6577" fmla="*/ 7185 h 1047182"/>
                  <a:gd name="connsiteX6578" fmla="*/ 524342 w 808720"/>
                  <a:gd name="connsiteY6578" fmla="*/ 7200 h 1047182"/>
                  <a:gd name="connsiteX6579" fmla="*/ 524161 w 808720"/>
                  <a:gd name="connsiteY6579" fmla="*/ 7209 h 1047182"/>
                  <a:gd name="connsiteX6580" fmla="*/ 524143 w 808720"/>
                  <a:gd name="connsiteY6580" fmla="*/ 7199 h 1047182"/>
                  <a:gd name="connsiteX6581" fmla="*/ 496594 w 808720"/>
                  <a:gd name="connsiteY6581" fmla="*/ 7182 h 1047182"/>
                  <a:gd name="connsiteX6582" fmla="*/ 496559 w 808720"/>
                  <a:gd name="connsiteY6582" fmla="*/ 7204 h 1047182"/>
                  <a:gd name="connsiteX6583" fmla="*/ 495762 w 808720"/>
                  <a:gd name="connsiteY6583" fmla="*/ 7337 h 1047182"/>
                  <a:gd name="connsiteX6584" fmla="*/ 495426 w 808720"/>
                  <a:gd name="connsiteY6584" fmla="*/ 7392 h 1047182"/>
                  <a:gd name="connsiteX6585" fmla="*/ 495270 w 808720"/>
                  <a:gd name="connsiteY6585" fmla="*/ 7356 h 1047182"/>
                  <a:gd name="connsiteX6586" fmla="*/ 495121 w 808720"/>
                  <a:gd name="connsiteY6586" fmla="*/ 7321 h 1047182"/>
                  <a:gd name="connsiteX6587" fmla="*/ 451313 w 808720"/>
                  <a:gd name="connsiteY6587" fmla="*/ 7177 h 1047182"/>
                  <a:gd name="connsiteX6588" fmla="*/ 452229 w 808720"/>
                  <a:gd name="connsiteY6588" fmla="*/ 7265 h 1047182"/>
                  <a:gd name="connsiteX6589" fmla="*/ 451050 w 808720"/>
                  <a:gd name="connsiteY6589" fmla="*/ 7396 h 1047182"/>
                  <a:gd name="connsiteX6590" fmla="*/ 450141 w 808720"/>
                  <a:gd name="connsiteY6590" fmla="*/ 7310 h 1047182"/>
                  <a:gd name="connsiteX6591" fmla="*/ 518746 w 808720"/>
                  <a:gd name="connsiteY6591" fmla="*/ 7166 h 1047182"/>
                  <a:gd name="connsiteX6592" fmla="*/ 518877 w 808720"/>
                  <a:gd name="connsiteY6592" fmla="*/ 7195 h 1047182"/>
                  <a:gd name="connsiteX6593" fmla="*/ 518269 w 808720"/>
                  <a:gd name="connsiteY6593" fmla="*/ 7423 h 1047182"/>
                  <a:gd name="connsiteX6594" fmla="*/ 518177 w 808720"/>
                  <a:gd name="connsiteY6594" fmla="*/ 7394 h 1047182"/>
                  <a:gd name="connsiteX6595" fmla="*/ 528792 w 808720"/>
                  <a:gd name="connsiteY6595" fmla="*/ 7158 h 1047182"/>
                  <a:gd name="connsiteX6596" fmla="*/ 528309 w 808720"/>
                  <a:gd name="connsiteY6596" fmla="*/ 7365 h 1047182"/>
                  <a:gd name="connsiteX6597" fmla="*/ 528202 w 808720"/>
                  <a:gd name="connsiteY6597" fmla="*/ 7309 h 1047182"/>
                  <a:gd name="connsiteX6598" fmla="*/ 528121 w 808720"/>
                  <a:gd name="connsiteY6598" fmla="*/ 7254 h 1047182"/>
                  <a:gd name="connsiteX6599" fmla="*/ 525601 w 808720"/>
                  <a:gd name="connsiteY6599" fmla="*/ 7140 h 1047182"/>
                  <a:gd name="connsiteX6600" fmla="*/ 525239 w 808720"/>
                  <a:gd name="connsiteY6600" fmla="*/ 7345 h 1047182"/>
                  <a:gd name="connsiteX6601" fmla="*/ 524964 w 808720"/>
                  <a:gd name="connsiteY6601" fmla="*/ 7170 h 1047182"/>
                  <a:gd name="connsiteX6602" fmla="*/ 524909 w 808720"/>
                  <a:gd name="connsiteY6602" fmla="*/ 7136 h 1047182"/>
                  <a:gd name="connsiteX6603" fmla="*/ 524964 w 808720"/>
                  <a:gd name="connsiteY6603" fmla="*/ 7170 h 1047182"/>
                  <a:gd name="connsiteX6604" fmla="*/ 524652 w 808720"/>
                  <a:gd name="connsiteY6604" fmla="*/ 7185 h 1047182"/>
                  <a:gd name="connsiteX6605" fmla="*/ 524597 w 808720"/>
                  <a:gd name="connsiteY6605" fmla="*/ 7161 h 1047182"/>
                  <a:gd name="connsiteX6606" fmla="*/ 519038 w 808720"/>
                  <a:gd name="connsiteY6606" fmla="*/ 7134 h 1047182"/>
                  <a:gd name="connsiteX6607" fmla="*/ 520193 w 808720"/>
                  <a:gd name="connsiteY6607" fmla="*/ 7398 h 1047182"/>
                  <a:gd name="connsiteX6608" fmla="*/ 519871 w 808720"/>
                  <a:gd name="connsiteY6608" fmla="*/ 7413 h 1047182"/>
                  <a:gd name="connsiteX6609" fmla="*/ 518877 w 808720"/>
                  <a:gd name="connsiteY6609" fmla="*/ 7195 h 1047182"/>
                  <a:gd name="connsiteX6610" fmla="*/ 514822 w 808720"/>
                  <a:gd name="connsiteY6610" fmla="*/ 7127 h 1047182"/>
                  <a:gd name="connsiteX6611" fmla="*/ 517982 w 808720"/>
                  <a:gd name="connsiteY6611" fmla="*/ 7472 h 1047182"/>
                  <a:gd name="connsiteX6612" fmla="*/ 517891 w 808720"/>
                  <a:gd name="connsiteY6612" fmla="*/ 7508 h 1047182"/>
                  <a:gd name="connsiteX6613" fmla="*/ 516023 w 808720"/>
                  <a:gd name="connsiteY6613" fmla="*/ 7597 h 1047182"/>
                  <a:gd name="connsiteX6614" fmla="*/ 514377 w 808720"/>
                  <a:gd name="connsiteY6614" fmla="*/ 7262 h 1047182"/>
                  <a:gd name="connsiteX6615" fmla="*/ 527284 w 808720"/>
                  <a:gd name="connsiteY6615" fmla="*/ 7125 h 1047182"/>
                  <a:gd name="connsiteX6616" fmla="*/ 527534 w 808720"/>
                  <a:gd name="connsiteY6616" fmla="*/ 7338 h 1047182"/>
                  <a:gd name="connsiteX6617" fmla="*/ 527311 w 808720"/>
                  <a:gd name="connsiteY6617" fmla="*/ 7369 h 1047182"/>
                  <a:gd name="connsiteX6618" fmla="*/ 527021 w 808720"/>
                  <a:gd name="connsiteY6618" fmla="*/ 7165 h 1047182"/>
                  <a:gd name="connsiteX6619" fmla="*/ 453950 w 808720"/>
                  <a:gd name="connsiteY6619" fmla="*/ 7124 h 1047182"/>
                  <a:gd name="connsiteX6620" fmla="*/ 453792 w 808720"/>
                  <a:gd name="connsiteY6620" fmla="*/ 7155 h 1047182"/>
                  <a:gd name="connsiteX6621" fmla="*/ 453434 w 808720"/>
                  <a:gd name="connsiteY6621" fmla="*/ 7190 h 1047182"/>
                  <a:gd name="connsiteX6622" fmla="*/ 507079 w 808720"/>
                  <a:gd name="connsiteY6622" fmla="*/ 7119 h 1047182"/>
                  <a:gd name="connsiteX6623" fmla="*/ 507789 w 808720"/>
                  <a:gd name="connsiteY6623" fmla="*/ 7179 h 1047182"/>
                  <a:gd name="connsiteX6624" fmla="*/ 506802 w 808720"/>
                  <a:gd name="connsiteY6624" fmla="*/ 7245 h 1047182"/>
                  <a:gd name="connsiteX6625" fmla="*/ 526244 w 808720"/>
                  <a:gd name="connsiteY6625" fmla="*/ 7109 h 1047182"/>
                  <a:gd name="connsiteX6626" fmla="*/ 526585 w 808720"/>
                  <a:gd name="connsiteY6626" fmla="*/ 7232 h 1047182"/>
                  <a:gd name="connsiteX6627" fmla="*/ 525403 w 808720"/>
                  <a:gd name="connsiteY6627" fmla="*/ 7414 h 1047182"/>
                  <a:gd name="connsiteX6628" fmla="*/ 525681 w 808720"/>
                  <a:gd name="connsiteY6628" fmla="*/ 7136 h 1047182"/>
                  <a:gd name="connsiteX6629" fmla="*/ 472120 w 808720"/>
                  <a:gd name="connsiteY6629" fmla="*/ 7098 h 1047182"/>
                  <a:gd name="connsiteX6630" fmla="*/ 475103 w 808720"/>
                  <a:gd name="connsiteY6630" fmla="*/ 7359 h 1047182"/>
                  <a:gd name="connsiteX6631" fmla="*/ 471100 w 808720"/>
                  <a:gd name="connsiteY6631" fmla="*/ 7133 h 1047182"/>
                  <a:gd name="connsiteX6632" fmla="*/ 462980 w 808720"/>
                  <a:gd name="connsiteY6632" fmla="*/ 7092 h 1047182"/>
                  <a:gd name="connsiteX6633" fmla="*/ 464192 w 808720"/>
                  <a:gd name="connsiteY6633" fmla="*/ 7165 h 1047182"/>
                  <a:gd name="connsiteX6634" fmla="*/ 461978 w 808720"/>
                  <a:gd name="connsiteY6634" fmla="*/ 7442 h 1047182"/>
                  <a:gd name="connsiteX6635" fmla="*/ 460483 w 808720"/>
                  <a:gd name="connsiteY6635" fmla="*/ 7493 h 1047182"/>
                  <a:gd name="connsiteX6636" fmla="*/ 526912 w 808720"/>
                  <a:gd name="connsiteY6636" fmla="*/ 7089 h 1047182"/>
                  <a:gd name="connsiteX6637" fmla="*/ 527021 w 808720"/>
                  <a:gd name="connsiteY6637" fmla="*/ 7165 h 1047182"/>
                  <a:gd name="connsiteX6638" fmla="*/ 526849 w 808720"/>
                  <a:gd name="connsiteY6638" fmla="*/ 7192 h 1047182"/>
                  <a:gd name="connsiteX6639" fmla="*/ 526919 w 808720"/>
                  <a:gd name="connsiteY6639" fmla="*/ 7077 h 1047182"/>
                  <a:gd name="connsiteX6640" fmla="*/ 526912 w 808720"/>
                  <a:gd name="connsiteY6640" fmla="*/ 7089 h 1047182"/>
                  <a:gd name="connsiteX6641" fmla="*/ 526897 w 808720"/>
                  <a:gd name="connsiteY6641" fmla="*/ 7078 h 1047182"/>
                  <a:gd name="connsiteX6642" fmla="*/ 525752 w 808720"/>
                  <a:gd name="connsiteY6642" fmla="*/ 7065 h 1047182"/>
                  <a:gd name="connsiteX6643" fmla="*/ 525681 w 808720"/>
                  <a:gd name="connsiteY6643" fmla="*/ 7136 h 1047182"/>
                  <a:gd name="connsiteX6644" fmla="*/ 525601 w 808720"/>
                  <a:gd name="connsiteY6644" fmla="*/ 7140 h 1047182"/>
                  <a:gd name="connsiteX6645" fmla="*/ 525730 w 808720"/>
                  <a:gd name="connsiteY6645" fmla="*/ 7067 h 1047182"/>
                  <a:gd name="connsiteX6646" fmla="*/ 462395 w 808720"/>
                  <a:gd name="connsiteY6646" fmla="*/ 7057 h 1047182"/>
                  <a:gd name="connsiteX6647" fmla="*/ 462807 w 808720"/>
                  <a:gd name="connsiteY6647" fmla="*/ 7082 h 1047182"/>
                  <a:gd name="connsiteX6648" fmla="*/ 460218 w 808720"/>
                  <a:gd name="connsiteY6648" fmla="*/ 7502 h 1047182"/>
                  <a:gd name="connsiteX6649" fmla="*/ 458834 w 808720"/>
                  <a:gd name="connsiteY6649" fmla="*/ 7549 h 1047182"/>
                  <a:gd name="connsiteX6650" fmla="*/ 527813 w 808720"/>
                  <a:gd name="connsiteY6650" fmla="*/ 7043 h 1047182"/>
                  <a:gd name="connsiteX6651" fmla="*/ 528121 w 808720"/>
                  <a:gd name="connsiteY6651" fmla="*/ 7254 h 1047182"/>
                  <a:gd name="connsiteX6652" fmla="*/ 528104 w 808720"/>
                  <a:gd name="connsiteY6652" fmla="*/ 7256 h 1047182"/>
                  <a:gd name="connsiteX6653" fmla="*/ 527727 w 808720"/>
                  <a:gd name="connsiteY6653" fmla="*/ 7056 h 1047182"/>
                  <a:gd name="connsiteX6654" fmla="*/ 527696 w 808720"/>
                  <a:gd name="connsiteY6654" fmla="*/ 7040 h 1047182"/>
                  <a:gd name="connsiteX6655" fmla="*/ 527727 w 808720"/>
                  <a:gd name="connsiteY6655" fmla="*/ 7056 h 1047182"/>
                  <a:gd name="connsiteX6656" fmla="*/ 527284 w 808720"/>
                  <a:gd name="connsiteY6656" fmla="*/ 7125 h 1047182"/>
                  <a:gd name="connsiteX6657" fmla="*/ 527212 w 808720"/>
                  <a:gd name="connsiteY6657" fmla="*/ 7063 h 1047182"/>
                  <a:gd name="connsiteX6658" fmla="*/ 447005 w 808720"/>
                  <a:gd name="connsiteY6658" fmla="*/ 7034 h 1047182"/>
                  <a:gd name="connsiteX6659" fmla="*/ 442662 w 808720"/>
                  <a:gd name="connsiteY6659" fmla="*/ 7614 h 1047182"/>
                  <a:gd name="connsiteX6660" fmla="*/ 435533 w 808720"/>
                  <a:gd name="connsiteY6660" fmla="*/ 8103 h 1047182"/>
                  <a:gd name="connsiteX6661" fmla="*/ 439423 w 808720"/>
                  <a:gd name="connsiteY6661" fmla="*/ 7568 h 1047182"/>
                  <a:gd name="connsiteX6662" fmla="*/ 454672 w 808720"/>
                  <a:gd name="connsiteY6662" fmla="*/ 7032 h 1047182"/>
                  <a:gd name="connsiteX6663" fmla="*/ 453950 w 808720"/>
                  <a:gd name="connsiteY6663" fmla="*/ 7124 h 1047182"/>
                  <a:gd name="connsiteX6664" fmla="*/ 454157 w 808720"/>
                  <a:gd name="connsiteY6664" fmla="*/ 7084 h 1047182"/>
                  <a:gd name="connsiteX6665" fmla="*/ 461714 w 808720"/>
                  <a:gd name="connsiteY6665" fmla="*/ 7016 h 1047182"/>
                  <a:gd name="connsiteX6666" fmla="*/ 462191 w 808720"/>
                  <a:gd name="connsiteY6666" fmla="*/ 7045 h 1047182"/>
                  <a:gd name="connsiteX6667" fmla="*/ 457615 w 808720"/>
                  <a:gd name="connsiteY6667" fmla="*/ 7590 h 1047182"/>
                  <a:gd name="connsiteX6668" fmla="*/ 456780 w 808720"/>
                  <a:gd name="connsiteY6668" fmla="*/ 7618 h 1047182"/>
                  <a:gd name="connsiteX6669" fmla="*/ 454557 w 808720"/>
                  <a:gd name="connsiteY6669" fmla="*/ 7006 h 1047182"/>
                  <a:gd name="connsiteX6670" fmla="*/ 454157 w 808720"/>
                  <a:gd name="connsiteY6670" fmla="*/ 7084 h 1047182"/>
                  <a:gd name="connsiteX6671" fmla="*/ 452304 w 808720"/>
                  <a:gd name="connsiteY6671" fmla="*/ 7272 h 1047182"/>
                  <a:gd name="connsiteX6672" fmla="*/ 452229 w 808720"/>
                  <a:gd name="connsiteY6672" fmla="*/ 7265 h 1047182"/>
                  <a:gd name="connsiteX6673" fmla="*/ 502496 w 808720"/>
                  <a:gd name="connsiteY6673" fmla="*/ 6999 h 1047182"/>
                  <a:gd name="connsiteX6674" fmla="*/ 502262 w 808720"/>
                  <a:gd name="connsiteY6674" fmla="*/ 7083 h 1047182"/>
                  <a:gd name="connsiteX6675" fmla="*/ 500672 w 808720"/>
                  <a:gd name="connsiteY6675" fmla="*/ 7654 h 1047182"/>
                  <a:gd name="connsiteX6676" fmla="*/ 497904 w 808720"/>
                  <a:gd name="connsiteY6676" fmla="*/ 7838 h 1047182"/>
                  <a:gd name="connsiteX6677" fmla="*/ 500336 w 808720"/>
                  <a:gd name="connsiteY6677" fmla="*/ 7256 h 1047182"/>
                  <a:gd name="connsiteX6678" fmla="*/ 501558 w 808720"/>
                  <a:gd name="connsiteY6678" fmla="*/ 7110 h 1047182"/>
                  <a:gd name="connsiteX6679" fmla="*/ 451636 w 808720"/>
                  <a:gd name="connsiteY6679" fmla="*/ 6997 h 1047182"/>
                  <a:gd name="connsiteX6680" fmla="*/ 448859 w 808720"/>
                  <a:gd name="connsiteY6680" fmla="*/ 7188 h 1047182"/>
                  <a:gd name="connsiteX6681" fmla="*/ 448743 w 808720"/>
                  <a:gd name="connsiteY6681" fmla="*/ 7177 h 1047182"/>
                  <a:gd name="connsiteX6682" fmla="*/ 448285 w 808720"/>
                  <a:gd name="connsiteY6682" fmla="*/ 7228 h 1047182"/>
                  <a:gd name="connsiteX6683" fmla="*/ 445448 w 808720"/>
                  <a:gd name="connsiteY6683" fmla="*/ 7422 h 1047182"/>
                  <a:gd name="connsiteX6684" fmla="*/ 445609 w 808720"/>
                  <a:gd name="connsiteY6684" fmla="*/ 7400 h 1047182"/>
                  <a:gd name="connsiteX6685" fmla="*/ 449424 w 808720"/>
                  <a:gd name="connsiteY6685" fmla="*/ 7030 h 1047182"/>
                  <a:gd name="connsiteX6686" fmla="*/ 526747 w 808720"/>
                  <a:gd name="connsiteY6686" fmla="*/ 6972 h 1047182"/>
                  <a:gd name="connsiteX6687" fmla="*/ 526897 w 808720"/>
                  <a:gd name="connsiteY6687" fmla="*/ 7078 h 1047182"/>
                  <a:gd name="connsiteX6688" fmla="*/ 526244 w 808720"/>
                  <a:gd name="connsiteY6688" fmla="*/ 7109 h 1047182"/>
                  <a:gd name="connsiteX6689" fmla="*/ 526051 w 808720"/>
                  <a:gd name="connsiteY6689" fmla="*/ 7040 h 1047182"/>
                  <a:gd name="connsiteX6690" fmla="*/ 525752 w 808720"/>
                  <a:gd name="connsiteY6690" fmla="*/ 7065 h 1047182"/>
                  <a:gd name="connsiteX6691" fmla="*/ 525776 w 808720"/>
                  <a:gd name="connsiteY6691" fmla="*/ 7041 h 1047182"/>
                  <a:gd name="connsiteX6692" fmla="*/ 525777 w 808720"/>
                  <a:gd name="connsiteY6692" fmla="*/ 7040 h 1047182"/>
                  <a:gd name="connsiteX6693" fmla="*/ 511017 w 808720"/>
                  <a:gd name="connsiteY6693" fmla="*/ 6964 h 1047182"/>
                  <a:gd name="connsiteX6694" fmla="*/ 511019 w 808720"/>
                  <a:gd name="connsiteY6694" fmla="*/ 6965 h 1047182"/>
                  <a:gd name="connsiteX6695" fmla="*/ 512717 w 808720"/>
                  <a:gd name="connsiteY6695" fmla="*/ 7600 h 1047182"/>
                  <a:gd name="connsiteX6696" fmla="*/ 507789 w 808720"/>
                  <a:gd name="connsiteY6696" fmla="*/ 7179 h 1047182"/>
                  <a:gd name="connsiteX6697" fmla="*/ 523654 w 808720"/>
                  <a:gd name="connsiteY6697" fmla="*/ 6951 h 1047182"/>
                  <a:gd name="connsiteX6698" fmla="*/ 524143 w 808720"/>
                  <a:gd name="connsiteY6698" fmla="*/ 7199 h 1047182"/>
                  <a:gd name="connsiteX6699" fmla="*/ 523850 w 808720"/>
                  <a:gd name="connsiteY6699" fmla="*/ 7224 h 1047182"/>
                  <a:gd name="connsiteX6700" fmla="*/ 523349 w 808720"/>
                  <a:gd name="connsiteY6700" fmla="*/ 7247 h 1047182"/>
                  <a:gd name="connsiteX6701" fmla="*/ 505101 w 808720"/>
                  <a:gd name="connsiteY6701" fmla="*/ 6950 h 1047182"/>
                  <a:gd name="connsiteX6702" fmla="*/ 505277 w 808720"/>
                  <a:gd name="connsiteY6702" fmla="*/ 6965 h 1047182"/>
                  <a:gd name="connsiteX6703" fmla="*/ 505763 w 808720"/>
                  <a:gd name="connsiteY6703" fmla="*/ 7006 h 1047182"/>
                  <a:gd name="connsiteX6704" fmla="*/ 503981 w 808720"/>
                  <a:gd name="connsiteY6704" fmla="*/ 7433 h 1047182"/>
                  <a:gd name="connsiteX6705" fmla="*/ 501653 w 808720"/>
                  <a:gd name="connsiteY6705" fmla="*/ 7588 h 1047182"/>
                  <a:gd name="connsiteX6706" fmla="*/ 504951 w 808720"/>
                  <a:gd name="connsiteY6706" fmla="*/ 6978 h 1047182"/>
                  <a:gd name="connsiteX6707" fmla="*/ 527079 w 808720"/>
                  <a:gd name="connsiteY6707" fmla="*/ 6949 h 1047182"/>
                  <a:gd name="connsiteX6708" fmla="*/ 527212 w 808720"/>
                  <a:gd name="connsiteY6708" fmla="*/ 7063 h 1047182"/>
                  <a:gd name="connsiteX6709" fmla="*/ 526919 w 808720"/>
                  <a:gd name="connsiteY6709" fmla="*/ 7077 h 1047182"/>
                  <a:gd name="connsiteX6710" fmla="*/ 526994 w 808720"/>
                  <a:gd name="connsiteY6710" fmla="*/ 6955 h 1047182"/>
                  <a:gd name="connsiteX6711" fmla="*/ 455094 w 808720"/>
                  <a:gd name="connsiteY6711" fmla="*/ 6947 h 1047182"/>
                  <a:gd name="connsiteX6712" fmla="*/ 454557 w 808720"/>
                  <a:gd name="connsiteY6712" fmla="*/ 7006 h 1047182"/>
                  <a:gd name="connsiteX6713" fmla="*/ 454845 w 808720"/>
                  <a:gd name="connsiteY6713" fmla="*/ 6950 h 1047182"/>
                  <a:gd name="connsiteX6714" fmla="*/ 493525 w 808720"/>
                  <a:gd name="connsiteY6714" fmla="*/ 6944 h 1047182"/>
                  <a:gd name="connsiteX6715" fmla="*/ 495121 w 808720"/>
                  <a:gd name="connsiteY6715" fmla="*/ 7321 h 1047182"/>
                  <a:gd name="connsiteX6716" fmla="*/ 494379 w 808720"/>
                  <a:gd name="connsiteY6716" fmla="*/ 7391 h 1047182"/>
                  <a:gd name="connsiteX6717" fmla="*/ 489390 w 808720"/>
                  <a:gd name="connsiteY6717" fmla="*/ 7861 h 1047182"/>
                  <a:gd name="connsiteX6718" fmla="*/ 487516 w 808720"/>
                  <a:gd name="connsiteY6718" fmla="*/ 7743 h 1047182"/>
                  <a:gd name="connsiteX6719" fmla="*/ 486983 w 808720"/>
                  <a:gd name="connsiteY6719" fmla="*/ 7709 h 1047182"/>
                  <a:gd name="connsiteX6720" fmla="*/ 493078 w 808720"/>
                  <a:gd name="connsiteY6720" fmla="*/ 6974 h 1047182"/>
                  <a:gd name="connsiteX6721" fmla="*/ 455584 w 808720"/>
                  <a:gd name="connsiteY6721" fmla="*/ 6939 h 1047182"/>
                  <a:gd name="connsiteX6722" fmla="*/ 454672 w 808720"/>
                  <a:gd name="connsiteY6722" fmla="*/ 7032 h 1047182"/>
                  <a:gd name="connsiteX6723" fmla="*/ 455370 w 808720"/>
                  <a:gd name="connsiteY6723" fmla="*/ 6943 h 1047182"/>
                  <a:gd name="connsiteX6724" fmla="*/ 477748 w 808720"/>
                  <a:gd name="connsiteY6724" fmla="*/ 6907 h 1047182"/>
                  <a:gd name="connsiteX6725" fmla="*/ 483300 w 808720"/>
                  <a:gd name="connsiteY6725" fmla="*/ 7430 h 1047182"/>
                  <a:gd name="connsiteX6726" fmla="*/ 483045 w 808720"/>
                  <a:gd name="connsiteY6726" fmla="*/ 7461 h 1047182"/>
                  <a:gd name="connsiteX6727" fmla="*/ 475494 w 808720"/>
                  <a:gd name="connsiteY6727" fmla="*/ 6984 h 1047182"/>
                  <a:gd name="connsiteX6728" fmla="*/ 459866 w 808720"/>
                  <a:gd name="connsiteY6728" fmla="*/ 6905 h 1047182"/>
                  <a:gd name="connsiteX6729" fmla="*/ 460283 w 808720"/>
                  <a:gd name="connsiteY6729" fmla="*/ 6930 h 1047182"/>
                  <a:gd name="connsiteX6730" fmla="*/ 455414 w 808720"/>
                  <a:gd name="connsiteY6730" fmla="*/ 7569 h 1047182"/>
                  <a:gd name="connsiteX6731" fmla="*/ 455123 w 808720"/>
                  <a:gd name="connsiteY6731" fmla="*/ 7542 h 1047182"/>
                  <a:gd name="connsiteX6732" fmla="*/ 458344 w 808720"/>
                  <a:gd name="connsiteY6732" fmla="*/ 6899 h 1047182"/>
                  <a:gd name="connsiteX6733" fmla="*/ 454415 w 808720"/>
                  <a:gd name="connsiteY6733" fmla="*/ 7474 h 1047182"/>
                  <a:gd name="connsiteX6734" fmla="*/ 452898 w 808720"/>
                  <a:gd name="connsiteY6734" fmla="*/ 7329 h 1047182"/>
                  <a:gd name="connsiteX6735" fmla="*/ 453792 w 808720"/>
                  <a:gd name="connsiteY6735" fmla="*/ 7155 h 1047182"/>
                  <a:gd name="connsiteX6736" fmla="*/ 456045 w 808720"/>
                  <a:gd name="connsiteY6736" fmla="*/ 6933 h 1047182"/>
                  <a:gd name="connsiteX6737" fmla="*/ 523684 w 808720"/>
                  <a:gd name="connsiteY6737" fmla="*/ 6896 h 1047182"/>
                  <a:gd name="connsiteX6738" fmla="*/ 523702 w 808720"/>
                  <a:gd name="connsiteY6738" fmla="*/ 6904 h 1047182"/>
                  <a:gd name="connsiteX6739" fmla="*/ 523654 w 808720"/>
                  <a:gd name="connsiteY6739" fmla="*/ 6951 h 1047182"/>
                  <a:gd name="connsiteX6740" fmla="*/ 523636 w 808720"/>
                  <a:gd name="connsiteY6740" fmla="*/ 6942 h 1047182"/>
                  <a:gd name="connsiteX6741" fmla="*/ 466522 w 808720"/>
                  <a:gd name="connsiteY6741" fmla="*/ 6874 h 1047182"/>
                  <a:gd name="connsiteX6742" fmla="*/ 471100 w 808720"/>
                  <a:gd name="connsiteY6742" fmla="*/ 7133 h 1047182"/>
                  <a:gd name="connsiteX6743" fmla="*/ 466338 w 808720"/>
                  <a:gd name="connsiteY6743" fmla="*/ 7294 h 1047182"/>
                  <a:gd name="connsiteX6744" fmla="*/ 464192 w 808720"/>
                  <a:gd name="connsiteY6744" fmla="*/ 7165 h 1047182"/>
                  <a:gd name="connsiteX6745" fmla="*/ 460108 w 808720"/>
                  <a:gd name="connsiteY6745" fmla="*/ 6873 h 1047182"/>
                  <a:gd name="connsiteX6746" fmla="*/ 459866 w 808720"/>
                  <a:gd name="connsiteY6746" fmla="*/ 6905 h 1047182"/>
                  <a:gd name="connsiteX6747" fmla="*/ 459481 w 808720"/>
                  <a:gd name="connsiteY6747" fmla="*/ 6882 h 1047182"/>
                  <a:gd name="connsiteX6748" fmla="*/ 512447 w 808720"/>
                  <a:gd name="connsiteY6748" fmla="*/ 6869 h 1047182"/>
                  <a:gd name="connsiteX6749" fmla="*/ 514377 w 808720"/>
                  <a:gd name="connsiteY6749" fmla="*/ 7262 h 1047182"/>
                  <a:gd name="connsiteX6750" fmla="*/ 513854 w 808720"/>
                  <a:gd name="connsiteY6750" fmla="*/ 7420 h 1047182"/>
                  <a:gd name="connsiteX6751" fmla="*/ 511019 w 808720"/>
                  <a:gd name="connsiteY6751" fmla="*/ 6965 h 1047182"/>
                  <a:gd name="connsiteX6752" fmla="*/ 511018 w 808720"/>
                  <a:gd name="connsiteY6752" fmla="*/ 6964 h 1047182"/>
                  <a:gd name="connsiteX6753" fmla="*/ 512442 w 808720"/>
                  <a:gd name="connsiteY6753" fmla="*/ 6868 h 1047182"/>
                  <a:gd name="connsiteX6754" fmla="*/ 512450 w 808720"/>
                  <a:gd name="connsiteY6754" fmla="*/ 6869 h 1047182"/>
                  <a:gd name="connsiteX6755" fmla="*/ 512447 w 808720"/>
                  <a:gd name="connsiteY6755" fmla="*/ 6869 h 1047182"/>
                  <a:gd name="connsiteX6756" fmla="*/ 523484 w 808720"/>
                  <a:gd name="connsiteY6756" fmla="*/ 6864 h 1047182"/>
                  <a:gd name="connsiteX6757" fmla="*/ 523636 w 808720"/>
                  <a:gd name="connsiteY6757" fmla="*/ 6942 h 1047182"/>
                  <a:gd name="connsiteX6758" fmla="*/ 523309 w 808720"/>
                  <a:gd name="connsiteY6758" fmla="*/ 7249 h 1047182"/>
                  <a:gd name="connsiteX6759" fmla="*/ 522906 w 808720"/>
                  <a:gd name="connsiteY6759" fmla="*/ 7269 h 1047182"/>
                  <a:gd name="connsiteX6760" fmla="*/ 458756 w 808720"/>
                  <a:gd name="connsiteY6760" fmla="*/ 6839 h 1047182"/>
                  <a:gd name="connsiteX6761" fmla="*/ 459481 w 808720"/>
                  <a:gd name="connsiteY6761" fmla="*/ 6882 h 1047182"/>
                  <a:gd name="connsiteX6762" fmla="*/ 458344 w 808720"/>
                  <a:gd name="connsiteY6762" fmla="*/ 6899 h 1047182"/>
                  <a:gd name="connsiteX6763" fmla="*/ 463270 w 808720"/>
                  <a:gd name="connsiteY6763" fmla="*/ 6827 h 1047182"/>
                  <a:gd name="connsiteX6764" fmla="*/ 461714 w 808720"/>
                  <a:gd name="connsiteY6764" fmla="*/ 7016 h 1047182"/>
                  <a:gd name="connsiteX6765" fmla="*/ 460283 w 808720"/>
                  <a:gd name="connsiteY6765" fmla="*/ 6930 h 1047182"/>
                  <a:gd name="connsiteX6766" fmla="*/ 460798 w 808720"/>
                  <a:gd name="connsiteY6766" fmla="*/ 6863 h 1047182"/>
                  <a:gd name="connsiteX6767" fmla="*/ 464163 w 808720"/>
                  <a:gd name="connsiteY6767" fmla="*/ 6813 h 1047182"/>
                  <a:gd name="connsiteX6768" fmla="*/ 462395 w 808720"/>
                  <a:gd name="connsiteY6768" fmla="*/ 7057 h 1047182"/>
                  <a:gd name="connsiteX6769" fmla="*/ 462191 w 808720"/>
                  <a:gd name="connsiteY6769" fmla="*/ 7045 h 1047182"/>
                  <a:gd name="connsiteX6770" fmla="*/ 464132 w 808720"/>
                  <a:gd name="connsiteY6770" fmla="*/ 6814 h 1047182"/>
                  <a:gd name="connsiteX6771" fmla="*/ 523795 w 808720"/>
                  <a:gd name="connsiteY6771" fmla="*/ 6813 h 1047182"/>
                  <a:gd name="connsiteX6772" fmla="*/ 524597 w 808720"/>
                  <a:gd name="connsiteY6772" fmla="*/ 7161 h 1047182"/>
                  <a:gd name="connsiteX6773" fmla="*/ 524310 w 808720"/>
                  <a:gd name="connsiteY6773" fmla="*/ 7185 h 1047182"/>
                  <a:gd name="connsiteX6774" fmla="*/ 523702 w 808720"/>
                  <a:gd name="connsiteY6774" fmla="*/ 6904 h 1047182"/>
                  <a:gd name="connsiteX6775" fmla="*/ 464777 w 808720"/>
                  <a:gd name="connsiteY6775" fmla="*/ 6804 h 1047182"/>
                  <a:gd name="connsiteX6776" fmla="*/ 462980 w 808720"/>
                  <a:gd name="connsiteY6776" fmla="*/ 7092 h 1047182"/>
                  <a:gd name="connsiteX6777" fmla="*/ 462807 w 808720"/>
                  <a:gd name="connsiteY6777" fmla="*/ 7082 h 1047182"/>
                  <a:gd name="connsiteX6778" fmla="*/ 464495 w 808720"/>
                  <a:gd name="connsiteY6778" fmla="*/ 6808 h 1047182"/>
                  <a:gd name="connsiteX6779" fmla="*/ 533434 w 808720"/>
                  <a:gd name="connsiteY6779" fmla="*/ 6791 h 1047182"/>
                  <a:gd name="connsiteX6780" fmla="*/ 535739 w 808720"/>
                  <a:gd name="connsiteY6780" fmla="*/ 7331 h 1047182"/>
                  <a:gd name="connsiteX6781" fmla="*/ 536071 w 808720"/>
                  <a:gd name="connsiteY6781" fmla="*/ 7760 h 1047182"/>
                  <a:gd name="connsiteX6782" fmla="*/ 536761 w 808720"/>
                  <a:gd name="connsiteY6782" fmla="*/ 9175 h 1047182"/>
                  <a:gd name="connsiteX6783" fmla="*/ 535646 w 808720"/>
                  <a:gd name="connsiteY6783" fmla="*/ 8959 h 1047182"/>
                  <a:gd name="connsiteX6784" fmla="*/ 534832 w 808720"/>
                  <a:gd name="connsiteY6784" fmla="*/ 9936 h 1047182"/>
                  <a:gd name="connsiteX6785" fmla="*/ 464912 w 808720"/>
                  <a:gd name="connsiteY6785" fmla="*/ 6783 h 1047182"/>
                  <a:gd name="connsiteX6786" fmla="*/ 465187 w 808720"/>
                  <a:gd name="connsiteY6786" fmla="*/ 6798 h 1047182"/>
                  <a:gd name="connsiteX6787" fmla="*/ 464777 w 808720"/>
                  <a:gd name="connsiteY6787" fmla="*/ 6804 h 1047182"/>
                  <a:gd name="connsiteX6788" fmla="*/ 503105 w 808720"/>
                  <a:gd name="connsiteY6788" fmla="*/ 6780 h 1047182"/>
                  <a:gd name="connsiteX6789" fmla="*/ 503822 w 808720"/>
                  <a:gd name="connsiteY6789" fmla="*/ 6841 h 1047182"/>
                  <a:gd name="connsiteX6790" fmla="*/ 502496 w 808720"/>
                  <a:gd name="connsiteY6790" fmla="*/ 6999 h 1047182"/>
                  <a:gd name="connsiteX6791" fmla="*/ 529540 w 808720"/>
                  <a:gd name="connsiteY6791" fmla="*/ 6778 h 1047182"/>
                  <a:gd name="connsiteX6792" fmla="*/ 527813 w 808720"/>
                  <a:gd name="connsiteY6792" fmla="*/ 7043 h 1047182"/>
                  <a:gd name="connsiteX6793" fmla="*/ 527619 w 808720"/>
                  <a:gd name="connsiteY6793" fmla="*/ 6912 h 1047182"/>
                  <a:gd name="connsiteX6794" fmla="*/ 467385 w 808720"/>
                  <a:gd name="connsiteY6794" fmla="*/ 6766 h 1047182"/>
                  <a:gd name="connsiteX6795" fmla="*/ 466522 w 808720"/>
                  <a:gd name="connsiteY6795" fmla="*/ 6874 h 1047182"/>
                  <a:gd name="connsiteX6796" fmla="*/ 465187 w 808720"/>
                  <a:gd name="connsiteY6796" fmla="*/ 6798 h 1047182"/>
                  <a:gd name="connsiteX6797" fmla="*/ 464560 w 808720"/>
                  <a:gd name="connsiteY6797" fmla="*/ 6763 h 1047182"/>
                  <a:gd name="connsiteX6798" fmla="*/ 464721 w 808720"/>
                  <a:gd name="connsiteY6798" fmla="*/ 6772 h 1047182"/>
                  <a:gd name="connsiteX6799" fmla="*/ 464495 w 808720"/>
                  <a:gd name="connsiteY6799" fmla="*/ 6808 h 1047182"/>
                  <a:gd name="connsiteX6800" fmla="*/ 464163 w 808720"/>
                  <a:gd name="connsiteY6800" fmla="*/ 6813 h 1047182"/>
                  <a:gd name="connsiteX6801" fmla="*/ 464330 w 808720"/>
                  <a:gd name="connsiteY6801" fmla="*/ 6790 h 1047182"/>
                  <a:gd name="connsiteX6802" fmla="*/ 457389 w 808720"/>
                  <a:gd name="connsiteY6802" fmla="*/ 6757 h 1047182"/>
                  <a:gd name="connsiteX6803" fmla="*/ 457663 w 808720"/>
                  <a:gd name="connsiteY6803" fmla="*/ 6773 h 1047182"/>
                  <a:gd name="connsiteX6804" fmla="*/ 456045 w 808720"/>
                  <a:gd name="connsiteY6804" fmla="*/ 6933 h 1047182"/>
                  <a:gd name="connsiteX6805" fmla="*/ 455584 w 808720"/>
                  <a:gd name="connsiteY6805" fmla="*/ 6939 h 1047182"/>
                  <a:gd name="connsiteX6806" fmla="*/ 523648 w 808720"/>
                  <a:gd name="connsiteY6806" fmla="*/ 6749 h 1047182"/>
                  <a:gd name="connsiteX6807" fmla="*/ 523780 w 808720"/>
                  <a:gd name="connsiteY6807" fmla="*/ 6806 h 1047182"/>
                  <a:gd name="connsiteX6808" fmla="*/ 523684 w 808720"/>
                  <a:gd name="connsiteY6808" fmla="*/ 6896 h 1047182"/>
                  <a:gd name="connsiteX6809" fmla="*/ 523535 w 808720"/>
                  <a:gd name="connsiteY6809" fmla="*/ 6828 h 1047182"/>
                  <a:gd name="connsiteX6810" fmla="*/ 529757 w 808720"/>
                  <a:gd name="connsiteY6810" fmla="*/ 6744 h 1047182"/>
                  <a:gd name="connsiteX6811" fmla="*/ 529706 w 808720"/>
                  <a:gd name="connsiteY6811" fmla="*/ 6766 h 1047182"/>
                  <a:gd name="connsiteX6812" fmla="*/ 529540 w 808720"/>
                  <a:gd name="connsiteY6812" fmla="*/ 6778 h 1047182"/>
                  <a:gd name="connsiteX6813" fmla="*/ 456934 w 808720"/>
                  <a:gd name="connsiteY6813" fmla="*/ 6742 h 1047182"/>
                  <a:gd name="connsiteX6814" fmla="*/ 455370 w 808720"/>
                  <a:gd name="connsiteY6814" fmla="*/ 6943 h 1047182"/>
                  <a:gd name="connsiteX6815" fmla="*/ 455094 w 808720"/>
                  <a:gd name="connsiteY6815" fmla="*/ 6947 h 1047182"/>
                  <a:gd name="connsiteX6816" fmla="*/ 516099 w 808720"/>
                  <a:gd name="connsiteY6816" fmla="*/ 6741 h 1047182"/>
                  <a:gd name="connsiteX6817" fmla="*/ 518177 w 808720"/>
                  <a:gd name="connsiteY6817" fmla="*/ 7394 h 1047182"/>
                  <a:gd name="connsiteX6818" fmla="*/ 518039 w 808720"/>
                  <a:gd name="connsiteY6818" fmla="*/ 7449 h 1047182"/>
                  <a:gd name="connsiteX6819" fmla="*/ 515609 w 808720"/>
                  <a:gd name="connsiteY6819" fmla="*/ 6889 h 1047182"/>
                  <a:gd name="connsiteX6820" fmla="*/ 457004 w 808720"/>
                  <a:gd name="connsiteY6820" fmla="*/ 6733 h 1047182"/>
                  <a:gd name="connsiteX6821" fmla="*/ 457011 w 808720"/>
                  <a:gd name="connsiteY6821" fmla="*/ 6734 h 1047182"/>
                  <a:gd name="connsiteX6822" fmla="*/ 456934 w 808720"/>
                  <a:gd name="connsiteY6822" fmla="*/ 6742 h 1047182"/>
                  <a:gd name="connsiteX6823" fmla="*/ 464036 w 808720"/>
                  <a:gd name="connsiteY6823" fmla="*/ 6733 h 1047182"/>
                  <a:gd name="connsiteX6824" fmla="*/ 464538 w 808720"/>
                  <a:gd name="connsiteY6824" fmla="*/ 6762 h 1047182"/>
                  <a:gd name="connsiteX6825" fmla="*/ 464330 w 808720"/>
                  <a:gd name="connsiteY6825" fmla="*/ 6790 h 1047182"/>
                  <a:gd name="connsiteX6826" fmla="*/ 464132 w 808720"/>
                  <a:gd name="connsiteY6826" fmla="*/ 6814 h 1047182"/>
                  <a:gd name="connsiteX6827" fmla="*/ 463270 w 808720"/>
                  <a:gd name="connsiteY6827" fmla="*/ 6827 h 1047182"/>
                  <a:gd name="connsiteX6828" fmla="*/ 496790 w 808720"/>
                  <a:gd name="connsiteY6828" fmla="*/ 6732 h 1047182"/>
                  <a:gd name="connsiteX6829" fmla="*/ 493525 w 808720"/>
                  <a:gd name="connsiteY6829" fmla="*/ 6944 h 1047182"/>
                  <a:gd name="connsiteX6830" fmla="*/ 493455 w 808720"/>
                  <a:gd name="connsiteY6830" fmla="*/ 6928 h 1047182"/>
                  <a:gd name="connsiteX6831" fmla="*/ 494799 w 808720"/>
                  <a:gd name="connsiteY6831" fmla="*/ 6766 h 1047182"/>
                  <a:gd name="connsiteX6832" fmla="*/ 467772 w 808720"/>
                  <a:gd name="connsiteY6832" fmla="*/ 6718 h 1047182"/>
                  <a:gd name="connsiteX6833" fmla="*/ 468190 w 808720"/>
                  <a:gd name="connsiteY6833" fmla="*/ 6754 h 1047182"/>
                  <a:gd name="connsiteX6834" fmla="*/ 467385 w 808720"/>
                  <a:gd name="connsiteY6834" fmla="*/ 6766 h 1047182"/>
                  <a:gd name="connsiteX6835" fmla="*/ 471166 w 808720"/>
                  <a:gd name="connsiteY6835" fmla="*/ 6710 h 1047182"/>
                  <a:gd name="connsiteX6836" fmla="*/ 475494 w 808720"/>
                  <a:gd name="connsiteY6836" fmla="*/ 6984 h 1047182"/>
                  <a:gd name="connsiteX6837" fmla="*/ 472120 w 808720"/>
                  <a:gd name="connsiteY6837" fmla="*/ 7098 h 1047182"/>
                  <a:gd name="connsiteX6838" fmla="*/ 468190 w 808720"/>
                  <a:gd name="connsiteY6838" fmla="*/ 6754 h 1047182"/>
                  <a:gd name="connsiteX6839" fmla="*/ 514831 w 808720"/>
                  <a:gd name="connsiteY6839" fmla="*/ 6710 h 1047182"/>
                  <a:gd name="connsiteX6840" fmla="*/ 515609 w 808720"/>
                  <a:gd name="connsiteY6840" fmla="*/ 6889 h 1047182"/>
                  <a:gd name="connsiteX6841" fmla="*/ 514822 w 808720"/>
                  <a:gd name="connsiteY6841" fmla="*/ 7127 h 1047182"/>
                  <a:gd name="connsiteX6842" fmla="*/ 512450 w 808720"/>
                  <a:gd name="connsiteY6842" fmla="*/ 6869 h 1047182"/>
                  <a:gd name="connsiteX6843" fmla="*/ 497348 w 808720"/>
                  <a:gd name="connsiteY6843" fmla="*/ 6695 h 1047182"/>
                  <a:gd name="connsiteX6844" fmla="*/ 497306 w 808720"/>
                  <a:gd name="connsiteY6844" fmla="*/ 6723 h 1047182"/>
                  <a:gd name="connsiteX6845" fmla="*/ 496790 w 808720"/>
                  <a:gd name="connsiteY6845" fmla="*/ 6732 h 1047182"/>
                  <a:gd name="connsiteX6846" fmla="*/ 456194 w 808720"/>
                  <a:gd name="connsiteY6846" fmla="*/ 6685 h 1047182"/>
                  <a:gd name="connsiteX6847" fmla="*/ 456207 w 808720"/>
                  <a:gd name="connsiteY6847" fmla="*/ 6686 h 1047182"/>
                  <a:gd name="connsiteX6848" fmla="*/ 454845 w 808720"/>
                  <a:gd name="connsiteY6848" fmla="*/ 6950 h 1047182"/>
                  <a:gd name="connsiteX6849" fmla="*/ 451636 w 808720"/>
                  <a:gd name="connsiteY6849" fmla="*/ 6997 h 1047182"/>
                  <a:gd name="connsiteX6850" fmla="*/ 499692 w 808720"/>
                  <a:gd name="connsiteY6850" fmla="*/ 6682 h 1047182"/>
                  <a:gd name="connsiteX6851" fmla="*/ 496820 w 808720"/>
                  <a:gd name="connsiteY6851" fmla="*/ 7160 h 1047182"/>
                  <a:gd name="connsiteX6852" fmla="*/ 496594 w 808720"/>
                  <a:gd name="connsiteY6852" fmla="*/ 7182 h 1047182"/>
                  <a:gd name="connsiteX6853" fmla="*/ 497306 w 808720"/>
                  <a:gd name="connsiteY6853" fmla="*/ 6723 h 1047182"/>
                  <a:gd name="connsiteX6854" fmla="*/ 501923 w 808720"/>
                  <a:gd name="connsiteY6854" fmla="*/ 6679 h 1047182"/>
                  <a:gd name="connsiteX6855" fmla="*/ 502529 w 808720"/>
                  <a:gd name="connsiteY6855" fmla="*/ 6730 h 1047182"/>
                  <a:gd name="connsiteX6856" fmla="*/ 501713 w 808720"/>
                  <a:gd name="connsiteY6856" fmla="*/ 6926 h 1047182"/>
                  <a:gd name="connsiteX6857" fmla="*/ 500824 w 808720"/>
                  <a:gd name="connsiteY6857" fmla="*/ 7139 h 1047182"/>
                  <a:gd name="connsiteX6858" fmla="*/ 500336 w 808720"/>
                  <a:gd name="connsiteY6858" fmla="*/ 7256 h 1047182"/>
                  <a:gd name="connsiteX6859" fmla="*/ 496688 w 808720"/>
                  <a:gd name="connsiteY6859" fmla="*/ 7690 h 1047182"/>
                  <a:gd name="connsiteX6860" fmla="*/ 496041 w 808720"/>
                  <a:gd name="connsiteY6860" fmla="*/ 7537 h 1047182"/>
                  <a:gd name="connsiteX6861" fmla="*/ 496049 w 808720"/>
                  <a:gd name="connsiteY6861" fmla="*/ 7533 h 1047182"/>
                  <a:gd name="connsiteX6862" fmla="*/ 496391 w 808720"/>
                  <a:gd name="connsiteY6862" fmla="*/ 7312 h 1047182"/>
                  <a:gd name="connsiteX6863" fmla="*/ 496559 w 808720"/>
                  <a:gd name="connsiteY6863" fmla="*/ 7204 h 1047182"/>
                  <a:gd name="connsiteX6864" fmla="*/ 496820 w 808720"/>
                  <a:gd name="connsiteY6864" fmla="*/ 7160 h 1047182"/>
                  <a:gd name="connsiteX6865" fmla="*/ 502384 w 808720"/>
                  <a:gd name="connsiteY6865" fmla="*/ 6635 h 1047182"/>
                  <a:gd name="connsiteX6866" fmla="*/ 501923 w 808720"/>
                  <a:gd name="connsiteY6866" fmla="*/ 6679 h 1047182"/>
                  <a:gd name="connsiteX6867" fmla="*/ 501577 w 808720"/>
                  <a:gd name="connsiteY6867" fmla="*/ 6649 h 1047182"/>
                  <a:gd name="connsiteX6868" fmla="*/ 527197 w 808720"/>
                  <a:gd name="connsiteY6868" fmla="*/ 6624 h 1047182"/>
                  <a:gd name="connsiteX6869" fmla="*/ 527619 w 808720"/>
                  <a:gd name="connsiteY6869" fmla="*/ 6912 h 1047182"/>
                  <a:gd name="connsiteX6870" fmla="*/ 527079 w 808720"/>
                  <a:gd name="connsiteY6870" fmla="*/ 6949 h 1047182"/>
                  <a:gd name="connsiteX6871" fmla="*/ 527025 w 808720"/>
                  <a:gd name="connsiteY6871" fmla="*/ 6904 h 1047182"/>
                  <a:gd name="connsiteX6872" fmla="*/ 462006 w 808720"/>
                  <a:gd name="connsiteY6872" fmla="*/ 6618 h 1047182"/>
                  <a:gd name="connsiteX6873" fmla="*/ 462463 w 808720"/>
                  <a:gd name="connsiteY6873" fmla="*/ 6644 h 1047182"/>
                  <a:gd name="connsiteX6874" fmla="*/ 460798 w 808720"/>
                  <a:gd name="connsiteY6874" fmla="*/ 6863 h 1047182"/>
                  <a:gd name="connsiteX6875" fmla="*/ 460108 w 808720"/>
                  <a:gd name="connsiteY6875" fmla="*/ 6873 h 1047182"/>
                  <a:gd name="connsiteX6876" fmla="*/ 516243 w 808720"/>
                  <a:gd name="connsiteY6876" fmla="*/ 6616 h 1047182"/>
                  <a:gd name="connsiteX6877" fmla="*/ 516399 w 808720"/>
                  <a:gd name="connsiteY6877" fmla="*/ 6650 h 1047182"/>
                  <a:gd name="connsiteX6878" fmla="*/ 516099 w 808720"/>
                  <a:gd name="connsiteY6878" fmla="*/ 6741 h 1047182"/>
                  <a:gd name="connsiteX6879" fmla="*/ 515796 w 808720"/>
                  <a:gd name="connsiteY6879" fmla="*/ 6646 h 1047182"/>
                  <a:gd name="connsiteX6880" fmla="*/ 503563 w 808720"/>
                  <a:gd name="connsiteY6880" fmla="*/ 6615 h 1047182"/>
                  <a:gd name="connsiteX6881" fmla="*/ 503117 w 808720"/>
                  <a:gd name="connsiteY6881" fmla="*/ 6775 h 1047182"/>
                  <a:gd name="connsiteX6882" fmla="*/ 503105 w 808720"/>
                  <a:gd name="connsiteY6882" fmla="*/ 6780 h 1047182"/>
                  <a:gd name="connsiteX6883" fmla="*/ 503090 w 808720"/>
                  <a:gd name="connsiteY6883" fmla="*/ 6778 h 1047182"/>
                  <a:gd name="connsiteX6884" fmla="*/ 502529 w 808720"/>
                  <a:gd name="connsiteY6884" fmla="*/ 6730 h 1047182"/>
                  <a:gd name="connsiteX6885" fmla="*/ 502968 w 808720"/>
                  <a:gd name="connsiteY6885" fmla="*/ 6625 h 1047182"/>
                  <a:gd name="connsiteX6886" fmla="*/ 516647 w 808720"/>
                  <a:gd name="connsiteY6886" fmla="*/ 6589 h 1047182"/>
                  <a:gd name="connsiteX6887" fmla="*/ 518902 w 808720"/>
                  <a:gd name="connsiteY6887" fmla="*/ 7103 h 1047182"/>
                  <a:gd name="connsiteX6888" fmla="*/ 518746 w 808720"/>
                  <a:gd name="connsiteY6888" fmla="*/ 7166 h 1047182"/>
                  <a:gd name="connsiteX6889" fmla="*/ 516399 w 808720"/>
                  <a:gd name="connsiteY6889" fmla="*/ 6650 h 1047182"/>
                  <a:gd name="connsiteX6890" fmla="*/ 516588 w 808720"/>
                  <a:gd name="connsiteY6890" fmla="*/ 6593 h 1047182"/>
                  <a:gd name="connsiteX6891" fmla="*/ 466140 w 808720"/>
                  <a:gd name="connsiteY6891" fmla="*/ 6575 h 1047182"/>
                  <a:gd name="connsiteX6892" fmla="*/ 466185 w 808720"/>
                  <a:gd name="connsiteY6892" fmla="*/ 6579 h 1047182"/>
                  <a:gd name="connsiteX6893" fmla="*/ 464912 w 808720"/>
                  <a:gd name="connsiteY6893" fmla="*/ 6783 h 1047182"/>
                  <a:gd name="connsiteX6894" fmla="*/ 464721 w 808720"/>
                  <a:gd name="connsiteY6894" fmla="*/ 6772 h 1047182"/>
                  <a:gd name="connsiteX6895" fmla="*/ 465377 w 808720"/>
                  <a:gd name="connsiteY6895" fmla="*/ 6666 h 1047182"/>
                  <a:gd name="connsiteX6896" fmla="*/ 524027 w 808720"/>
                  <a:gd name="connsiteY6896" fmla="*/ 6574 h 1047182"/>
                  <a:gd name="connsiteX6897" fmla="*/ 524035 w 808720"/>
                  <a:gd name="connsiteY6897" fmla="*/ 6579 h 1047182"/>
                  <a:gd name="connsiteX6898" fmla="*/ 523795 w 808720"/>
                  <a:gd name="connsiteY6898" fmla="*/ 6813 h 1047182"/>
                  <a:gd name="connsiteX6899" fmla="*/ 523780 w 808720"/>
                  <a:gd name="connsiteY6899" fmla="*/ 6806 h 1047182"/>
                  <a:gd name="connsiteX6900" fmla="*/ 532495 w 808720"/>
                  <a:gd name="connsiteY6900" fmla="*/ 6571 h 1047182"/>
                  <a:gd name="connsiteX6901" fmla="*/ 532647 w 808720"/>
                  <a:gd name="connsiteY6901" fmla="*/ 6607 h 1047182"/>
                  <a:gd name="connsiteX6902" fmla="*/ 528792 w 808720"/>
                  <a:gd name="connsiteY6902" fmla="*/ 7158 h 1047182"/>
                  <a:gd name="connsiteX6903" fmla="*/ 529706 w 808720"/>
                  <a:gd name="connsiteY6903" fmla="*/ 6766 h 1047182"/>
                  <a:gd name="connsiteX6904" fmla="*/ 465989 w 808720"/>
                  <a:gd name="connsiteY6904" fmla="*/ 6561 h 1047182"/>
                  <a:gd name="connsiteX6905" fmla="*/ 466009 w 808720"/>
                  <a:gd name="connsiteY6905" fmla="*/ 6563 h 1047182"/>
                  <a:gd name="connsiteX6906" fmla="*/ 465377 w 808720"/>
                  <a:gd name="connsiteY6906" fmla="*/ 6666 h 1047182"/>
                  <a:gd name="connsiteX6907" fmla="*/ 464560 w 808720"/>
                  <a:gd name="connsiteY6907" fmla="*/ 6763 h 1047182"/>
                  <a:gd name="connsiteX6908" fmla="*/ 464538 w 808720"/>
                  <a:gd name="connsiteY6908" fmla="*/ 6762 h 1047182"/>
                  <a:gd name="connsiteX6909" fmla="*/ 500459 w 808720"/>
                  <a:gd name="connsiteY6909" fmla="*/ 6554 h 1047182"/>
                  <a:gd name="connsiteX6910" fmla="*/ 501577 w 808720"/>
                  <a:gd name="connsiteY6910" fmla="*/ 6649 h 1047182"/>
                  <a:gd name="connsiteX6911" fmla="*/ 499692 w 808720"/>
                  <a:gd name="connsiteY6911" fmla="*/ 6682 h 1047182"/>
                  <a:gd name="connsiteX6912" fmla="*/ 507254 w 808720"/>
                  <a:gd name="connsiteY6912" fmla="*/ 6551 h 1047182"/>
                  <a:gd name="connsiteX6913" fmla="*/ 505101 w 808720"/>
                  <a:gd name="connsiteY6913" fmla="*/ 6950 h 1047182"/>
                  <a:gd name="connsiteX6914" fmla="*/ 503822 w 808720"/>
                  <a:gd name="connsiteY6914" fmla="*/ 6841 h 1047182"/>
                  <a:gd name="connsiteX6915" fmla="*/ 506084 w 808720"/>
                  <a:gd name="connsiteY6915" fmla="*/ 6571 h 1047182"/>
                  <a:gd name="connsiteX6916" fmla="*/ 503278 w 808720"/>
                  <a:gd name="connsiteY6916" fmla="*/ 6551 h 1047182"/>
                  <a:gd name="connsiteX6917" fmla="*/ 502968 w 808720"/>
                  <a:gd name="connsiteY6917" fmla="*/ 6625 h 1047182"/>
                  <a:gd name="connsiteX6918" fmla="*/ 502384 w 808720"/>
                  <a:gd name="connsiteY6918" fmla="*/ 6635 h 1047182"/>
                  <a:gd name="connsiteX6919" fmla="*/ 453918 w 808720"/>
                  <a:gd name="connsiteY6919" fmla="*/ 6548 h 1047182"/>
                  <a:gd name="connsiteX6920" fmla="*/ 454213 w 808720"/>
                  <a:gd name="connsiteY6920" fmla="*/ 6566 h 1047182"/>
                  <a:gd name="connsiteX6921" fmla="*/ 449424 w 808720"/>
                  <a:gd name="connsiteY6921" fmla="*/ 7030 h 1047182"/>
                  <a:gd name="connsiteX6922" fmla="*/ 448743 w 808720"/>
                  <a:gd name="connsiteY6922" fmla="*/ 7040 h 1047182"/>
                  <a:gd name="connsiteX6923" fmla="*/ 446652 w 808720"/>
                  <a:gd name="connsiteY6923" fmla="*/ 7255 h 1047182"/>
                  <a:gd name="connsiteX6924" fmla="*/ 449528 w 808720"/>
                  <a:gd name="connsiteY6924" fmla="*/ 6857 h 1047182"/>
                  <a:gd name="connsiteX6925" fmla="*/ 514112 w 808720"/>
                  <a:gd name="connsiteY6925" fmla="*/ 6545 h 1047182"/>
                  <a:gd name="connsiteX6926" fmla="*/ 515160 w 808720"/>
                  <a:gd name="connsiteY6926" fmla="*/ 6579 h 1047182"/>
                  <a:gd name="connsiteX6927" fmla="*/ 515634 w 808720"/>
                  <a:gd name="connsiteY6927" fmla="*/ 6595 h 1047182"/>
                  <a:gd name="connsiteX6928" fmla="*/ 515796 w 808720"/>
                  <a:gd name="connsiteY6928" fmla="*/ 6646 h 1047182"/>
                  <a:gd name="connsiteX6929" fmla="*/ 514831 w 808720"/>
                  <a:gd name="connsiteY6929" fmla="*/ 6710 h 1047182"/>
                  <a:gd name="connsiteX6930" fmla="*/ 514392 w 808720"/>
                  <a:gd name="connsiteY6930" fmla="*/ 6609 h 1047182"/>
                  <a:gd name="connsiteX6931" fmla="*/ 508331 w 808720"/>
                  <a:gd name="connsiteY6931" fmla="*/ 6533 h 1047182"/>
                  <a:gd name="connsiteX6932" fmla="*/ 508355 w 808720"/>
                  <a:gd name="connsiteY6932" fmla="*/ 6537 h 1047182"/>
                  <a:gd name="connsiteX6933" fmla="*/ 507617 w 808720"/>
                  <a:gd name="connsiteY6933" fmla="*/ 6874 h 1047182"/>
                  <a:gd name="connsiteX6934" fmla="*/ 507079 w 808720"/>
                  <a:gd name="connsiteY6934" fmla="*/ 7119 h 1047182"/>
                  <a:gd name="connsiteX6935" fmla="*/ 505763 w 808720"/>
                  <a:gd name="connsiteY6935" fmla="*/ 7006 h 1047182"/>
                  <a:gd name="connsiteX6936" fmla="*/ 506064 w 808720"/>
                  <a:gd name="connsiteY6936" fmla="*/ 6934 h 1047182"/>
                  <a:gd name="connsiteX6937" fmla="*/ 507694 w 808720"/>
                  <a:gd name="connsiteY6937" fmla="*/ 6544 h 1047182"/>
                  <a:gd name="connsiteX6938" fmla="*/ 460241 w 808720"/>
                  <a:gd name="connsiteY6938" fmla="*/ 6519 h 1047182"/>
                  <a:gd name="connsiteX6939" fmla="*/ 460748 w 808720"/>
                  <a:gd name="connsiteY6939" fmla="*/ 6547 h 1047182"/>
                  <a:gd name="connsiteX6940" fmla="*/ 458756 w 808720"/>
                  <a:gd name="connsiteY6940" fmla="*/ 6839 h 1047182"/>
                  <a:gd name="connsiteX6941" fmla="*/ 457663 w 808720"/>
                  <a:gd name="connsiteY6941" fmla="*/ 6773 h 1047182"/>
                  <a:gd name="connsiteX6942" fmla="*/ 509225 w 808720"/>
                  <a:gd name="connsiteY6942" fmla="*/ 6517 h 1047182"/>
                  <a:gd name="connsiteX6943" fmla="*/ 510071 w 808720"/>
                  <a:gd name="connsiteY6943" fmla="*/ 6609 h 1047182"/>
                  <a:gd name="connsiteX6944" fmla="*/ 510478 w 808720"/>
                  <a:gd name="connsiteY6944" fmla="*/ 6762 h 1047182"/>
                  <a:gd name="connsiteX6945" fmla="*/ 511018 w 808720"/>
                  <a:gd name="connsiteY6945" fmla="*/ 6964 h 1047182"/>
                  <a:gd name="connsiteX6946" fmla="*/ 511017 w 808720"/>
                  <a:gd name="connsiteY6946" fmla="*/ 6964 h 1047182"/>
                  <a:gd name="connsiteX6947" fmla="*/ 509898 w 808720"/>
                  <a:gd name="connsiteY6947" fmla="*/ 6784 h 1047182"/>
                  <a:gd name="connsiteX6948" fmla="*/ 508355 w 808720"/>
                  <a:gd name="connsiteY6948" fmla="*/ 6537 h 1047182"/>
                  <a:gd name="connsiteX6949" fmla="*/ 508365 w 808720"/>
                  <a:gd name="connsiteY6949" fmla="*/ 6532 h 1047182"/>
                  <a:gd name="connsiteX6950" fmla="*/ 533311 w 808720"/>
                  <a:gd name="connsiteY6950" fmla="*/ 6515 h 1047182"/>
                  <a:gd name="connsiteX6951" fmla="*/ 533434 w 808720"/>
                  <a:gd name="connsiteY6951" fmla="*/ 6791 h 1047182"/>
                  <a:gd name="connsiteX6952" fmla="*/ 532647 w 808720"/>
                  <a:gd name="connsiteY6952" fmla="*/ 6607 h 1047182"/>
                  <a:gd name="connsiteX6953" fmla="*/ 533280 w 808720"/>
                  <a:gd name="connsiteY6953" fmla="*/ 6517 h 1047182"/>
                  <a:gd name="connsiteX6954" fmla="*/ 458762 w 808720"/>
                  <a:gd name="connsiteY6954" fmla="*/ 6509 h 1047182"/>
                  <a:gd name="connsiteX6955" fmla="*/ 457004 w 808720"/>
                  <a:gd name="connsiteY6955" fmla="*/ 6733 h 1047182"/>
                  <a:gd name="connsiteX6956" fmla="*/ 456207 w 808720"/>
                  <a:gd name="connsiteY6956" fmla="*/ 6686 h 1047182"/>
                  <a:gd name="connsiteX6957" fmla="*/ 456220 w 808720"/>
                  <a:gd name="connsiteY6957" fmla="*/ 6683 h 1047182"/>
                  <a:gd name="connsiteX6958" fmla="*/ 510603 w 808720"/>
                  <a:gd name="connsiteY6958" fmla="*/ 6493 h 1047182"/>
                  <a:gd name="connsiteX6959" fmla="*/ 511688 w 808720"/>
                  <a:gd name="connsiteY6959" fmla="*/ 6714 h 1047182"/>
                  <a:gd name="connsiteX6960" fmla="*/ 512442 w 808720"/>
                  <a:gd name="connsiteY6960" fmla="*/ 6868 h 1047182"/>
                  <a:gd name="connsiteX6961" fmla="*/ 511207 w 808720"/>
                  <a:gd name="connsiteY6961" fmla="*/ 6733 h 1047182"/>
                  <a:gd name="connsiteX6962" fmla="*/ 510071 w 808720"/>
                  <a:gd name="connsiteY6962" fmla="*/ 6609 h 1047182"/>
                  <a:gd name="connsiteX6963" fmla="*/ 509798 w 808720"/>
                  <a:gd name="connsiteY6963" fmla="*/ 6508 h 1047182"/>
                  <a:gd name="connsiteX6964" fmla="*/ 459386 w 808720"/>
                  <a:gd name="connsiteY6964" fmla="*/ 6470 h 1047182"/>
                  <a:gd name="connsiteX6965" fmla="*/ 459917 w 808720"/>
                  <a:gd name="connsiteY6965" fmla="*/ 6500 h 1047182"/>
                  <a:gd name="connsiteX6966" fmla="*/ 457389 w 808720"/>
                  <a:gd name="connsiteY6966" fmla="*/ 6757 h 1047182"/>
                  <a:gd name="connsiteX6967" fmla="*/ 457011 w 808720"/>
                  <a:gd name="connsiteY6967" fmla="*/ 6734 h 1047182"/>
                  <a:gd name="connsiteX6968" fmla="*/ 491486 w 808720"/>
                  <a:gd name="connsiteY6968" fmla="*/ 6464 h 1047182"/>
                  <a:gd name="connsiteX6969" fmla="*/ 493455 w 808720"/>
                  <a:gd name="connsiteY6969" fmla="*/ 6928 h 1047182"/>
                  <a:gd name="connsiteX6970" fmla="*/ 493078 w 808720"/>
                  <a:gd name="connsiteY6970" fmla="*/ 6974 h 1047182"/>
                  <a:gd name="connsiteX6971" fmla="*/ 484435 w 808720"/>
                  <a:gd name="connsiteY6971" fmla="*/ 7537 h 1047182"/>
                  <a:gd name="connsiteX6972" fmla="*/ 483300 w 808720"/>
                  <a:gd name="connsiteY6972" fmla="*/ 7430 h 1047182"/>
                  <a:gd name="connsiteX6973" fmla="*/ 459493 w 808720"/>
                  <a:gd name="connsiteY6973" fmla="*/ 6458 h 1047182"/>
                  <a:gd name="connsiteX6974" fmla="*/ 459386 w 808720"/>
                  <a:gd name="connsiteY6974" fmla="*/ 6470 h 1047182"/>
                  <a:gd name="connsiteX6975" fmla="*/ 459350 w 808720"/>
                  <a:gd name="connsiteY6975" fmla="*/ 6468 h 1047182"/>
                  <a:gd name="connsiteX6976" fmla="*/ 459161 w 808720"/>
                  <a:gd name="connsiteY6976" fmla="*/ 6457 h 1047182"/>
                  <a:gd name="connsiteX6977" fmla="*/ 459350 w 808720"/>
                  <a:gd name="connsiteY6977" fmla="*/ 6468 h 1047182"/>
                  <a:gd name="connsiteX6978" fmla="*/ 458762 w 808720"/>
                  <a:gd name="connsiteY6978" fmla="*/ 6509 h 1047182"/>
                  <a:gd name="connsiteX6979" fmla="*/ 467138 w 808720"/>
                  <a:gd name="connsiteY6979" fmla="*/ 6456 h 1047182"/>
                  <a:gd name="connsiteX6980" fmla="*/ 468950 w 808720"/>
                  <a:gd name="connsiteY6980" fmla="*/ 6570 h 1047182"/>
                  <a:gd name="connsiteX6981" fmla="*/ 467772 w 808720"/>
                  <a:gd name="connsiteY6981" fmla="*/ 6718 h 1047182"/>
                  <a:gd name="connsiteX6982" fmla="*/ 466185 w 808720"/>
                  <a:gd name="connsiteY6982" fmla="*/ 6579 h 1047182"/>
                  <a:gd name="connsiteX6983" fmla="*/ 466410 w 808720"/>
                  <a:gd name="connsiteY6983" fmla="*/ 6543 h 1047182"/>
                  <a:gd name="connsiteX6984" fmla="*/ 501065 w 808720"/>
                  <a:gd name="connsiteY6984" fmla="*/ 6453 h 1047182"/>
                  <a:gd name="connsiteX6985" fmla="*/ 500459 w 808720"/>
                  <a:gd name="connsiteY6985" fmla="*/ 6554 h 1047182"/>
                  <a:gd name="connsiteX6986" fmla="*/ 500051 w 808720"/>
                  <a:gd name="connsiteY6986" fmla="*/ 6519 h 1047182"/>
                  <a:gd name="connsiteX6987" fmla="*/ 507808 w 808720"/>
                  <a:gd name="connsiteY6987" fmla="*/ 6449 h 1047182"/>
                  <a:gd name="connsiteX6988" fmla="*/ 507977 w 808720"/>
                  <a:gd name="connsiteY6988" fmla="*/ 6476 h 1047182"/>
                  <a:gd name="connsiteX6989" fmla="*/ 507694 w 808720"/>
                  <a:gd name="connsiteY6989" fmla="*/ 6544 h 1047182"/>
                  <a:gd name="connsiteX6990" fmla="*/ 507254 w 808720"/>
                  <a:gd name="connsiteY6990" fmla="*/ 6551 h 1047182"/>
                  <a:gd name="connsiteX6991" fmla="*/ 513663 w 808720"/>
                  <a:gd name="connsiteY6991" fmla="*/ 6441 h 1047182"/>
                  <a:gd name="connsiteX6992" fmla="*/ 514112 w 808720"/>
                  <a:gd name="connsiteY6992" fmla="*/ 6545 h 1047182"/>
                  <a:gd name="connsiteX6993" fmla="*/ 511895 w 808720"/>
                  <a:gd name="connsiteY6993" fmla="*/ 6471 h 1047182"/>
                  <a:gd name="connsiteX6994" fmla="*/ 466874 w 808720"/>
                  <a:gd name="connsiteY6994" fmla="*/ 6439 h 1047182"/>
                  <a:gd name="connsiteX6995" fmla="*/ 467004 w 808720"/>
                  <a:gd name="connsiteY6995" fmla="*/ 6447 h 1047182"/>
                  <a:gd name="connsiteX6996" fmla="*/ 466410 w 808720"/>
                  <a:gd name="connsiteY6996" fmla="*/ 6543 h 1047182"/>
                  <a:gd name="connsiteX6997" fmla="*/ 466140 w 808720"/>
                  <a:gd name="connsiteY6997" fmla="*/ 6575 h 1047182"/>
                  <a:gd name="connsiteX6998" fmla="*/ 466009 w 808720"/>
                  <a:gd name="connsiteY6998" fmla="*/ 6563 h 1047182"/>
                  <a:gd name="connsiteX6999" fmla="*/ 466199 w 808720"/>
                  <a:gd name="connsiteY6999" fmla="*/ 6532 h 1047182"/>
                  <a:gd name="connsiteX7000" fmla="*/ 491752 w 808720"/>
                  <a:gd name="connsiteY7000" fmla="*/ 6433 h 1047182"/>
                  <a:gd name="connsiteX7001" fmla="*/ 491486 w 808720"/>
                  <a:gd name="connsiteY7001" fmla="*/ 6464 h 1047182"/>
                  <a:gd name="connsiteX7002" fmla="*/ 491403 w 808720"/>
                  <a:gd name="connsiteY7002" fmla="*/ 6444 h 1047182"/>
                  <a:gd name="connsiteX7003" fmla="*/ 466592 w 808720"/>
                  <a:gd name="connsiteY7003" fmla="*/ 6421 h 1047182"/>
                  <a:gd name="connsiteX7004" fmla="*/ 466802 w 808720"/>
                  <a:gd name="connsiteY7004" fmla="*/ 6435 h 1047182"/>
                  <a:gd name="connsiteX7005" fmla="*/ 466199 w 808720"/>
                  <a:gd name="connsiteY7005" fmla="*/ 6532 h 1047182"/>
                  <a:gd name="connsiteX7006" fmla="*/ 465989 w 808720"/>
                  <a:gd name="connsiteY7006" fmla="*/ 6561 h 1047182"/>
                  <a:gd name="connsiteX7007" fmla="*/ 465671 w 808720"/>
                  <a:gd name="connsiteY7007" fmla="*/ 6534 h 1047182"/>
                  <a:gd name="connsiteX7008" fmla="*/ 510222 w 808720"/>
                  <a:gd name="connsiteY7008" fmla="*/ 6416 h 1047182"/>
                  <a:gd name="connsiteX7009" fmla="*/ 511895 w 808720"/>
                  <a:gd name="connsiteY7009" fmla="*/ 6471 h 1047182"/>
                  <a:gd name="connsiteX7010" fmla="*/ 510603 w 808720"/>
                  <a:gd name="connsiteY7010" fmla="*/ 6493 h 1047182"/>
                  <a:gd name="connsiteX7011" fmla="*/ 491277 w 808720"/>
                  <a:gd name="connsiteY7011" fmla="*/ 6415 h 1047182"/>
                  <a:gd name="connsiteX7012" fmla="*/ 491403 w 808720"/>
                  <a:gd name="connsiteY7012" fmla="*/ 6444 h 1047182"/>
                  <a:gd name="connsiteX7013" fmla="*/ 477748 w 808720"/>
                  <a:gd name="connsiteY7013" fmla="*/ 6907 h 1047182"/>
                  <a:gd name="connsiteX7014" fmla="*/ 475053 w 808720"/>
                  <a:gd name="connsiteY7014" fmla="*/ 6653 h 1047182"/>
                  <a:gd name="connsiteX7015" fmla="*/ 508248 w 808720"/>
                  <a:gd name="connsiteY7015" fmla="*/ 6411 h 1047182"/>
                  <a:gd name="connsiteX7016" fmla="*/ 508557 w 808720"/>
                  <a:gd name="connsiteY7016" fmla="*/ 6445 h 1047182"/>
                  <a:gd name="connsiteX7017" fmla="*/ 508365 w 808720"/>
                  <a:gd name="connsiteY7017" fmla="*/ 6532 h 1047182"/>
                  <a:gd name="connsiteX7018" fmla="*/ 508331 w 808720"/>
                  <a:gd name="connsiteY7018" fmla="*/ 6533 h 1047182"/>
                  <a:gd name="connsiteX7019" fmla="*/ 507977 w 808720"/>
                  <a:gd name="connsiteY7019" fmla="*/ 6476 h 1047182"/>
                  <a:gd name="connsiteX7020" fmla="*/ 464252 w 808720"/>
                  <a:gd name="connsiteY7020" fmla="*/ 6409 h 1047182"/>
                  <a:gd name="connsiteX7021" fmla="*/ 465671 w 808720"/>
                  <a:gd name="connsiteY7021" fmla="*/ 6534 h 1047182"/>
                  <a:gd name="connsiteX7022" fmla="*/ 464036 w 808720"/>
                  <a:gd name="connsiteY7022" fmla="*/ 6733 h 1047182"/>
                  <a:gd name="connsiteX7023" fmla="*/ 462463 w 808720"/>
                  <a:gd name="connsiteY7023" fmla="*/ 6644 h 1047182"/>
                  <a:gd name="connsiteX7024" fmla="*/ 515834 w 808720"/>
                  <a:gd name="connsiteY7024" fmla="*/ 6404 h 1047182"/>
                  <a:gd name="connsiteX7025" fmla="*/ 516393 w 808720"/>
                  <a:gd name="connsiteY7025" fmla="*/ 6531 h 1047182"/>
                  <a:gd name="connsiteX7026" fmla="*/ 516621 w 808720"/>
                  <a:gd name="connsiteY7026" fmla="*/ 6583 h 1047182"/>
                  <a:gd name="connsiteX7027" fmla="*/ 516588 w 808720"/>
                  <a:gd name="connsiteY7027" fmla="*/ 6593 h 1047182"/>
                  <a:gd name="connsiteX7028" fmla="*/ 516243 w 808720"/>
                  <a:gd name="connsiteY7028" fmla="*/ 6616 h 1047182"/>
                  <a:gd name="connsiteX7029" fmla="*/ 515937 w 808720"/>
                  <a:gd name="connsiteY7029" fmla="*/ 6549 h 1047182"/>
                  <a:gd name="connsiteX7030" fmla="*/ 515317 w 808720"/>
                  <a:gd name="connsiteY7030" fmla="*/ 6412 h 1047182"/>
                  <a:gd name="connsiteX7031" fmla="*/ 526425 w 808720"/>
                  <a:gd name="connsiteY7031" fmla="*/ 6392 h 1047182"/>
                  <a:gd name="connsiteX7032" fmla="*/ 527025 w 808720"/>
                  <a:gd name="connsiteY7032" fmla="*/ 6904 h 1047182"/>
                  <a:gd name="connsiteX7033" fmla="*/ 526994 w 808720"/>
                  <a:gd name="connsiteY7033" fmla="*/ 6955 h 1047182"/>
                  <a:gd name="connsiteX7034" fmla="*/ 526747 w 808720"/>
                  <a:gd name="connsiteY7034" fmla="*/ 6972 h 1047182"/>
                  <a:gd name="connsiteX7035" fmla="*/ 526217 w 808720"/>
                  <a:gd name="connsiteY7035" fmla="*/ 6600 h 1047182"/>
                  <a:gd name="connsiteX7036" fmla="*/ 493049 w 808720"/>
                  <a:gd name="connsiteY7036" fmla="*/ 6389 h 1047182"/>
                  <a:gd name="connsiteX7037" fmla="*/ 491752 w 808720"/>
                  <a:gd name="connsiteY7037" fmla="*/ 6433 h 1047182"/>
                  <a:gd name="connsiteX7038" fmla="*/ 491993 w 808720"/>
                  <a:gd name="connsiteY7038" fmla="*/ 6404 h 1047182"/>
                  <a:gd name="connsiteX7039" fmla="*/ 535392 w 808720"/>
                  <a:gd name="connsiteY7039" fmla="*/ 6369 h 1047182"/>
                  <a:gd name="connsiteX7040" fmla="*/ 535878 w 808720"/>
                  <a:gd name="connsiteY7040" fmla="*/ 7364 h 1047182"/>
                  <a:gd name="connsiteX7041" fmla="*/ 535739 w 808720"/>
                  <a:gd name="connsiteY7041" fmla="*/ 7331 h 1047182"/>
                  <a:gd name="connsiteX7042" fmla="*/ 535015 w 808720"/>
                  <a:gd name="connsiteY7042" fmla="*/ 6396 h 1047182"/>
                  <a:gd name="connsiteX7043" fmla="*/ 508728 w 808720"/>
                  <a:gd name="connsiteY7043" fmla="*/ 6367 h 1047182"/>
                  <a:gd name="connsiteX7044" fmla="*/ 509490 w 808720"/>
                  <a:gd name="connsiteY7044" fmla="*/ 6392 h 1047182"/>
                  <a:gd name="connsiteX7045" fmla="*/ 509798 w 808720"/>
                  <a:gd name="connsiteY7045" fmla="*/ 6508 h 1047182"/>
                  <a:gd name="connsiteX7046" fmla="*/ 509225 w 808720"/>
                  <a:gd name="connsiteY7046" fmla="*/ 6517 h 1047182"/>
                  <a:gd name="connsiteX7047" fmla="*/ 508557 w 808720"/>
                  <a:gd name="connsiteY7047" fmla="*/ 6445 h 1047182"/>
                  <a:gd name="connsiteX7048" fmla="*/ 507822 w 808720"/>
                  <a:gd name="connsiteY7048" fmla="*/ 6364 h 1047182"/>
                  <a:gd name="connsiteX7049" fmla="*/ 508099 w 808720"/>
                  <a:gd name="connsiteY7049" fmla="*/ 6395 h 1047182"/>
                  <a:gd name="connsiteX7050" fmla="*/ 507808 w 808720"/>
                  <a:gd name="connsiteY7050" fmla="*/ 6449 h 1047182"/>
                  <a:gd name="connsiteX7051" fmla="*/ 507513 w 808720"/>
                  <a:gd name="connsiteY7051" fmla="*/ 6401 h 1047182"/>
                  <a:gd name="connsiteX7052" fmla="*/ 508322 w 808720"/>
                  <a:gd name="connsiteY7052" fmla="*/ 6353 h 1047182"/>
                  <a:gd name="connsiteX7053" fmla="*/ 508468 w 808720"/>
                  <a:gd name="connsiteY7053" fmla="*/ 6358 h 1047182"/>
                  <a:gd name="connsiteX7054" fmla="*/ 508248 w 808720"/>
                  <a:gd name="connsiteY7054" fmla="*/ 6411 h 1047182"/>
                  <a:gd name="connsiteX7055" fmla="*/ 508099 w 808720"/>
                  <a:gd name="connsiteY7055" fmla="*/ 6395 h 1047182"/>
                  <a:gd name="connsiteX7056" fmla="*/ 497906 w 808720"/>
                  <a:gd name="connsiteY7056" fmla="*/ 6336 h 1047182"/>
                  <a:gd name="connsiteX7057" fmla="*/ 500051 w 808720"/>
                  <a:gd name="connsiteY7057" fmla="*/ 6519 h 1047182"/>
                  <a:gd name="connsiteX7058" fmla="*/ 497348 w 808720"/>
                  <a:gd name="connsiteY7058" fmla="*/ 6695 h 1047182"/>
                  <a:gd name="connsiteX7059" fmla="*/ 507459 w 808720"/>
                  <a:gd name="connsiteY7059" fmla="*/ 6325 h 1047182"/>
                  <a:gd name="connsiteX7060" fmla="*/ 508004 w 808720"/>
                  <a:gd name="connsiteY7060" fmla="*/ 6343 h 1047182"/>
                  <a:gd name="connsiteX7061" fmla="*/ 507822 w 808720"/>
                  <a:gd name="connsiteY7061" fmla="*/ 6364 h 1047182"/>
                  <a:gd name="connsiteX7062" fmla="*/ 520684 w 808720"/>
                  <a:gd name="connsiteY7062" fmla="*/ 6320 h 1047182"/>
                  <a:gd name="connsiteX7063" fmla="*/ 519111 w 808720"/>
                  <a:gd name="connsiteY7063" fmla="*/ 6425 h 1047182"/>
                  <a:gd name="connsiteX7064" fmla="*/ 516647 w 808720"/>
                  <a:gd name="connsiteY7064" fmla="*/ 6589 h 1047182"/>
                  <a:gd name="connsiteX7065" fmla="*/ 516621 w 808720"/>
                  <a:gd name="connsiteY7065" fmla="*/ 6583 h 1047182"/>
                  <a:gd name="connsiteX7066" fmla="*/ 516852 w 808720"/>
                  <a:gd name="connsiteY7066" fmla="*/ 6513 h 1047182"/>
                  <a:gd name="connsiteX7067" fmla="*/ 517297 w 808720"/>
                  <a:gd name="connsiteY7067" fmla="*/ 6378 h 1047182"/>
                  <a:gd name="connsiteX7068" fmla="*/ 497936 w 808720"/>
                  <a:gd name="connsiteY7068" fmla="*/ 6317 h 1047182"/>
                  <a:gd name="connsiteX7069" fmla="*/ 497906 w 808720"/>
                  <a:gd name="connsiteY7069" fmla="*/ 6336 h 1047182"/>
                  <a:gd name="connsiteX7070" fmla="*/ 497721 w 808720"/>
                  <a:gd name="connsiteY7070" fmla="*/ 6320 h 1047182"/>
                  <a:gd name="connsiteX7071" fmla="*/ 521235 w 808720"/>
                  <a:gd name="connsiteY7071" fmla="*/ 6310 h 1047182"/>
                  <a:gd name="connsiteX7072" fmla="*/ 521142 w 808720"/>
                  <a:gd name="connsiteY7072" fmla="*/ 6345 h 1047182"/>
                  <a:gd name="connsiteX7073" fmla="*/ 519038 w 808720"/>
                  <a:gd name="connsiteY7073" fmla="*/ 7134 h 1047182"/>
                  <a:gd name="connsiteX7074" fmla="*/ 518902 w 808720"/>
                  <a:gd name="connsiteY7074" fmla="*/ 7103 h 1047182"/>
                  <a:gd name="connsiteX7075" fmla="*/ 520761 w 808720"/>
                  <a:gd name="connsiteY7075" fmla="*/ 6360 h 1047182"/>
                  <a:gd name="connsiteX7076" fmla="*/ 520870 w 808720"/>
                  <a:gd name="connsiteY7076" fmla="*/ 6317 h 1047182"/>
                  <a:gd name="connsiteX7077" fmla="*/ 520897 w 808720"/>
                  <a:gd name="connsiteY7077" fmla="*/ 6306 h 1047182"/>
                  <a:gd name="connsiteX7078" fmla="*/ 520870 w 808720"/>
                  <a:gd name="connsiteY7078" fmla="*/ 6317 h 1047182"/>
                  <a:gd name="connsiteX7079" fmla="*/ 520684 w 808720"/>
                  <a:gd name="connsiteY7079" fmla="*/ 6320 h 1047182"/>
                  <a:gd name="connsiteX7080" fmla="*/ 522372 w 808720"/>
                  <a:gd name="connsiteY7080" fmla="*/ 6291 h 1047182"/>
                  <a:gd name="connsiteX7081" fmla="*/ 522385 w 808720"/>
                  <a:gd name="connsiteY7081" fmla="*/ 6297 h 1047182"/>
                  <a:gd name="connsiteX7082" fmla="*/ 523535 w 808720"/>
                  <a:gd name="connsiteY7082" fmla="*/ 6828 h 1047182"/>
                  <a:gd name="connsiteX7083" fmla="*/ 523484 w 808720"/>
                  <a:gd name="connsiteY7083" fmla="*/ 6864 h 1047182"/>
                  <a:gd name="connsiteX7084" fmla="*/ 522370 w 808720"/>
                  <a:gd name="connsiteY7084" fmla="*/ 6297 h 1047182"/>
                  <a:gd name="connsiteX7085" fmla="*/ 522357 w 808720"/>
                  <a:gd name="connsiteY7085" fmla="*/ 6291 h 1047182"/>
                  <a:gd name="connsiteX7086" fmla="*/ 471195 w 808720"/>
                  <a:gd name="connsiteY7086" fmla="*/ 6290 h 1047182"/>
                  <a:gd name="connsiteX7087" fmla="*/ 475053 w 808720"/>
                  <a:gd name="connsiteY7087" fmla="*/ 6653 h 1047182"/>
                  <a:gd name="connsiteX7088" fmla="*/ 471166 w 808720"/>
                  <a:gd name="connsiteY7088" fmla="*/ 6710 h 1047182"/>
                  <a:gd name="connsiteX7089" fmla="*/ 468950 w 808720"/>
                  <a:gd name="connsiteY7089" fmla="*/ 6570 h 1047182"/>
                  <a:gd name="connsiteX7090" fmla="*/ 464472 w 808720"/>
                  <a:gd name="connsiteY7090" fmla="*/ 6288 h 1047182"/>
                  <a:gd name="connsiteX7091" fmla="*/ 464950 w 808720"/>
                  <a:gd name="connsiteY7091" fmla="*/ 6318 h 1047182"/>
                  <a:gd name="connsiteX7092" fmla="*/ 464252 w 808720"/>
                  <a:gd name="connsiteY7092" fmla="*/ 6409 h 1047182"/>
                  <a:gd name="connsiteX7093" fmla="*/ 463835 w 808720"/>
                  <a:gd name="connsiteY7093" fmla="*/ 6373 h 1047182"/>
                  <a:gd name="connsiteX7094" fmla="*/ 534926 w 808720"/>
                  <a:gd name="connsiteY7094" fmla="*/ 6282 h 1047182"/>
                  <a:gd name="connsiteX7095" fmla="*/ 535015 w 808720"/>
                  <a:gd name="connsiteY7095" fmla="*/ 6396 h 1047182"/>
                  <a:gd name="connsiteX7096" fmla="*/ 533311 w 808720"/>
                  <a:gd name="connsiteY7096" fmla="*/ 6515 h 1047182"/>
                  <a:gd name="connsiteX7097" fmla="*/ 533310 w 808720"/>
                  <a:gd name="connsiteY7097" fmla="*/ 6512 h 1047182"/>
                  <a:gd name="connsiteX7098" fmla="*/ 506135 w 808720"/>
                  <a:gd name="connsiteY7098" fmla="*/ 6281 h 1047182"/>
                  <a:gd name="connsiteX7099" fmla="*/ 506929 w 808720"/>
                  <a:gd name="connsiteY7099" fmla="*/ 6307 h 1047182"/>
                  <a:gd name="connsiteX7100" fmla="*/ 507151 w 808720"/>
                  <a:gd name="connsiteY7100" fmla="*/ 6343 h 1047182"/>
                  <a:gd name="connsiteX7101" fmla="*/ 507513 w 808720"/>
                  <a:gd name="connsiteY7101" fmla="*/ 6401 h 1047182"/>
                  <a:gd name="connsiteX7102" fmla="*/ 506084 w 808720"/>
                  <a:gd name="connsiteY7102" fmla="*/ 6571 h 1047182"/>
                  <a:gd name="connsiteX7103" fmla="*/ 504817 w 808720"/>
                  <a:gd name="connsiteY7103" fmla="*/ 6593 h 1047182"/>
                  <a:gd name="connsiteX7104" fmla="*/ 503563 w 808720"/>
                  <a:gd name="connsiteY7104" fmla="*/ 6615 h 1047182"/>
                  <a:gd name="connsiteX7105" fmla="*/ 503906 w 808720"/>
                  <a:gd name="connsiteY7105" fmla="*/ 6491 h 1047182"/>
                  <a:gd name="connsiteX7106" fmla="*/ 462712 w 808720"/>
                  <a:gd name="connsiteY7106" fmla="*/ 6275 h 1047182"/>
                  <a:gd name="connsiteX7107" fmla="*/ 463835 w 808720"/>
                  <a:gd name="connsiteY7107" fmla="*/ 6373 h 1047182"/>
                  <a:gd name="connsiteX7108" fmla="*/ 462006 w 808720"/>
                  <a:gd name="connsiteY7108" fmla="*/ 6618 h 1047182"/>
                  <a:gd name="connsiteX7109" fmla="*/ 460748 w 808720"/>
                  <a:gd name="connsiteY7109" fmla="*/ 6547 h 1047182"/>
                  <a:gd name="connsiteX7110" fmla="*/ 462397 w 808720"/>
                  <a:gd name="connsiteY7110" fmla="*/ 6306 h 1047182"/>
                  <a:gd name="connsiteX7111" fmla="*/ 523550 w 808720"/>
                  <a:gd name="connsiteY7111" fmla="*/ 6270 h 1047182"/>
                  <a:gd name="connsiteX7112" fmla="*/ 523959 w 808720"/>
                  <a:gd name="connsiteY7112" fmla="*/ 6531 h 1047182"/>
                  <a:gd name="connsiteX7113" fmla="*/ 523648 w 808720"/>
                  <a:gd name="connsiteY7113" fmla="*/ 6749 h 1047182"/>
                  <a:gd name="connsiteX7114" fmla="*/ 522589 w 808720"/>
                  <a:gd name="connsiteY7114" fmla="*/ 6289 h 1047182"/>
                  <a:gd name="connsiteX7115" fmla="*/ 522585 w 808720"/>
                  <a:gd name="connsiteY7115" fmla="*/ 6287 h 1047182"/>
                  <a:gd name="connsiteX7116" fmla="*/ 522674 w 808720"/>
                  <a:gd name="connsiteY7116" fmla="*/ 6285 h 1047182"/>
                  <a:gd name="connsiteX7117" fmla="*/ 524366 w 808720"/>
                  <a:gd name="connsiteY7117" fmla="*/ 6256 h 1047182"/>
                  <a:gd name="connsiteX7118" fmla="*/ 524027 w 808720"/>
                  <a:gd name="connsiteY7118" fmla="*/ 6574 h 1047182"/>
                  <a:gd name="connsiteX7119" fmla="*/ 523959 w 808720"/>
                  <a:gd name="connsiteY7119" fmla="*/ 6531 h 1047182"/>
                  <a:gd name="connsiteX7120" fmla="*/ 524351 w 808720"/>
                  <a:gd name="connsiteY7120" fmla="*/ 6257 h 1047182"/>
                  <a:gd name="connsiteX7121" fmla="*/ 496969 w 808720"/>
                  <a:gd name="connsiteY7121" fmla="*/ 6256 h 1047182"/>
                  <a:gd name="connsiteX7122" fmla="*/ 497721 w 808720"/>
                  <a:gd name="connsiteY7122" fmla="*/ 6320 h 1047182"/>
                  <a:gd name="connsiteX7123" fmla="*/ 493049 w 808720"/>
                  <a:gd name="connsiteY7123" fmla="*/ 6389 h 1047182"/>
                  <a:gd name="connsiteX7124" fmla="*/ 462473 w 808720"/>
                  <a:gd name="connsiteY7124" fmla="*/ 6254 h 1047182"/>
                  <a:gd name="connsiteX7125" fmla="*/ 462648 w 808720"/>
                  <a:gd name="connsiteY7125" fmla="*/ 6269 h 1047182"/>
                  <a:gd name="connsiteX7126" fmla="*/ 462397 w 808720"/>
                  <a:gd name="connsiteY7126" fmla="*/ 6306 h 1047182"/>
                  <a:gd name="connsiteX7127" fmla="*/ 460241 w 808720"/>
                  <a:gd name="connsiteY7127" fmla="*/ 6519 h 1047182"/>
                  <a:gd name="connsiteX7128" fmla="*/ 459917 w 808720"/>
                  <a:gd name="connsiteY7128" fmla="*/ 6500 h 1047182"/>
                  <a:gd name="connsiteX7129" fmla="*/ 462088 w 808720"/>
                  <a:gd name="connsiteY7129" fmla="*/ 6280 h 1047182"/>
                  <a:gd name="connsiteX7130" fmla="*/ 506630 w 808720"/>
                  <a:gd name="connsiteY7130" fmla="*/ 6234 h 1047182"/>
                  <a:gd name="connsiteX7131" fmla="*/ 507391 w 808720"/>
                  <a:gd name="connsiteY7131" fmla="*/ 6317 h 1047182"/>
                  <a:gd name="connsiteX7132" fmla="*/ 507459 w 808720"/>
                  <a:gd name="connsiteY7132" fmla="*/ 6325 h 1047182"/>
                  <a:gd name="connsiteX7133" fmla="*/ 507354 w 808720"/>
                  <a:gd name="connsiteY7133" fmla="*/ 6321 h 1047182"/>
                  <a:gd name="connsiteX7134" fmla="*/ 506929 w 808720"/>
                  <a:gd name="connsiteY7134" fmla="*/ 6307 h 1047182"/>
                  <a:gd name="connsiteX7135" fmla="*/ 506533 w 808720"/>
                  <a:gd name="connsiteY7135" fmla="*/ 6244 h 1047182"/>
                  <a:gd name="connsiteX7136" fmla="*/ 525696 w 808720"/>
                  <a:gd name="connsiteY7136" fmla="*/ 6233 h 1047182"/>
                  <a:gd name="connsiteX7137" fmla="*/ 526217 w 808720"/>
                  <a:gd name="connsiteY7137" fmla="*/ 6600 h 1047182"/>
                  <a:gd name="connsiteX7138" fmla="*/ 525776 w 808720"/>
                  <a:gd name="connsiteY7138" fmla="*/ 7041 h 1047182"/>
                  <a:gd name="connsiteX7139" fmla="*/ 525730 w 808720"/>
                  <a:gd name="connsiteY7139" fmla="*/ 7067 h 1047182"/>
                  <a:gd name="connsiteX7140" fmla="*/ 524909 w 808720"/>
                  <a:gd name="connsiteY7140" fmla="*/ 7136 h 1047182"/>
                  <a:gd name="connsiteX7141" fmla="*/ 524035 w 808720"/>
                  <a:gd name="connsiteY7141" fmla="*/ 6579 h 1047182"/>
                  <a:gd name="connsiteX7142" fmla="*/ 524367 w 808720"/>
                  <a:gd name="connsiteY7142" fmla="*/ 6256 h 1047182"/>
                  <a:gd name="connsiteX7143" fmla="*/ 504613 w 808720"/>
                  <a:gd name="connsiteY7143" fmla="*/ 6231 h 1047182"/>
                  <a:gd name="connsiteX7144" fmla="*/ 504630 w 808720"/>
                  <a:gd name="connsiteY7144" fmla="*/ 6232 h 1047182"/>
                  <a:gd name="connsiteX7145" fmla="*/ 503906 w 808720"/>
                  <a:gd name="connsiteY7145" fmla="*/ 6491 h 1047182"/>
                  <a:gd name="connsiteX7146" fmla="*/ 503278 w 808720"/>
                  <a:gd name="connsiteY7146" fmla="*/ 6551 h 1047182"/>
                  <a:gd name="connsiteX7147" fmla="*/ 504353 w 808720"/>
                  <a:gd name="connsiteY7147" fmla="*/ 6222 h 1047182"/>
                  <a:gd name="connsiteX7148" fmla="*/ 504515 w 808720"/>
                  <a:gd name="connsiteY7148" fmla="*/ 6228 h 1047182"/>
                  <a:gd name="connsiteX7149" fmla="*/ 501065 w 808720"/>
                  <a:gd name="connsiteY7149" fmla="*/ 6453 h 1047182"/>
                  <a:gd name="connsiteX7150" fmla="*/ 502263 w 808720"/>
                  <a:gd name="connsiteY7150" fmla="*/ 6253 h 1047182"/>
                  <a:gd name="connsiteX7151" fmla="*/ 509036 w 808720"/>
                  <a:gd name="connsiteY7151" fmla="*/ 6222 h 1047182"/>
                  <a:gd name="connsiteX7152" fmla="*/ 509041 w 808720"/>
                  <a:gd name="connsiteY7152" fmla="*/ 6224 h 1047182"/>
                  <a:gd name="connsiteX7153" fmla="*/ 508728 w 808720"/>
                  <a:gd name="connsiteY7153" fmla="*/ 6367 h 1047182"/>
                  <a:gd name="connsiteX7154" fmla="*/ 508468 w 808720"/>
                  <a:gd name="connsiteY7154" fmla="*/ 6358 h 1047182"/>
                  <a:gd name="connsiteX7155" fmla="*/ 509032 w 808720"/>
                  <a:gd name="connsiteY7155" fmla="*/ 6220 h 1047182"/>
                  <a:gd name="connsiteX7156" fmla="*/ 509034 w 808720"/>
                  <a:gd name="connsiteY7156" fmla="*/ 6221 h 1047182"/>
                  <a:gd name="connsiteX7157" fmla="*/ 508322 w 808720"/>
                  <a:gd name="connsiteY7157" fmla="*/ 6353 h 1047182"/>
                  <a:gd name="connsiteX7158" fmla="*/ 508004 w 808720"/>
                  <a:gd name="connsiteY7158" fmla="*/ 6343 h 1047182"/>
                  <a:gd name="connsiteX7159" fmla="*/ 526599 w 808720"/>
                  <a:gd name="connsiteY7159" fmla="*/ 6218 h 1047182"/>
                  <a:gd name="connsiteX7160" fmla="*/ 526425 w 808720"/>
                  <a:gd name="connsiteY7160" fmla="*/ 6392 h 1047182"/>
                  <a:gd name="connsiteX7161" fmla="*/ 526228 w 808720"/>
                  <a:gd name="connsiteY7161" fmla="*/ 6224 h 1047182"/>
                  <a:gd name="connsiteX7162" fmla="*/ 546338 w 808720"/>
                  <a:gd name="connsiteY7162" fmla="*/ 6218 h 1047182"/>
                  <a:gd name="connsiteX7163" fmla="*/ 545350 w 808720"/>
                  <a:gd name="connsiteY7163" fmla="*/ 9334 h 1047182"/>
                  <a:gd name="connsiteX7164" fmla="*/ 545280 w 808720"/>
                  <a:gd name="connsiteY7164" fmla="*/ 9317 h 1047182"/>
                  <a:gd name="connsiteX7165" fmla="*/ 537565 w 808720"/>
                  <a:gd name="connsiteY7165" fmla="*/ 6218 h 1047182"/>
                  <a:gd name="connsiteX7166" fmla="*/ 539592 w 808720"/>
                  <a:gd name="connsiteY7166" fmla="*/ 8544 h 1047182"/>
                  <a:gd name="connsiteX7167" fmla="*/ 539419 w 808720"/>
                  <a:gd name="connsiteY7167" fmla="*/ 8682 h 1047182"/>
                  <a:gd name="connsiteX7168" fmla="*/ 539176 w 808720"/>
                  <a:gd name="connsiteY7168" fmla="*/ 8136 h 1047182"/>
                  <a:gd name="connsiteX7169" fmla="*/ 536687 w 808720"/>
                  <a:gd name="connsiteY7169" fmla="*/ 7553 h 1047182"/>
                  <a:gd name="connsiteX7170" fmla="*/ 535513 w 808720"/>
                  <a:gd name="connsiteY7170" fmla="*/ 6361 h 1047182"/>
                  <a:gd name="connsiteX7171" fmla="*/ 535372 w 808720"/>
                  <a:gd name="connsiteY7171" fmla="*/ 6218 h 1047182"/>
                  <a:gd name="connsiteX7172" fmla="*/ 535513 w 808720"/>
                  <a:gd name="connsiteY7172" fmla="*/ 6361 h 1047182"/>
                  <a:gd name="connsiteX7173" fmla="*/ 535392 w 808720"/>
                  <a:gd name="connsiteY7173" fmla="*/ 6369 h 1047182"/>
                  <a:gd name="connsiteX7174" fmla="*/ 535322 w 808720"/>
                  <a:gd name="connsiteY7174" fmla="*/ 6225 h 1047182"/>
                  <a:gd name="connsiteX7175" fmla="*/ 533179 w 808720"/>
                  <a:gd name="connsiteY7175" fmla="*/ 6218 h 1047182"/>
                  <a:gd name="connsiteX7176" fmla="*/ 533310 w 808720"/>
                  <a:gd name="connsiteY7176" fmla="*/ 6512 h 1047182"/>
                  <a:gd name="connsiteX7177" fmla="*/ 533280 w 808720"/>
                  <a:gd name="connsiteY7177" fmla="*/ 6517 h 1047182"/>
                  <a:gd name="connsiteX7178" fmla="*/ 532495 w 808720"/>
                  <a:gd name="connsiteY7178" fmla="*/ 6571 h 1047182"/>
                  <a:gd name="connsiteX7179" fmla="*/ 531855 w 808720"/>
                  <a:gd name="connsiteY7179" fmla="*/ 6421 h 1047182"/>
                  <a:gd name="connsiteX7180" fmla="*/ 530985 w 808720"/>
                  <a:gd name="connsiteY7180" fmla="*/ 6218 h 1047182"/>
                  <a:gd name="connsiteX7181" fmla="*/ 531855 w 808720"/>
                  <a:gd name="connsiteY7181" fmla="*/ 6421 h 1047182"/>
                  <a:gd name="connsiteX7182" fmla="*/ 529757 w 808720"/>
                  <a:gd name="connsiteY7182" fmla="*/ 6744 h 1047182"/>
                  <a:gd name="connsiteX7183" fmla="*/ 524407 w 808720"/>
                  <a:gd name="connsiteY7183" fmla="*/ 6218 h 1047182"/>
                  <a:gd name="connsiteX7184" fmla="*/ 524367 w 808720"/>
                  <a:gd name="connsiteY7184" fmla="*/ 6256 h 1047182"/>
                  <a:gd name="connsiteX7185" fmla="*/ 524366 w 808720"/>
                  <a:gd name="connsiteY7185" fmla="*/ 6256 h 1047182"/>
                  <a:gd name="connsiteX7186" fmla="*/ 522214 w 808720"/>
                  <a:gd name="connsiteY7186" fmla="*/ 6218 h 1047182"/>
                  <a:gd name="connsiteX7187" fmla="*/ 522357 w 808720"/>
                  <a:gd name="connsiteY7187" fmla="*/ 6291 h 1047182"/>
                  <a:gd name="connsiteX7188" fmla="*/ 521235 w 808720"/>
                  <a:gd name="connsiteY7188" fmla="*/ 6310 h 1047182"/>
                  <a:gd name="connsiteX7189" fmla="*/ 521324 w 808720"/>
                  <a:gd name="connsiteY7189" fmla="*/ 6277 h 1047182"/>
                  <a:gd name="connsiteX7190" fmla="*/ 509054 w 808720"/>
                  <a:gd name="connsiteY7190" fmla="*/ 6218 h 1047182"/>
                  <a:gd name="connsiteX7191" fmla="*/ 509036 w 808720"/>
                  <a:gd name="connsiteY7191" fmla="*/ 6222 h 1047182"/>
                  <a:gd name="connsiteX7192" fmla="*/ 509034 w 808720"/>
                  <a:gd name="connsiteY7192" fmla="*/ 6221 h 1047182"/>
                  <a:gd name="connsiteX7193" fmla="*/ 504668 w 808720"/>
                  <a:gd name="connsiteY7193" fmla="*/ 6218 h 1047182"/>
                  <a:gd name="connsiteX7194" fmla="*/ 504613 w 808720"/>
                  <a:gd name="connsiteY7194" fmla="*/ 6231 h 1047182"/>
                  <a:gd name="connsiteX7195" fmla="*/ 504515 w 808720"/>
                  <a:gd name="connsiteY7195" fmla="*/ 6228 h 1047182"/>
                  <a:gd name="connsiteX7196" fmla="*/ 498089 w 808720"/>
                  <a:gd name="connsiteY7196" fmla="*/ 6218 h 1047182"/>
                  <a:gd name="connsiteX7197" fmla="*/ 502475 w 808720"/>
                  <a:gd name="connsiteY7197" fmla="*/ 6218 h 1047182"/>
                  <a:gd name="connsiteX7198" fmla="*/ 502263 w 808720"/>
                  <a:gd name="connsiteY7198" fmla="*/ 6253 h 1047182"/>
                  <a:gd name="connsiteX7199" fmla="*/ 497936 w 808720"/>
                  <a:gd name="connsiteY7199" fmla="*/ 6317 h 1047182"/>
                  <a:gd name="connsiteX7200" fmla="*/ 496524 w 808720"/>
                  <a:gd name="connsiteY7200" fmla="*/ 6218 h 1047182"/>
                  <a:gd name="connsiteX7201" fmla="*/ 498089 w 808720"/>
                  <a:gd name="connsiteY7201" fmla="*/ 6218 h 1047182"/>
                  <a:gd name="connsiteX7202" fmla="*/ 496969 w 808720"/>
                  <a:gd name="connsiteY7202" fmla="*/ 6256 h 1047182"/>
                  <a:gd name="connsiteX7203" fmla="*/ 490441 w 808720"/>
                  <a:gd name="connsiteY7203" fmla="*/ 6218 h 1047182"/>
                  <a:gd name="connsiteX7204" fmla="*/ 493572 w 808720"/>
                  <a:gd name="connsiteY7204" fmla="*/ 6218 h 1047182"/>
                  <a:gd name="connsiteX7205" fmla="*/ 491993 w 808720"/>
                  <a:gd name="connsiteY7205" fmla="*/ 6404 h 1047182"/>
                  <a:gd name="connsiteX7206" fmla="*/ 491277 w 808720"/>
                  <a:gd name="connsiteY7206" fmla="*/ 6415 h 1047182"/>
                  <a:gd name="connsiteX7207" fmla="*/ 470431 w 808720"/>
                  <a:gd name="connsiteY7207" fmla="*/ 6218 h 1047182"/>
                  <a:gd name="connsiteX7208" fmla="*/ 471771 w 808720"/>
                  <a:gd name="connsiteY7208" fmla="*/ 6218 h 1047182"/>
                  <a:gd name="connsiteX7209" fmla="*/ 471195 w 808720"/>
                  <a:gd name="connsiteY7209" fmla="*/ 6290 h 1047182"/>
                  <a:gd name="connsiteX7210" fmla="*/ 468481 w 808720"/>
                  <a:gd name="connsiteY7210" fmla="*/ 6218 h 1047182"/>
                  <a:gd name="connsiteX7211" fmla="*/ 469139 w 808720"/>
                  <a:gd name="connsiteY7211" fmla="*/ 6218 h 1047182"/>
                  <a:gd name="connsiteX7212" fmla="*/ 467138 w 808720"/>
                  <a:gd name="connsiteY7212" fmla="*/ 6456 h 1047182"/>
                  <a:gd name="connsiteX7213" fmla="*/ 467004 w 808720"/>
                  <a:gd name="connsiteY7213" fmla="*/ 6447 h 1047182"/>
                  <a:gd name="connsiteX7214" fmla="*/ 468170 w 808720"/>
                  <a:gd name="connsiteY7214" fmla="*/ 6261 h 1047182"/>
                  <a:gd name="connsiteX7215" fmla="*/ 468262 w 808720"/>
                  <a:gd name="connsiteY7215" fmla="*/ 6218 h 1047182"/>
                  <a:gd name="connsiteX7216" fmla="*/ 468438 w 808720"/>
                  <a:gd name="connsiteY7216" fmla="*/ 6218 h 1047182"/>
                  <a:gd name="connsiteX7217" fmla="*/ 468170 w 808720"/>
                  <a:gd name="connsiteY7217" fmla="*/ 6261 h 1047182"/>
                  <a:gd name="connsiteX7218" fmla="*/ 466874 w 808720"/>
                  <a:gd name="connsiteY7218" fmla="*/ 6439 h 1047182"/>
                  <a:gd name="connsiteX7219" fmla="*/ 466802 w 808720"/>
                  <a:gd name="connsiteY7219" fmla="*/ 6435 h 1047182"/>
                  <a:gd name="connsiteX7220" fmla="*/ 467775 w 808720"/>
                  <a:gd name="connsiteY7220" fmla="*/ 6277 h 1047182"/>
                  <a:gd name="connsiteX7221" fmla="*/ 465713 w 808720"/>
                  <a:gd name="connsiteY7221" fmla="*/ 6218 h 1047182"/>
                  <a:gd name="connsiteX7222" fmla="*/ 468142 w 808720"/>
                  <a:gd name="connsiteY7222" fmla="*/ 6218 h 1047182"/>
                  <a:gd name="connsiteX7223" fmla="*/ 467775 w 808720"/>
                  <a:gd name="connsiteY7223" fmla="*/ 6277 h 1047182"/>
                  <a:gd name="connsiteX7224" fmla="*/ 466592 w 808720"/>
                  <a:gd name="connsiteY7224" fmla="*/ 6421 h 1047182"/>
                  <a:gd name="connsiteX7225" fmla="*/ 464950 w 808720"/>
                  <a:gd name="connsiteY7225" fmla="*/ 6318 h 1047182"/>
                  <a:gd name="connsiteX7226" fmla="*/ 463366 w 808720"/>
                  <a:gd name="connsiteY7226" fmla="*/ 6218 h 1047182"/>
                  <a:gd name="connsiteX7227" fmla="*/ 464992 w 808720"/>
                  <a:gd name="connsiteY7227" fmla="*/ 6218 h 1047182"/>
                  <a:gd name="connsiteX7228" fmla="*/ 464472 w 808720"/>
                  <a:gd name="connsiteY7228" fmla="*/ 6288 h 1047182"/>
                  <a:gd name="connsiteX7229" fmla="*/ 462999 w 808720"/>
                  <a:gd name="connsiteY7229" fmla="*/ 6218 h 1047182"/>
                  <a:gd name="connsiteX7230" fmla="*/ 463290 w 808720"/>
                  <a:gd name="connsiteY7230" fmla="*/ 6218 h 1047182"/>
                  <a:gd name="connsiteX7231" fmla="*/ 462712 w 808720"/>
                  <a:gd name="connsiteY7231" fmla="*/ 6275 h 1047182"/>
                  <a:gd name="connsiteX7232" fmla="*/ 462648 w 808720"/>
                  <a:gd name="connsiteY7232" fmla="*/ 6269 h 1047182"/>
                  <a:gd name="connsiteX7233" fmla="*/ 462706 w 808720"/>
                  <a:gd name="connsiteY7233" fmla="*/ 6218 h 1047182"/>
                  <a:gd name="connsiteX7234" fmla="*/ 462999 w 808720"/>
                  <a:gd name="connsiteY7234" fmla="*/ 6218 h 1047182"/>
                  <a:gd name="connsiteX7235" fmla="*/ 462473 w 808720"/>
                  <a:gd name="connsiteY7235" fmla="*/ 6254 h 1047182"/>
                  <a:gd name="connsiteX7236" fmla="*/ 462406 w 808720"/>
                  <a:gd name="connsiteY7236" fmla="*/ 6248 h 1047182"/>
                  <a:gd name="connsiteX7237" fmla="*/ 461661 w 808720"/>
                  <a:gd name="connsiteY7237" fmla="*/ 6218 h 1047182"/>
                  <a:gd name="connsiteX7238" fmla="*/ 462060 w 808720"/>
                  <a:gd name="connsiteY7238" fmla="*/ 6218 h 1047182"/>
                  <a:gd name="connsiteX7239" fmla="*/ 462406 w 808720"/>
                  <a:gd name="connsiteY7239" fmla="*/ 6248 h 1047182"/>
                  <a:gd name="connsiteX7240" fmla="*/ 462088 w 808720"/>
                  <a:gd name="connsiteY7240" fmla="*/ 6280 h 1047182"/>
                  <a:gd name="connsiteX7241" fmla="*/ 459493 w 808720"/>
                  <a:gd name="connsiteY7241" fmla="*/ 6458 h 1047182"/>
                  <a:gd name="connsiteX7242" fmla="*/ 458612 w 808720"/>
                  <a:gd name="connsiteY7242" fmla="*/ 6218 h 1047182"/>
                  <a:gd name="connsiteX7243" fmla="*/ 456220 w 808720"/>
                  <a:gd name="connsiteY7243" fmla="*/ 6683 h 1047182"/>
                  <a:gd name="connsiteX7244" fmla="*/ 456194 w 808720"/>
                  <a:gd name="connsiteY7244" fmla="*/ 6685 h 1047182"/>
                  <a:gd name="connsiteX7245" fmla="*/ 454213 w 808720"/>
                  <a:gd name="connsiteY7245" fmla="*/ 6566 h 1047182"/>
                  <a:gd name="connsiteX7246" fmla="*/ 455662 w 808720"/>
                  <a:gd name="connsiteY7246" fmla="*/ 6425 h 1047182"/>
                  <a:gd name="connsiteX7247" fmla="*/ 454474 w 808720"/>
                  <a:gd name="connsiteY7247" fmla="*/ 6218 h 1047182"/>
                  <a:gd name="connsiteX7248" fmla="*/ 457804 w 808720"/>
                  <a:gd name="connsiteY7248" fmla="*/ 6218 h 1047182"/>
                  <a:gd name="connsiteX7249" fmla="*/ 455662 w 808720"/>
                  <a:gd name="connsiteY7249" fmla="*/ 6425 h 1047182"/>
                  <a:gd name="connsiteX7250" fmla="*/ 453918 w 808720"/>
                  <a:gd name="connsiteY7250" fmla="*/ 6548 h 1047182"/>
                  <a:gd name="connsiteX7251" fmla="*/ 452410 w 808720"/>
                  <a:gd name="connsiteY7251" fmla="*/ 6457 h 1047182"/>
                  <a:gd name="connsiteX7252" fmla="*/ 449528 w 808720"/>
                  <a:gd name="connsiteY7252" fmla="*/ 6857 h 1047182"/>
                  <a:gd name="connsiteX7253" fmla="*/ 447005 w 808720"/>
                  <a:gd name="connsiteY7253" fmla="*/ 7034 h 1047182"/>
                  <a:gd name="connsiteX7254" fmla="*/ 450645 w 808720"/>
                  <a:gd name="connsiteY7254" fmla="*/ 6549 h 1047182"/>
                  <a:gd name="connsiteX7255" fmla="*/ 463320 w 808720"/>
                  <a:gd name="connsiteY7255" fmla="*/ 6215 h 1047182"/>
                  <a:gd name="connsiteX7256" fmla="*/ 463366 w 808720"/>
                  <a:gd name="connsiteY7256" fmla="*/ 6218 h 1047182"/>
                  <a:gd name="connsiteX7257" fmla="*/ 463290 w 808720"/>
                  <a:gd name="connsiteY7257" fmla="*/ 6218 h 1047182"/>
                  <a:gd name="connsiteX7258" fmla="*/ 523430 w 808720"/>
                  <a:gd name="connsiteY7258" fmla="*/ 6194 h 1047182"/>
                  <a:gd name="connsiteX7259" fmla="*/ 524407 w 808720"/>
                  <a:gd name="connsiteY7259" fmla="*/ 6218 h 1047182"/>
                  <a:gd name="connsiteX7260" fmla="*/ 524351 w 808720"/>
                  <a:gd name="connsiteY7260" fmla="*/ 6257 h 1047182"/>
                  <a:gd name="connsiteX7261" fmla="*/ 523550 w 808720"/>
                  <a:gd name="connsiteY7261" fmla="*/ 6270 h 1047182"/>
                  <a:gd name="connsiteX7262" fmla="*/ 523521 w 808720"/>
                  <a:gd name="connsiteY7262" fmla="*/ 6252 h 1047182"/>
                  <a:gd name="connsiteX7263" fmla="*/ 521180 w 808720"/>
                  <a:gd name="connsiteY7263" fmla="*/ 6193 h 1047182"/>
                  <a:gd name="connsiteX7264" fmla="*/ 521527 w 808720"/>
                  <a:gd name="connsiteY7264" fmla="*/ 6201 h 1047182"/>
                  <a:gd name="connsiteX7265" fmla="*/ 521324 w 808720"/>
                  <a:gd name="connsiteY7265" fmla="*/ 6277 h 1047182"/>
                  <a:gd name="connsiteX7266" fmla="*/ 520897 w 808720"/>
                  <a:gd name="connsiteY7266" fmla="*/ 6306 h 1047182"/>
                  <a:gd name="connsiteX7267" fmla="*/ 521657 w 808720"/>
                  <a:gd name="connsiteY7267" fmla="*/ 6152 h 1047182"/>
                  <a:gd name="connsiteX7268" fmla="*/ 522311 w 808720"/>
                  <a:gd name="connsiteY7268" fmla="*/ 6168 h 1047182"/>
                  <a:gd name="connsiteX7269" fmla="*/ 522585 w 808720"/>
                  <a:gd name="connsiteY7269" fmla="*/ 6287 h 1047182"/>
                  <a:gd name="connsiteX7270" fmla="*/ 522372 w 808720"/>
                  <a:gd name="connsiteY7270" fmla="*/ 6291 h 1047182"/>
                  <a:gd name="connsiteX7271" fmla="*/ 522214 w 808720"/>
                  <a:gd name="connsiteY7271" fmla="*/ 6218 h 1047182"/>
                  <a:gd name="connsiteX7272" fmla="*/ 521527 w 808720"/>
                  <a:gd name="connsiteY7272" fmla="*/ 6201 h 1047182"/>
                  <a:gd name="connsiteX7273" fmla="*/ 469710 w 808720"/>
                  <a:gd name="connsiteY7273" fmla="*/ 6150 h 1047182"/>
                  <a:gd name="connsiteX7274" fmla="*/ 470431 w 808720"/>
                  <a:gd name="connsiteY7274" fmla="*/ 6218 h 1047182"/>
                  <a:gd name="connsiteX7275" fmla="*/ 469139 w 808720"/>
                  <a:gd name="connsiteY7275" fmla="*/ 6218 h 1047182"/>
                  <a:gd name="connsiteX7276" fmla="*/ 462279 w 808720"/>
                  <a:gd name="connsiteY7276" fmla="*/ 6149 h 1047182"/>
                  <a:gd name="connsiteX7277" fmla="*/ 462959 w 808720"/>
                  <a:gd name="connsiteY7277" fmla="*/ 6192 h 1047182"/>
                  <a:gd name="connsiteX7278" fmla="*/ 462706 w 808720"/>
                  <a:gd name="connsiteY7278" fmla="*/ 6218 h 1047182"/>
                  <a:gd name="connsiteX7279" fmla="*/ 462060 w 808720"/>
                  <a:gd name="connsiteY7279" fmla="*/ 6218 h 1047182"/>
                  <a:gd name="connsiteX7280" fmla="*/ 461837 w 808720"/>
                  <a:gd name="connsiteY7280" fmla="*/ 6198 h 1047182"/>
                  <a:gd name="connsiteX7281" fmla="*/ 514652 w 808720"/>
                  <a:gd name="connsiteY7281" fmla="*/ 6134 h 1047182"/>
                  <a:gd name="connsiteX7282" fmla="*/ 517827 w 808720"/>
                  <a:gd name="connsiteY7282" fmla="*/ 6218 h 1047182"/>
                  <a:gd name="connsiteX7283" fmla="*/ 517297 w 808720"/>
                  <a:gd name="connsiteY7283" fmla="*/ 6378 h 1047182"/>
                  <a:gd name="connsiteX7284" fmla="*/ 515834 w 808720"/>
                  <a:gd name="connsiteY7284" fmla="*/ 6404 h 1047182"/>
                  <a:gd name="connsiteX7285" fmla="*/ 508757 w 808720"/>
                  <a:gd name="connsiteY7285" fmla="*/ 6118 h 1047182"/>
                  <a:gd name="connsiteX7286" fmla="*/ 508929 w 808720"/>
                  <a:gd name="connsiteY7286" fmla="*/ 6153 h 1047182"/>
                  <a:gd name="connsiteX7287" fmla="*/ 510222 w 808720"/>
                  <a:gd name="connsiteY7287" fmla="*/ 6416 h 1047182"/>
                  <a:gd name="connsiteX7288" fmla="*/ 509490 w 808720"/>
                  <a:gd name="connsiteY7288" fmla="*/ 6392 h 1047182"/>
                  <a:gd name="connsiteX7289" fmla="*/ 509041 w 808720"/>
                  <a:gd name="connsiteY7289" fmla="*/ 6224 h 1047182"/>
                  <a:gd name="connsiteX7290" fmla="*/ 509054 w 808720"/>
                  <a:gd name="connsiteY7290" fmla="*/ 6218 h 1047182"/>
                  <a:gd name="connsiteX7291" fmla="*/ 509032 w 808720"/>
                  <a:gd name="connsiteY7291" fmla="*/ 6220 h 1047182"/>
                  <a:gd name="connsiteX7292" fmla="*/ 508868 w 808720"/>
                  <a:gd name="connsiteY7292" fmla="*/ 6159 h 1047182"/>
                  <a:gd name="connsiteX7293" fmla="*/ 469208 w 808720"/>
                  <a:gd name="connsiteY7293" fmla="*/ 6102 h 1047182"/>
                  <a:gd name="connsiteX7294" fmla="*/ 469272 w 808720"/>
                  <a:gd name="connsiteY7294" fmla="*/ 6108 h 1047182"/>
                  <a:gd name="connsiteX7295" fmla="*/ 468481 w 808720"/>
                  <a:gd name="connsiteY7295" fmla="*/ 6218 h 1047182"/>
                  <a:gd name="connsiteX7296" fmla="*/ 468438 w 808720"/>
                  <a:gd name="connsiteY7296" fmla="*/ 6218 h 1047182"/>
                  <a:gd name="connsiteX7297" fmla="*/ 468996 w 808720"/>
                  <a:gd name="connsiteY7297" fmla="*/ 6128 h 1047182"/>
                  <a:gd name="connsiteX7298" fmla="*/ 468984 w 808720"/>
                  <a:gd name="connsiteY7298" fmla="*/ 6081 h 1047182"/>
                  <a:gd name="connsiteX7299" fmla="*/ 469176 w 808720"/>
                  <a:gd name="connsiteY7299" fmla="*/ 6099 h 1047182"/>
                  <a:gd name="connsiteX7300" fmla="*/ 468996 w 808720"/>
                  <a:gd name="connsiteY7300" fmla="*/ 6128 h 1047182"/>
                  <a:gd name="connsiteX7301" fmla="*/ 468262 w 808720"/>
                  <a:gd name="connsiteY7301" fmla="*/ 6218 h 1047182"/>
                  <a:gd name="connsiteX7302" fmla="*/ 468142 w 808720"/>
                  <a:gd name="connsiteY7302" fmla="*/ 6218 h 1047182"/>
                  <a:gd name="connsiteX7303" fmla="*/ 494811 w 808720"/>
                  <a:gd name="connsiteY7303" fmla="*/ 6071 h 1047182"/>
                  <a:gd name="connsiteX7304" fmla="*/ 496524 w 808720"/>
                  <a:gd name="connsiteY7304" fmla="*/ 6218 h 1047182"/>
                  <a:gd name="connsiteX7305" fmla="*/ 493572 w 808720"/>
                  <a:gd name="connsiteY7305" fmla="*/ 6218 h 1047182"/>
                  <a:gd name="connsiteX7306" fmla="*/ 512028 w 808720"/>
                  <a:gd name="connsiteY7306" fmla="*/ 6064 h 1047182"/>
                  <a:gd name="connsiteX7307" fmla="*/ 513968 w 808720"/>
                  <a:gd name="connsiteY7307" fmla="*/ 6115 h 1047182"/>
                  <a:gd name="connsiteX7308" fmla="*/ 515317 w 808720"/>
                  <a:gd name="connsiteY7308" fmla="*/ 6412 h 1047182"/>
                  <a:gd name="connsiteX7309" fmla="*/ 513663 w 808720"/>
                  <a:gd name="connsiteY7309" fmla="*/ 6441 h 1047182"/>
                  <a:gd name="connsiteX7310" fmla="*/ 508578 w 808720"/>
                  <a:gd name="connsiteY7310" fmla="*/ 6051 h 1047182"/>
                  <a:gd name="connsiteX7311" fmla="*/ 508757 w 808720"/>
                  <a:gd name="connsiteY7311" fmla="*/ 6118 h 1047182"/>
                  <a:gd name="connsiteX7312" fmla="*/ 508475 w 808720"/>
                  <a:gd name="connsiteY7312" fmla="*/ 6060 h 1047182"/>
                  <a:gd name="connsiteX7313" fmla="*/ 459823 w 808720"/>
                  <a:gd name="connsiteY7313" fmla="*/ 6022 h 1047182"/>
                  <a:gd name="connsiteX7314" fmla="*/ 461837 w 808720"/>
                  <a:gd name="connsiteY7314" fmla="*/ 6198 h 1047182"/>
                  <a:gd name="connsiteX7315" fmla="*/ 461661 w 808720"/>
                  <a:gd name="connsiteY7315" fmla="*/ 6218 h 1047182"/>
                  <a:gd name="connsiteX7316" fmla="*/ 458612 w 808720"/>
                  <a:gd name="connsiteY7316" fmla="*/ 6218 h 1047182"/>
                  <a:gd name="connsiteX7317" fmla="*/ 457804 w 808720"/>
                  <a:gd name="connsiteY7317" fmla="*/ 6218 h 1047182"/>
                  <a:gd name="connsiteX7318" fmla="*/ 513462 w 808720"/>
                  <a:gd name="connsiteY7318" fmla="*/ 6004 h 1047182"/>
                  <a:gd name="connsiteX7319" fmla="*/ 514160 w 808720"/>
                  <a:gd name="connsiteY7319" fmla="*/ 6021 h 1047182"/>
                  <a:gd name="connsiteX7320" fmla="*/ 514652 w 808720"/>
                  <a:gd name="connsiteY7320" fmla="*/ 6134 h 1047182"/>
                  <a:gd name="connsiteX7321" fmla="*/ 513968 w 808720"/>
                  <a:gd name="connsiteY7321" fmla="*/ 6115 h 1047182"/>
                  <a:gd name="connsiteX7322" fmla="*/ 513928 w 808720"/>
                  <a:gd name="connsiteY7322" fmla="*/ 5968 h 1047182"/>
                  <a:gd name="connsiteX7323" fmla="*/ 521301 w 808720"/>
                  <a:gd name="connsiteY7323" fmla="*/ 6144 h 1047182"/>
                  <a:gd name="connsiteX7324" fmla="*/ 521180 w 808720"/>
                  <a:gd name="connsiteY7324" fmla="*/ 6193 h 1047182"/>
                  <a:gd name="connsiteX7325" fmla="*/ 514160 w 808720"/>
                  <a:gd name="connsiteY7325" fmla="*/ 6021 h 1047182"/>
                  <a:gd name="connsiteX7326" fmla="*/ 508354 w 808720"/>
                  <a:gd name="connsiteY7326" fmla="*/ 5967 h 1047182"/>
                  <a:gd name="connsiteX7327" fmla="*/ 509223 w 808720"/>
                  <a:gd name="connsiteY7327" fmla="*/ 5990 h 1047182"/>
                  <a:gd name="connsiteX7328" fmla="*/ 508578 w 808720"/>
                  <a:gd name="connsiteY7328" fmla="*/ 6051 h 1047182"/>
                  <a:gd name="connsiteX7329" fmla="*/ 521798 w 808720"/>
                  <a:gd name="connsiteY7329" fmla="*/ 5945 h 1047182"/>
                  <a:gd name="connsiteX7330" fmla="*/ 521989 w 808720"/>
                  <a:gd name="connsiteY7330" fmla="*/ 6028 h 1047182"/>
                  <a:gd name="connsiteX7331" fmla="*/ 521657 w 808720"/>
                  <a:gd name="connsiteY7331" fmla="*/ 6152 h 1047182"/>
                  <a:gd name="connsiteX7332" fmla="*/ 521301 w 808720"/>
                  <a:gd name="connsiteY7332" fmla="*/ 6144 h 1047182"/>
                  <a:gd name="connsiteX7333" fmla="*/ 509972 w 808720"/>
                  <a:gd name="connsiteY7333" fmla="*/ 5919 h 1047182"/>
                  <a:gd name="connsiteX7334" fmla="*/ 510897 w 808720"/>
                  <a:gd name="connsiteY7334" fmla="*/ 5942 h 1047182"/>
                  <a:gd name="connsiteX7335" fmla="*/ 511568 w 808720"/>
                  <a:gd name="connsiteY7335" fmla="*/ 5958 h 1047182"/>
                  <a:gd name="connsiteX7336" fmla="*/ 512028 w 808720"/>
                  <a:gd name="connsiteY7336" fmla="*/ 6064 h 1047182"/>
                  <a:gd name="connsiteX7337" fmla="*/ 510205 w 808720"/>
                  <a:gd name="connsiteY7337" fmla="*/ 6016 h 1047182"/>
                  <a:gd name="connsiteX7338" fmla="*/ 509223 w 808720"/>
                  <a:gd name="connsiteY7338" fmla="*/ 5990 h 1047182"/>
                  <a:gd name="connsiteX7339" fmla="*/ 467236 w 808720"/>
                  <a:gd name="connsiteY7339" fmla="*/ 5917 h 1047182"/>
                  <a:gd name="connsiteX7340" fmla="*/ 467685 w 808720"/>
                  <a:gd name="connsiteY7340" fmla="*/ 5959 h 1047182"/>
                  <a:gd name="connsiteX7341" fmla="*/ 465713 w 808720"/>
                  <a:gd name="connsiteY7341" fmla="*/ 6218 h 1047182"/>
                  <a:gd name="connsiteX7342" fmla="*/ 464992 w 808720"/>
                  <a:gd name="connsiteY7342" fmla="*/ 6218 h 1047182"/>
                  <a:gd name="connsiteX7343" fmla="*/ 511345 w 808720"/>
                  <a:gd name="connsiteY7343" fmla="*/ 5907 h 1047182"/>
                  <a:gd name="connsiteX7344" fmla="*/ 513222 w 808720"/>
                  <a:gd name="connsiteY7344" fmla="*/ 5951 h 1047182"/>
                  <a:gd name="connsiteX7345" fmla="*/ 513462 w 808720"/>
                  <a:gd name="connsiteY7345" fmla="*/ 6004 h 1047182"/>
                  <a:gd name="connsiteX7346" fmla="*/ 511568 w 808720"/>
                  <a:gd name="connsiteY7346" fmla="*/ 5958 h 1047182"/>
                  <a:gd name="connsiteX7347" fmla="*/ 507484 w 808720"/>
                  <a:gd name="connsiteY7347" fmla="*/ 5858 h 1047182"/>
                  <a:gd name="connsiteX7348" fmla="*/ 508105 w 808720"/>
                  <a:gd name="connsiteY7348" fmla="*/ 5874 h 1047182"/>
                  <a:gd name="connsiteX7349" fmla="*/ 508354 w 808720"/>
                  <a:gd name="connsiteY7349" fmla="*/ 5967 h 1047182"/>
                  <a:gd name="connsiteX7350" fmla="*/ 507965 w 808720"/>
                  <a:gd name="connsiteY7350" fmla="*/ 5956 h 1047182"/>
                  <a:gd name="connsiteX7351" fmla="*/ 504109 w 808720"/>
                  <a:gd name="connsiteY7351" fmla="*/ 5854 h 1047182"/>
                  <a:gd name="connsiteX7352" fmla="*/ 507965 w 808720"/>
                  <a:gd name="connsiteY7352" fmla="*/ 5956 h 1047182"/>
                  <a:gd name="connsiteX7353" fmla="*/ 508475 w 808720"/>
                  <a:gd name="connsiteY7353" fmla="*/ 6060 h 1047182"/>
                  <a:gd name="connsiteX7354" fmla="*/ 506630 w 808720"/>
                  <a:gd name="connsiteY7354" fmla="*/ 6234 h 1047182"/>
                  <a:gd name="connsiteX7355" fmla="*/ 506150 w 808720"/>
                  <a:gd name="connsiteY7355" fmla="*/ 6182 h 1047182"/>
                  <a:gd name="connsiteX7356" fmla="*/ 466428 w 808720"/>
                  <a:gd name="connsiteY7356" fmla="*/ 5840 h 1047182"/>
                  <a:gd name="connsiteX7357" fmla="*/ 466778 w 808720"/>
                  <a:gd name="connsiteY7357" fmla="*/ 5873 h 1047182"/>
                  <a:gd name="connsiteX7358" fmla="*/ 463320 w 808720"/>
                  <a:gd name="connsiteY7358" fmla="*/ 6215 h 1047182"/>
                  <a:gd name="connsiteX7359" fmla="*/ 462959 w 808720"/>
                  <a:gd name="connsiteY7359" fmla="*/ 6192 h 1047182"/>
                  <a:gd name="connsiteX7360" fmla="*/ 507980 w 808720"/>
                  <a:gd name="connsiteY7360" fmla="*/ 5827 h 1047182"/>
                  <a:gd name="connsiteX7361" fmla="*/ 510354 w 808720"/>
                  <a:gd name="connsiteY7361" fmla="*/ 5883 h 1047182"/>
                  <a:gd name="connsiteX7362" fmla="*/ 509972 w 808720"/>
                  <a:gd name="connsiteY7362" fmla="*/ 5919 h 1047182"/>
                  <a:gd name="connsiteX7363" fmla="*/ 508105 w 808720"/>
                  <a:gd name="connsiteY7363" fmla="*/ 5874 h 1047182"/>
                  <a:gd name="connsiteX7364" fmla="*/ 510984 w 808720"/>
                  <a:gd name="connsiteY7364" fmla="*/ 5824 h 1047182"/>
                  <a:gd name="connsiteX7365" fmla="*/ 511306 w 808720"/>
                  <a:gd name="connsiteY7365" fmla="*/ 5898 h 1047182"/>
                  <a:gd name="connsiteX7366" fmla="*/ 511345 w 808720"/>
                  <a:gd name="connsiteY7366" fmla="*/ 5907 h 1047182"/>
                  <a:gd name="connsiteX7367" fmla="*/ 511245 w 808720"/>
                  <a:gd name="connsiteY7367" fmla="*/ 5904 h 1047182"/>
                  <a:gd name="connsiteX7368" fmla="*/ 510354 w 808720"/>
                  <a:gd name="connsiteY7368" fmla="*/ 5883 h 1047182"/>
                  <a:gd name="connsiteX7369" fmla="*/ 522731 w 808720"/>
                  <a:gd name="connsiteY7369" fmla="*/ 5749 h 1047182"/>
                  <a:gd name="connsiteX7370" fmla="*/ 523430 w 808720"/>
                  <a:gd name="connsiteY7370" fmla="*/ 6194 h 1047182"/>
                  <a:gd name="connsiteX7371" fmla="*/ 522311 w 808720"/>
                  <a:gd name="connsiteY7371" fmla="*/ 6168 h 1047182"/>
                  <a:gd name="connsiteX7372" fmla="*/ 521989 w 808720"/>
                  <a:gd name="connsiteY7372" fmla="*/ 6028 h 1047182"/>
                  <a:gd name="connsiteX7373" fmla="*/ 501938 w 808720"/>
                  <a:gd name="connsiteY7373" fmla="*/ 5723 h 1047182"/>
                  <a:gd name="connsiteX7374" fmla="*/ 503536 w 808720"/>
                  <a:gd name="connsiteY7374" fmla="*/ 5762 h 1047182"/>
                  <a:gd name="connsiteX7375" fmla="*/ 504109 w 808720"/>
                  <a:gd name="connsiteY7375" fmla="*/ 5854 h 1047182"/>
                  <a:gd name="connsiteX7376" fmla="*/ 502830 w 808720"/>
                  <a:gd name="connsiteY7376" fmla="*/ 5820 h 1047182"/>
                  <a:gd name="connsiteX7377" fmla="*/ 503234 w 808720"/>
                  <a:gd name="connsiteY7377" fmla="*/ 5714 h 1047182"/>
                  <a:gd name="connsiteX7378" fmla="*/ 507241 w 808720"/>
                  <a:gd name="connsiteY7378" fmla="*/ 5809 h 1047182"/>
                  <a:gd name="connsiteX7379" fmla="*/ 507484 w 808720"/>
                  <a:gd name="connsiteY7379" fmla="*/ 5858 h 1047182"/>
                  <a:gd name="connsiteX7380" fmla="*/ 503536 w 808720"/>
                  <a:gd name="connsiteY7380" fmla="*/ 5762 h 1047182"/>
                  <a:gd name="connsiteX7381" fmla="*/ 512618 w 808720"/>
                  <a:gd name="connsiteY7381" fmla="*/ 5669 h 1047182"/>
                  <a:gd name="connsiteX7382" fmla="*/ 512880 w 808720"/>
                  <a:gd name="connsiteY7382" fmla="*/ 5729 h 1047182"/>
                  <a:gd name="connsiteX7383" fmla="*/ 513928 w 808720"/>
                  <a:gd name="connsiteY7383" fmla="*/ 5968 h 1047182"/>
                  <a:gd name="connsiteX7384" fmla="*/ 513222 w 808720"/>
                  <a:gd name="connsiteY7384" fmla="*/ 5951 h 1047182"/>
                  <a:gd name="connsiteX7385" fmla="*/ 512430 w 808720"/>
                  <a:gd name="connsiteY7385" fmla="*/ 5777 h 1047182"/>
                  <a:gd name="connsiteX7386" fmla="*/ 512143 w 808720"/>
                  <a:gd name="connsiteY7386" fmla="*/ 5714 h 1047182"/>
                  <a:gd name="connsiteX7387" fmla="*/ 469729 w 808720"/>
                  <a:gd name="connsiteY7387" fmla="*/ 5582 h 1047182"/>
                  <a:gd name="connsiteX7388" fmla="*/ 467236 w 808720"/>
                  <a:gd name="connsiteY7388" fmla="*/ 5917 h 1047182"/>
                  <a:gd name="connsiteX7389" fmla="*/ 466778 w 808720"/>
                  <a:gd name="connsiteY7389" fmla="*/ 5873 h 1047182"/>
                  <a:gd name="connsiteX7390" fmla="*/ 454226 w 808720"/>
                  <a:gd name="connsiteY7390" fmla="*/ 5532 h 1047182"/>
                  <a:gd name="connsiteX7391" fmla="*/ 458288 w 808720"/>
                  <a:gd name="connsiteY7391" fmla="*/ 5888 h 1047182"/>
                  <a:gd name="connsiteX7392" fmla="*/ 454474 w 808720"/>
                  <a:gd name="connsiteY7392" fmla="*/ 6218 h 1047182"/>
                  <a:gd name="connsiteX7393" fmla="*/ 453130 w 808720"/>
                  <a:gd name="connsiteY7393" fmla="*/ 6218 h 1047182"/>
                  <a:gd name="connsiteX7394" fmla="*/ 450645 w 808720"/>
                  <a:gd name="connsiteY7394" fmla="*/ 6549 h 1047182"/>
                  <a:gd name="connsiteX7395" fmla="*/ 440361 w 808720"/>
                  <a:gd name="connsiteY7395" fmla="*/ 7439 h 1047182"/>
                  <a:gd name="connsiteX7396" fmla="*/ 462793 w 808720"/>
                  <a:gd name="connsiteY7396" fmla="*/ 5498 h 1047182"/>
                  <a:gd name="connsiteX7397" fmla="*/ 464028 w 808720"/>
                  <a:gd name="connsiteY7397" fmla="*/ 5614 h 1047182"/>
                  <a:gd name="connsiteX7398" fmla="*/ 459823 w 808720"/>
                  <a:gd name="connsiteY7398" fmla="*/ 6022 h 1047182"/>
                  <a:gd name="connsiteX7399" fmla="*/ 458288 w 808720"/>
                  <a:gd name="connsiteY7399" fmla="*/ 5888 h 1047182"/>
                  <a:gd name="connsiteX7400" fmla="*/ 486972 w 808720"/>
                  <a:gd name="connsiteY7400" fmla="*/ 5400 h 1047182"/>
                  <a:gd name="connsiteX7401" fmla="*/ 502830 w 808720"/>
                  <a:gd name="connsiteY7401" fmla="*/ 5820 h 1047182"/>
                  <a:gd name="connsiteX7402" fmla="*/ 506150 w 808720"/>
                  <a:gd name="connsiteY7402" fmla="*/ 6182 h 1047182"/>
                  <a:gd name="connsiteX7403" fmla="*/ 506533 w 808720"/>
                  <a:gd name="connsiteY7403" fmla="*/ 6244 h 1047182"/>
                  <a:gd name="connsiteX7404" fmla="*/ 506135 w 808720"/>
                  <a:gd name="connsiteY7404" fmla="*/ 6281 h 1047182"/>
                  <a:gd name="connsiteX7405" fmla="*/ 504630 w 808720"/>
                  <a:gd name="connsiteY7405" fmla="*/ 6232 h 1047182"/>
                  <a:gd name="connsiteX7406" fmla="*/ 504668 w 808720"/>
                  <a:gd name="connsiteY7406" fmla="*/ 6218 h 1047182"/>
                  <a:gd name="connsiteX7407" fmla="*/ 504353 w 808720"/>
                  <a:gd name="connsiteY7407" fmla="*/ 6222 h 1047182"/>
                  <a:gd name="connsiteX7408" fmla="*/ 495896 w 808720"/>
                  <a:gd name="connsiteY7408" fmla="*/ 5943 h 1047182"/>
                  <a:gd name="connsiteX7409" fmla="*/ 494811 w 808720"/>
                  <a:gd name="connsiteY7409" fmla="*/ 6071 h 1047182"/>
                  <a:gd name="connsiteX7410" fmla="*/ 486986 w 808720"/>
                  <a:gd name="connsiteY7410" fmla="*/ 5404 h 1047182"/>
                  <a:gd name="connsiteX7411" fmla="*/ 485440 w 808720"/>
                  <a:gd name="connsiteY7411" fmla="*/ 5360 h 1047182"/>
                  <a:gd name="connsiteX7412" fmla="*/ 486937 w 808720"/>
                  <a:gd name="connsiteY7412" fmla="*/ 5399 h 1047182"/>
                  <a:gd name="connsiteX7413" fmla="*/ 486986 w 808720"/>
                  <a:gd name="connsiteY7413" fmla="*/ 5404 h 1047182"/>
                  <a:gd name="connsiteX7414" fmla="*/ 490441 w 808720"/>
                  <a:gd name="connsiteY7414" fmla="*/ 6218 h 1047182"/>
                  <a:gd name="connsiteX7415" fmla="*/ 480544 w 808720"/>
                  <a:gd name="connsiteY7415" fmla="*/ 6218 h 1047182"/>
                  <a:gd name="connsiteX7416" fmla="*/ 486247 w 808720"/>
                  <a:gd name="connsiteY7416" fmla="*/ 5340 h 1047182"/>
                  <a:gd name="connsiteX7417" fmla="*/ 486773 w 808720"/>
                  <a:gd name="connsiteY7417" fmla="*/ 5354 h 1047182"/>
                  <a:gd name="connsiteX7418" fmla="*/ 486972 w 808720"/>
                  <a:gd name="connsiteY7418" fmla="*/ 5400 h 1047182"/>
                  <a:gd name="connsiteX7419" fmla="*/ 486937 w 808720"/>
                  <a:gd name="connsiteY7419" fmla="*/ 5399 h 1047182"/>
                  <a:gd name="connsiteX7420" fmla="*/ 486623 w 808720"/>
                  <a:gd name="connsiteY7420" fmla="*/ 5318 h 1047182"/>
                  <a:gd name="connsiteX7421" fmla="*/ 501463 w 808720"/>
                  <a:gd name="connsiteY7421" fmla="*/ 5671 h 1047182"/>
                  <a:gd name="connsiteX7422" fmla="*/ 501938 w 808720"/>
                  <a:gd name="connsiteY7422" fmla="*/ 5723 h 1047182"/>
                  <a:gd name="connsiteX7423" fmla="*/ 486773 w 808720"/>
                  <a:gd name="connsiteY7423" fmla="*/ 5354 h 1047182"/>
                  <a:gd name="connsiteX7424" fmla="*/ 484952 w 808720"/>
                  <a:gd name="connsiteY7424" fmla="*/ 5309 h 1047182"/>
                  <a:gd name="connsiteX7425" fmla="*/ 485635 w 808720"/>
                  <a:gd name="connsiteY7425" fmla="*/ 5326 h 1047182"/>
                  <a:gd name="connsiteX7426" fmla="*/ 485440 w 808720"/>
                  <a:gd name="connsiteY7426" fmla="*/ 5360 h 1047182"/>
                  <a:gd name="connsiteX7427" fmla="*/ 484789 w 808720"/>
                  <a:gd name="connsiteY7427" fmla="*/ 5342 h 1047182"/>
                  <a:gd name="connsiteX7428" fmla="*/ 485778 w 808720"/>
                  <a:gd name="connsiteY7428" fmla="*/ 5300 h 1047182"/>
                  <a:gd name="connsiteX7429" fmla="*/ 486247 w 808720"/>
                  <a:gd name="connsiteY7429" fmla="*/ 5340 h 1047182"/>
                  <a:gd name="connsiteX7430" fmla="*/ 485635 w 808720"/>
                  <a:gd name="connsiteY7430" fmla="*/ 5326 h 1047182"/>
                  <a:gd name="connsiteX7431" fmla="*/ 485738 w 808720"/>
                  <a:gd name="connsiteY7431" fmla="*/ 5297 h 1047182"/>
                  <a:gd name="connsiteX7432" fmla="*/ 485790 w 808720"/>
                  <a:gd name="connsiteY7432" fmla="*/ 5298 h 1047182"/>
                  <a:gd name="connsiteX7433" fmla="*/ 485778 w 808720"/>
                  <a:gd name="connsiteY7433" fmla="*/ 5300 h 1047182"/>
                  <a:gd name="connsiteX7434" fmla="*/ 485223 w 808720"/>
                  <a:gd name="connsiteY7434" fmla="*/ 5253 h 1047182"/>
                  <a:gd name="connsiteX7435" fmla="*/ 485738 w 808720"/>
                  <a:gd name="connsiteY7435" fmla="*/ 5297 h 1047182"/>
                  <a:gd name="connsiteX7436" fmla="*/ 485085 w 808720"/>
                  <a:gd name="connsiteY7436" fmla="*/ 5281 h 1047182"/>
                  <a:gd name="connsiteX7437" fmla="*/ 480890 w 808720"/>
                  <a:gd name="connsiteY7437" fmla="*/ 5239 h 1047182"/>
                  <a:gd name="connsiteX7438" fmla="*/ 484789 w 808720"/>
                  <a:gd name="connsiteY7438" fmla="*/ 5342 h 1047182"/>
                  <a:gd name="connsiteX7439" fmla="*/ 480544 w 808720"/>
                  <a:gd name="connsiteY7439" fmla="*/ 6218 h 1047182"/>
                  <a:gd name="connsiteX7440" fmla="*/ 471771 w 808720"/>
                  <a:gd name="connsiteY7440" fmla="*/ 6218 h 1047182"/>
                  <a:gd name="connsiteX7441" fmla="*/ 478351 w 808720"/>
                  <a:gd name="connsiteY7441" fmla="*/ 5395 h 1047182"/>
                  <a:gd name="connsiteX7442" fmla="*/ 486220 w 808720"/>
                  <a:gd name="connsiteY7442" fmla="*/ 5223 h 1047182"/>
                  <a:gd name="connsiteX7443" fmla="*/ 486623 w 808720"/>
                  <a:gd name="connsiteY7443" fmla="*/ 5318 h 1047182"/>
                  <a:gd name="connsiteX7444" fmla="*/ 485790 w 808720"/>
                  <a:gd name="connsiteY7444" fmla="*/ 5298 h 1047182"/>
                  <a:gd name="connsiteX7445" fmla="*/ 481565 w 808720"/>
                  <a:gd name="connsiteY7445" fmla="*/ 5198 h 1047182"/>
                  <a:gd name="connsiteX7446" fmla="*/ 485085 w 808720"/>
                  <a:gd name="connsiteY7446" fmla="*/ 5281 h 1047182"/>
                  <a:gd name="connsiteX7447" fmla="*/ 484952 w 808720"/>
                  <a:gd name="connsiteY7447" fmla="*/ 5309 h 1047182"/>
                  <a:gd name="connsiteX7448" fmla="*/ 481231 w 808720"/>
                  <a:gd name="connsiteY7448" fmla="*/ 5218 h 1047182"/>
                  <a:gd name="connsiteX7449" fmla="*/ 478164 w 808720"/>
                  <a:gd name="connsiteY7449" fmla="*/ 5143 h 1047182"/>
                  <a:gd name="connsiteX7450" fmla="*/ 481231 w 808720"/>
                  <a:gd name="connsiteY7450" fmla="*/ 5218 h 1047182"/>
                  <a:gd name="connsiteX7451" fmla="*/ 480890 w 808720"/>
                  <a:gd name="connsiteY7451" fmla="*/ 5239 h 1047182"/>
                  <a:gd name="connsiteX7452" fmla="*/ 478002 w 808720"/>
                  <a:gd name="connsiteY7452" fmla="*/ 5163 h 1047182"/>
                  <a:gd name="connsiteX7453" fmla="*/ 477108 w 808720"/>
                  <a:gd name="connsiteY7453" fmla="*/ 5139 h 1047182"/>
                  <a:gd name="connsiteX7454" fmla="*/ 478002 w 808720"/>
                  <a:gd name="connsiteY7454" fmla="*/ 5163 h 1047182"/>
                  <a:gd name="connsiteX7455" fmla="*/ 469710 w 808720"/>
                  <a:gd name="connsiteY7455" fmla="*/ 6150 h 1047182"/>
                  <a:gd name="connsiteX7456" fmla="*/ 469272 w 808720"/>
                  <a:gd name="connsiteY7456" fmla="*/ 6108 h 1047182"/>
                  <a:gd name="connsiteX7457" fmla="*/ 470149 w 808720"/>
                  <a:gd name="connsiteY7457" fmla="*/ 5988 h 1047182"/>
                  <a:gd name="connsiteX7458" fmla="*/ 524021 w 808720"/>
                  <a:gd name="connsiteY7458" fmla="*/ 5056 h 1047182"/>
                  <a:gd name="connsiteX7459" fmla="*/ 524216 w 808720"/>
                  <a:gd name="connsiteY7459" fmla="*/ 5193 h 1047182"/>
                  <a:gd name="connsiteX7460" fmla="*/ 522731 w 808720"/>
                  <a:gd name="connsiteY7460" fmla="*/ 5749 h 1047182"/>
                  <a:gd name="connsiteX7461" fmla="*/ 522560 w 808720"/>
                  <a:gd name="connsiteY7461" fmla="*/ 5640 h 1047182"/>
                  <a:gd name="connsiteX7462" fmla="*/ 473718 w 808720"/>
                  <a:gd name="connsiteY7462" fmla="*/ 5047 h 1047182"/>
                  <a:gd name="connsiteX7463" fmla="*/ 472060 w 808720"/>
                  <a:gd name="connsiteY7463" fmla="*/ 5270 h 1047182"/>
                  <a:gd name="connsiteX7464" fmla="*/ 466428 w 808720"/>
                  <a:gd name="connsiteY7464" fmla="*/ 5840 h 1047182"/>
                  <a:gd name="connsiteX7465" fmla="*/ 464028 w 808720"/>
                  <a:gd name="connsiteY7465" fmla="*/ 5614 h 1047182"/>
                  <a:gd name="connsiteX7466" fmla="*/ 466288 w 808720"/>
                  <a:gd name="connsiteY7466" fmla="*/ 5395 h 1047182"/>
                  <a:gd name="connsiteX7467" fmla="*/ 475703 w 808720"/>
                  <a:gd name="connsiteY7467" fmla="*/ 4993 h 1047182"/>
                  <a:gd name="connsiteX7468" fmla="*/ 468984 w 808720"/>
                  <a:gd name="connsiteY7468" fmla="*/ 6081 h 1047182"/>
                  <a:gd name="connsiteX7469" fmla="*/ 467685 w 808720"/>
                  <a:gd name="connsiteY7469" fmla="*/ 5959 h 1047182"/>
                  <a:gd name="connsiteX7470" fmla="*/ 473054 w 808720"/>
                  <a:gd name="connsiteY7470" fmla="*/ 5254 h 1047182"/>
                  <a:gd name="connsiteX7471" fmla="*/ 524773 w 808720"/>
                  <a:gd name="connsiteY7471" fmla="*/ 4983 h 1047182"/>
                  <a:gd name="connsiteX7472" fmla="*/ 526228 w 808720"/>
                  <a:gd name="connsiteY7472" fmla="*/ 6224 h 1047182"/>
                  <a:gd name="connsiteX7473" fmla="*/ 525696 w 808720"/>
                  <a:gd name="connsiteY7473" fmla="*/ 6233 h 1047182"/>
                  <a:gd name="connsiteX7474" fmla="*/ 524216 w 808720"/>
                  <a:gd name="connsiteY7474" fmla="*/ 5193 h 1047182"/>
                  <a:gd name="connsiteX7475" fmla="*/ 475137 w 808720"/>
                  <a:gd name="connsiteY7475" fmla="*/ 4981 h 1047182"/>
                  <a:gd name="connsiteX7476" fmla="*/ 473054 w 808720"/>
                  <a:gd name="connsiteY7476" fmla="*/ 5254 h 1047182"/>
                  <a:gd name="connsiteX7477" fmla="*/ 469729 w 808720"/>
                  <a:gd name="connsiteY7477" fmla="*/ 5582 h 1047182"/>
                  <a:gd name="connsiteX7478" fmla="*/ 472060 w 808720"/>
                  <a:gd name="connsiteY7478" fmla="*/ 5270 h 1047182"/>
                  <a:gd name="connsiteX7479" fmla="*/ 474715 w 808720"/>
                  <a:gd name="connsiteY7479" fmla="*/ 5000 h 1047182"/>
                  <a:gd name="connsiteX7480" fmla="*/ 485171 w 808720"/>
                  <a:gd name="connsiteY7480" fmla="*/ 4976 h 1047182"/>
                  <a:gd name="connsiteX7481" fmla="*/ 485823 w 808720"/>
                  <a:gd name="connsiteY7481" fmla="*/ 5129 h 1047182"/>
                  <a:gd name="connsiteX7482" fmla="*/ 485223 w 808720"/>
                  <a:gd name="connsiteY7482" fmla="*/ 5253 h 1047182"/>
                  <a:gd name="connsiteX7483" fmla="*/ 483314 w 808720"/>
                  <a:gd name="connsiteY7483" fmla="*/ 5090 h 1047182"/>
                  <a:gd name="connsiteX7484" fmla="*/ 476446 w 808720"/>
                  <a:gd name="connsiteY7484" fmla="*/ 4919 h 1047182"/>
                  <a:gd name="connsiteX7485" fmla="*/ 475703 w 808720"/>
                  <a:gd name="connsiteY7485" fmla="*/ 4993 h 1047182"/>
                  <a:gd name="connsiteX7486" fmla="*/ 476037 w 808720"/>
                  <a:gd name="connsiteY7486" fmla="*/ 4939 h 1047182"/>
                  <a:gd name="connsiteX7487" fmla="*/ 476688 w 808720"/>
                  <a:gd name="connsiteY7487" fmla="*/ 4896 h 1047182"/>
                  <a:gd name="connsiteX7488" fmla="*/ 476577 w 808720"/>
                  <a:gd name="connsiteY7488" fmla="*/ 4913 h 1047182"/>
                  <a:gd name="connsiteX7489" fmla="*/ 476446 w 808720"/>
                  <a:gd name="connsiteY7489" fmla="*/ 4919 h 1047182"/>
                  <a:gd name="connsiteX7490" fmla="*/ 476662 w 808720"/>
                  <a:gd name="connsiteY7490" fmla="*/ 4837 h 1047182"/>
                  <a:gd name="connsiteX7491" fmla="*/ 476037 w 808720"/>
                  <a:gd name="connsiteY7491" fmla="*/ 4939 h 1047182"/>
                  <a:gd name="connsiteX7492" fmla="*/ 475137 w 808720"/>
                  <a:gd name="connsiteY7492" fmla="*/ 4981 h 1047182"/>
                  <a:gd name="connsiteX7493" fmla="*/ 475906 w 808720"/>
                  <a:gd name="connsiteY7493" fmla="*/ 4880 h 1047182"/>
                  <a:gd name="connsiteX7494" fmla="*/ 476249 w 808720"/>
                  <a:gd name="connsiteY7494" fmla="*/ 4845 h 1047182"/>
                  <a:gd name="connsiteX7495" fmla="*/ 477422 w 808720"/>
                  <a:gd name="connsiteY7495" fmla="*/ 4823 h 1047182"/>
                  <a:gd name="connsiteX7496" fmla="*/ 476688 w 808720"/>
                  <a:gd name="connsiteY7496" fmla="*/ 4896 h 1047182"/>
                  <a:gd name="connsiteX7497" fmla="*/ 477103 w 808720"/>
                  <a:gd name="connsiteY7497" fmla="*/ 4829 h 1047182"/>
                  <a:gd name="connsiteX7498" fmla="*/ 479688 w 808720"/>
                  <a:gd name="connsiteY7498" fmla="*/ 4781 h 1047182"/>
                  <a:gd name="connsiteX7499" fmla="*/ 483314 w 808720"/>
                  <a:gd name="connsiteY7499" fmla="*/ 5090 h 1047182"/>
                  <a:gd name="connsiteX7500" fmla="*/ 481565 w 808720"/>
                  <a:gd name="connsiteY7500" fmla="*/ 5198 h 1047182"/>
                  <a:gd name="connsiteX7501" fmla="*/ 478351 w 808720"/>
                  <a:gd name="connsiteY7501" fmla="*/ 5121 h 1047182"/>
                  <a:gd name="connsiteX7502" fmla="*/ 478164 w 808720"/>
                  <a:gd name="connsiteY7502" fmla="*/ 5143 h 1047182"/>
                  <a:gd name="connsiteX7503" fmla="*/ 477254 w 808720"/>
                  <a:gd name="connsiteY7503" fmla="*/ 5121 h 1047182"/>
                  <a:gd name="connsiteX7504" fmla="*/ 477108 w 808720"/>
                  <a:gd name="connsiteY7504" fmla="*/ 5139 h 1047182"/>
                  <a:gd name="connsiteX7505" fmla="*/ 476432 w 808720"/>
                  <a:gd name="connsiteY7505" fmla="*/ 5121 h 1047182"/>
                  <a:gd name="connsiteX7506" fmla="*/ 470149 w 808720"/>
                  <a:gd name="connsiteY7506" fmla="*/ 5988 h 1047182"/>
                  <a:gd name="connsiteX7507" fmla="*/ 469208 w 808720"/>
                  <a:gd name="connsiteY7507" fmla="*/ 6102 h 1047182"/>
                  <a:gd name="connsiteX7508" fmla="*/ 469176 w 808720"/>
                  <a:gd name="connsiteY7508" fmla="*/ 6099 h 1047182"/>
                  <a:gd name="connsiteX7509" fmla="*/ 476577 w 808720"/>
                  <a:gd name="connsiteY7509" fmla="*/ 4913 h 1047182"/>
                  <a:gd name="connsiteX7510" fmla="*/ 479226 w 808720"/>
                  <a:gd name="connsiteY7510" fmla="*/ 4789 h 1047182"/>
                  <a:gd name="connsiteX7511" fmla="*/ 488958 w 808720"/>
                  <a:gd name="connsiteY7511" fmla="*/ 4743 h 1047182"/>
                  <a:gd name="connsiteX7512" fmla="*/ 486220 w 808720"/>
                  <a:gd name="connsiteY7512" fmla="*/ 5223 h 1047182"/>
                  <a:gd name="connsiteX7513" fmla="*/ 485823 w 808720"/>
                  <a:gd name="connsiteY7513" fmla="*/ 5129 h 1047182"/>
                  <a:gd name="connsiteX7514" fmla="*/ 487159 w 808720"/>
                  <a:gd name="connsiteY7514" fmla="*/ 4854 h 1047182"/>
                  <a:gd name="connsiteX7515" fmla="*/ 478704 w 808720"/>
                  <a:gd name="connsiteY7515" fmla="*/ 4697 h 1047182"/>
                  <a:gd name="connsiteX7516" fmla="*/ 479590 w 808720"/>
                  <a:gd name="connsiteY7516" fmla="*/ 4772 h 1047182"/>
                  <a:gd name="connsiteX7517" fmla="*/ 479226 w 808720"/>
                  <a:gd name="connsiteY7517" fmla="*/ 4789 h 1047182"/>
                  <a:gd name="connsiteX7518" fmla="*/ 477422 w 808720"/>
                  <a:gd name="connsiteY7518" fmla="*/ 4823 h 1047182"/>
                  <a:gd name="connsiteX7519" fmla="*/ 478166 w 808720"/>
                  <a:gd name="connsiteY7519" fmla="*/ 4651 h 1047182"/>
                  <a:gd name="connsiteX7520" fmla="*/ 478199 w 808720"/>
                  <a:gd name="connsiteY7520" fmla="*/ 4653 h 1047182"/>
                  <a:gd name="connsiteX7521" fmla="*/ 477103 w 808720"/>
                  <a:gd name="connsiteY7521" fmla="*/ 4829 h 1047182"/>
                  <a:gd name="connsiteX7522" fmla="*/ 476662 w 808720"/>
                  <a:gd name="connsiteY7522" fmla="*/ 4837 h 1047182"/>
                  <a:gd name="connsiteX7523" fmla="*/ 477226 w 808720"/>
                  <a:gd name="connsiteY7523" fmla="*/ 4746 h 1047182"/>
                  <a:gd name="connsiteX7524" fmla="*/ 488297 w 808720"/>
                  <a:gd name="connsiteY7524" fmla="*/ 4619 h 1047182"/>
                  <a:gd name="connsiteX7525" fmla="*/ 487159 w 808720"/>
                  <a:gd name="connsiteY7525" fmla="*/ 4854 h 1047182"/>
                  <a:gd name="connsiteX7526" fmla="*/ 485171 w 808720"/>
                  <a:gd name="connsiteY7526" fmla="*/ 4976 h 1047182"/>
                  <a:gd name="connsiteX7527" fmla="*/ 483999 w 808720"/>
                  <a:gd name="connsiteY7527" fmla="*/ 4700 h 1047182"/>
                  <a:gd name="connsiteX7528" fmla="*/ 483525 w 808720"/>
                  <a:gd name="connsiteY7528" fmla="*/ 4588 h 1047182"/>
                  <a:gd name="connsiteX7529" fmla="*/ 483999 w 808720"/>
                  <a:gd name="connsiteY7529" fmla="*/ 4700 h 1047182"/>
                  <a:gd name="connsiteX7530" fmla="*/ 479688 w 808720"/>
                  <a:gd name="connsiteY7530" fmla="*/ 4781 h 1047182"/>
                  <a:gd name="connsiteX7531" fmla="*/ 479590 w 808720"/>
                  <a:gd name="connsiteY7531" fmla="*/ 4772 h 1047182"/>
                  <a:gd name="connsiteX7532" fmla="*/ 477254 w 808720"/>
                  <a:gd name="connsiteY7532" fmla="*/ 4573 h 1047182"/>
                  <a:gd name="connsiteX7533" fmla="*/ 477936 w 808720"/>
                  <a:gd name="connsiteY7533" fmla="*/ 4631 h 1047182"/>
                  <a:gd name="connsiteX7534" fmla="*/ 477226 w 808720"/>
                  <a:gd name="connsiteY7534" fmla="*/ 4746 h 1047182"/>
                  <a:gd name="connsiteX7535" fmla="*/ 476249 w 808720"/>
                  <a:gd name="connsiteY7535" fmla="*/ 4845 h 1047182"/>
                  <a:gd name="connsiteX7536" fmla="*/ 476158 w 808720"/>
                  <a:gd name="connsiteY7536" fmla="*/ 4847 h 1047182"/>
                  <a:gd name="connsiteX7537" fmla="*/ 475906 w 808720"/>
                  <a:gd name="connsiteY7537" fmla="*/ 4880 h 1047182"/>
                  <a:gd name="connsiteX7538" fmla="*/ 474715 w 808720"/>
                  <a:gd name="connsiteY7538" fmla="*/ 5000 h 1047182"/>
                  <a:gd name="connsiteX7539" fmla="*/ 473718 w 808720"/>
                  <a:gd name="connsiteY7539" fmla="*/ 5047 h 1047182"/>
                  <a:gd name="connsiteX7540" fmla="*/ 491291 w 808720"/>
                  <a:gd name="connsiteY7540" fmla="*/ 4563 h 1047182"/>
                  <a:gd name="connsiteX7541" fmla="*/ 491507 w 808720"/>
                  <a:gd name="connsiteY7541" fmla="*/ 4586 h 1047182"/>
                  <a:gd name="connsiteX7542" fmla="*/ 488958 w 808720"/>
                  <a:gd name="connsiteY7542" fmla="*/ 4743 h 1047182"/>
                  <a:gd name="connsiteX7543" fmla="*/ 489830 w 808720"/>
                  <a:gd name="connsiteY7543" fmla="*/ 4590 h 1047182"/>
                  <a:gd name="connsiteX7544" fmla="*/ 526013 w 808720"/>
                  <a:gd name="connsiteY7544" fmla="*/ 4519 h 1047182"/>
                  <a:gd name="connsiteX7545" fmla="*/ 524773 w 808720"/>
                  <a:gd name="connsiteY7545" fmla="*/ 4983 h 1047182"/>
                  <a:gd name="connsiteX7546" fmla="*/ 524591 w 808720"/>
                  <a:gd name="connsiteY7546" fmla="*/ 4828 h 1047182"/>
                  <a:gd name="connsiteX7547" fmla="*/ 525229 w 808720"/>
                  <a:gd name="connsiteY7547" fmla="*/ 4573 h 1047182"/>
                  <a:gd name="connsiteX7548" fmla="*/ 495572 w 808720"/>
                  <a:gd name="connsiteY7548" fmla="*/ 4483 h 1047182"/>
                  <a:gd name="connsiteX7549" fmla="*/ 503234 w 808720"/>
                  <a:gd name="connsiteY7549" fmla="*/ 5714 h 1047182"/>
                  <a:gd name="connsiteX7550" fmla="*/ 501463 w 808720"/>
                  <a:gd name="connsiteY7550" fmla="*/ 5671 h 1047182"/>
                  <a:gd name="connsiteX7551" fmla="*/ 491507 w 808720"/>
                  <a:gd name="connsiteY7551" fmla="*/ 4586 h 1047182"/>
                  <a:gd name="connsiteX7552" fmla="*/ 492153 w 808720"/>
                  <a:gd name="connsiteY7552" fmla="*/ 4547 h 1047182"/>
                  <a:gd name="connsiteX7553" fmla="*/ 489511 w 808720"/>
                  <a:gd name="connsiteY7553" fmla="*/ 4369 h 1047182"/>
                  <a:gd name="connsiteX7554" fmla="*/ 490487 w 808720"/>
                  <a:gd name="connsiteY7554" fmla="*/ 4475 h 1047182"/>
                  <a:gd name="connsiteX7555" fmla="*/ 489830 w 808720"/>
                  <a:gd name="connsiteY7555" fmla="*/ 4590 h 1047182"/>
                  <a:gd name="connsiteX7556" fmla="*/ 488297 w 808720"/>
                  <a:gd name="connsiteY7556" fmla="*/ 4619 h 1047182"/>
                  <a:gd name="connsiteX7557" fmla="*/ 528598 w 808720"/>
                  <a:gd name="connsiteY7557" fmla="*/ 4341 h 1047182"/>
                  <a:gd name="connsiteX7558" fmla="*/ 527197 w 808720"/>
                  <a:gd name="connsiteY7558" fmla="*/ 6624 h 1047182"/>
                  <a:gd name="connsiteX7559" fmla="*/ 526600 w 808720"/>
                  <a:gd name="connsiteY7559" fmla="*/ 6218 h 1047182"/>
                  <a:gd name="connsiteX7560" fmla="*/ 526599 w 808720"/>
                  <a:gd name="connsiteY7560" fmla="*/ 6218 h 1047182"/>
                  <a:gd name="connsiteX7561" fmla="*/ 528467 w 808720"/>
                  <a:gd name="connsiteY7561" fmla="*/ 4350 h 1047182"/>
                  <a:gd name="connsiteX7562" fmla="*/ 503969 w 808720"/>
                  <a:gd name="connsiteY7562" fmla="*/ 4325 h 1047182"/>
                  <a:gd name="connsiteX7563" fmla="*/ 507980 w 808720"/>
                  <a:gd name="connsiteY7563" fmla="*/ 5827 h 1047182"/>
                  <a:gd name="connsiteX7564" fmla="*/ 507241 w 808720"/>
                  <a:gd name="connsiteY7564" fmla="*/ 5809 h 1047182"/>
                  <a:gd name="connsiteX7565" fmla="*/ 500291 w 808720"/>
                  <a:gd name="connsiteY7565" fmla="*/ 4394 h 1047182"/>
                  <a:gd name="connsiteX7566" fmla="*/ 505680 w 808720"/>
                  <a:gd name="connsiteY7566" fmla="*/ 4293 h 1047182"/>
                  <a:gd name="connsiteX7567" fmla="*/ 512143 w 808720"/>
                  <a:gd name="connsiteY7567" fmla="*/ 5714 h 1047182"/>
                  <a:gd name="connsiteX7568" fmla="*/ 510984 w 808720"/>
                  <a:gd name="connsiteY7568" fmla="*/ 5824 h 1047182"/>
                  <a:gd name="connsiteX7569" fmla="*/ 504441 w 808720"/>
                  <a:gd name="connsiteY7569" fmla="*/ 4316 h 1047182"/>
                  <a:gd name="connsiteX7570" fmla="*/ 489896 w 808720"/>
                  <a:gd name="connsiteY7570" fmla="*/ 4289 h 1047182"/>
                  <a:gd name="connsiteX7571" fmla="*/ 489511 w 808720"/>
                  <a:gd name="connsiteY7571" fmla="*/ 4369 h 1047182"/>
                  <a:gd name="connsiteX7572" fmla="*/ 489116 w 808720"/>
                  <a:gd name="connsiteY7572" fmla="*/ 4326 h 1047182"/>
                  <a:gd name="connsiteX7573" fmla="*/ 482234 w 808720"/>
                  <a:gd name="connsiteY7573" fmla="*/ 4284 h 1047182"/>
                  <a:gd name="connsiteX7574" fmla="*/ 482427 w 808720"/>
                  <a:gd name="connsiteY7574" fmla="*/ 4329 h 1047182"/>
                  <a:gd name="connsiteX7575" fmla="*/ 478704 w 808720"/>
                  <a:gd name="connsiteY7575" fmla="*/ 4697 h 1047182"/>
                  <a:gd name="connsiteX7576" fmla="*/ 478199 w 808720"/>
                  <a:gd name="connsiteY7576" fmla="*/ 4653 h 1047182"/>
                  <a:gd name="connsiteX7577" fmla="*/ 478300 w 808720"/>
                  <a:gd name="connsiteY7577" fmla="*/ 4637 h 1047182"/>
                  <a:gd name="connsiteX7578" fmla="*/ 481641 w 808720"/>
                  <a:gd name="connsiteY7578" fmla="*/ 4298 h 1047182"/>
                  <a:gd name="connsiteX7579" fmla="*/ 487724 w 808720"/>
                  <a:gd name="connsiteY7579" fmla="*/ 4174 h 1047182"/>
                  <a:gd name="connsiteX7580" fmla="*/ 489116 w 808720"/>
                  <a:gd name="connsiteY7580" fmla="*/ 4326 h 1047182"/>
                  <a:gd name="connsiteX7581" fmla="*/ 483525 w 808720"/>
                  <a:gd name="connsiteY7581" fmla="*/ 4588 h 1047182"/>
                  <a:gd name="connsiteX7582" fmla="*/ 482427 w 808720"/>
                  <a:gd name="connsiteY7582" fmla="*/ 4329 h 1047182"/>
                  <a:gd name="connsiteX7583" fmla="*/ 482737 w 808720"/>
                  <a:gd name="connsiteY7583" fmla="*/ 4298 h 1047182"/>
                  <a:gd name="connsiteX7584" fmla="*/ 460110 w 808720"/>
                  <a:gd name="connsiteY7584" fmla="*/ 4160 h 1047182"/>
                  <a:gd name="connsiteX7585" fmla="*/ 430147 w 808720"/>
                  <a:gd name="connsiteY7585" fmla="*/ 8220 h 1047182"/>
                  <a:gd name="connsiteX7586" fmla="*/ 418528 w 808720"/>
                  <a:gd name="connsiteY7586" fmla="*/ 9038 h 1047182"/>
                  <a:gd name="connsiteX7587" fmla="*/ 450937 w 808720"/>
                  <a:gd name="connsiteY7587" fmla="*/ 4299 h 1047182"/>
                  <a:gd name="connsiteX7588" fmla="*/ 498980 w 808720"/>
                  <a:gd name="connsiteY7588" fmla="*/ 4127 h 1047182"/>
                  <a:gd name="connsiteX7589" fmla="*/ 500291 w 808720"/>
                  <a:gd name="connsiteY7589" fmla="*/ 4394 h 1047182"/>
                  <a:gd name="connsiteX7590" fmla="*/ 495572 w 808720"/>
                  <a:gd name="connsiteY7590" fmla="*/ 4483 h 1047182"/>
                  <a:gd name="connsiteX7591" fmla="*/ 494915 w 808720"/>
                  <a:gd name="connsiteY7591" fmla="*/ 4377 h 1047182"/>
                  <a:gd name="connsiteX7592" fmla="*/ 493360 w 808720"/>
                  <a:gd name="connsiteY7592" fmla="*/ 4127 h 1047182"/>
                  <a:gd name="connsiteX7593" fmla="*/ 494915 w 808720"/>
                  <a:gd name="connsiteY7593" fmla="*/ 4377 h 1047182"/>
                  <a:gd name="connsiteX7594" fmla="*/ 492153 w 808720"/>
                  <a:gd name="connsiteY7594" fmla="*/ 4547 h 1047182"/>
                  <a:gd name="connsiteX7595" fmla="*/ 491291 w 808720"/>
                  <a:gd name="connsiteY7595" fmla="*/ 4563 h 1047182"/>
                  <a:gd name="connsiteX7596" fmla="*/ 490487 w 808720"/>
                  <a:gd name="connsiteY7596" fmla="*/ 4475 h 1047182"/>
                  <a:gd name="connsiteX7597" fmla="*/ 492149 w 808720"/>
                  <a:gd name="connsiteY7597" fmla="*/ 4184 h 1047182"/>
                  <a:gd name="connsiteX7598" fmla="*/ 481356 w 808720"/>
                  <a:gd name="connsiteY7598" fmla="*/ 4077 h 1047182"/>
                  <a:gd name="connsiteX7599" fmla="*/ 481534 w 808720"/>
                  <a:gd name="connsiteY7599" fmla="*/ 4119 h 1047182"/>
                  <a:gd name="connsiteX7600" fmla="*/ 478300 w 808720"/>
                  <a:gd name="connsiteY7600" fmla="*/ 4637 h 1047182"/>
                  <a:gd name="connsiteX7601" fmla="*/ 478166 w 808720"/>
                  <a:gd name="connsiteY7601" fmla="*/ 4651 h 1047182"/>
                  <a:gd name="connsiteX7602" fmla="*/ 477936 w 808720"/>
                  <a:gd name="connsiteY7602" fmla="*/ 4631 h 1047182"/>
                  <a:gd name="connsiteX7603" fmla="*/ 490990 w 808720"/>
                  <a:gd name="connsiteY7603" fmla="*/ 4064 h 1047182"/>
                  <a:gd name="connsiteX7604" fmla="*/ 490830 w 808720"/>
                  <a:gd name="connsiteY7604" fmla="*/ 4097 h 1047182"/>
                  <a:gd name="connsiteX7605" fmla="*/ 487724 w 808720"/>
                  <a:gd name="connsiteY7605" fmla="*/ 4174 h 1047182"/>
                  <a:gd name="connsiteX7606" fmla="*/ 487513 w 808720"/>
                  <a:gd name="connsiteY7606" fmla="*/ 4151 h 1047182"/>
                  <a:gd name="connsiteX7607" fmla="*/ 492947 w 808720"/>
                  <a:gd name="connsiteY7607" fmla="*/ 4044 h 1047182"/>
                  <a:gd name="connsiteX7608" fmla="*/ 492149 w 808720"/>
                  <a:gd name="connsiteY7608" fmla="*/ 4184 h 1047182"/>
                  <a:gd name="connsiteX7609" fmla="*/ 489896 w 808720"/>
                  <a:gd name="connsiteY7609" fmla="*/ 4289 h 1047182"/>
                  <a:gd name="connsiteX7610" fmla="*/ 490830 w 808720"/>
                  <a:gd name="connsiteY7610" fmla="*/ 4097 h 1047182"/>
                  <a:gd name="connsiteX7611" fmla="*/ 520020 w 808720"/>
                  <a:gd name="connsiteY7611" fmla="*/ 4024 h 1047182"/>
                  <a:gd name="connsiteX7612" fmla="*/ 521284 w 808720"/>
                  <a:gd name="connsiteY7612" fmla="*/ 4829 h 1047182"/>
                  <a:gd name="connsiteX7613" fmla="*/ 522560 w 808720"/>
                  <a:gd name="connsiteY7613" fmla="*/ 5640 h 1047182"/>
                  <a:gd name="connsiteX7614" fmla="*/ 521798 w 808720"/>
                  <a:gd name="connsiteY7614" fmla="*/ 5945 h 1047182"/>
                  <a:gd name="connsiteX7615" fmla="*/ 519636 w 808720"/>
                  <a:gd name="connsiteY7615" fmla="*/ 5005 h 1047182"/>
                  <a:gd name="connsiteX7616" fmla="*/ 517488 w 808720"/>
                  <a:gd name="connsiteY7616" fmla="*/ 4072 h 1047182"/>
                  <a:gd name="connsiteX7617" fmla="*/ 503151 w 808720"/>
                  <a:gd name="connsiteY7617" fmla="*/ 4019 h 1047182"/>
                  <a:gd name="connsiteX7618" fmla="*/ 504441 w 808720"/>
                  <a:gd name="connsiteY7618" fmla="*/ 4316 h 1047182"/>
                  <a:gd name="connsiteX7619" fmla="*/ 503969 w 808720"/>
                  <a:gd name="connsiteY7619" fmla="*/ 4325 h 1047182"/>
                  <a:gd name="connsiteX7620" fmla="*/ 502577 w 808720"/>
                  <a:gd name="connsiteY7620" fmla="*/ 3804 h 1047182"/>
                  <a:gd name="connsiteX7621" fmla="*/ 503151 w 808720"/>
                  <a:gd name="connsiteY7621" fmla="*/ 4019 h 1047182"/>
                  <a:gd name="connsiteX7622" fmla="*/ 502253 w 808720"/>
                  <a:gd name="connsiteY7622" fmla="*/ 3812 h 1047182"/>
                  <a:gd name="connsiteX7623" fmla="*/ 502133 w 808720"/>
                  <a:gd name="connsiteY7623" fmla="*/ 3785 h 1047182"/>
                  <a:gd name="connsiteX7624" fmla="*/ 502253 w 808720"/>
                  <a:gd name="connsiteY7624" fmla="*/ 3812 h 1047182"/>
                  <a:gd name="connsiteX7625" fmla="*/ 492947 w 808720"/>
                  <a:gd name="connsiteY7625" fmla="*/ 4044 h 1047182"/>
                  <a:gd name="connsiteX7626" fmla="*/ 493141 w 808720"/>
                  <a:gd name="connsiteY7626" fmla="*/ 4010 h 1047182"/>
                  <a:gd name="connsiteX7627" fmla="*/ 483834 w 808720"/>
                  <a:gd name="connsiteY7627" fmla="*/ 3750 h 1047182"/>
                  <a:gd name="connsiteX7628" fmla="*/ 487513 w 808720"/>
                  <a:gd name="connsiteY7628" fmla="*/ 4151 h 1047182"/>
                  <a:gd name="connsiteX7629" fmla="*/ 482234 w 808720"/>
                  <a:gd name="connsiteY7629" fmla="*/ 4284 h 1047182"/>
                  <a:gd name="connsiteX7630" fmla="*/ 481534 w 808720"/>
                  <a:gd name="connsiteY7630" fmla="*/ 4119 h 1047182"/>
                  <a:gd name="connsiteX7631" fmla="*/ 496800 w 808720"/>
                  <a:gd name="connsiteY7631" fmla="*/ 2866 h 1047182"/>
                  <a:gd name="connsiteX7632" fmla="*/ 499539 w 808720"/>
                  <a:gd name="connsiteY7632" fmla="*/ 2889 h 1047182"/>
                  <a:gd name="connsiteX7633" fmla="*/ 493141 w 808720"/>
                  <a:gd name="connsiteY7633" fmla="*/ 4010 h 1047182"/>
                  <a:gd name="connsiteX7634" fmla="*/ 490990 w 808720"/>
                  <a:gd name="connsiteY7634" fmla="*/ 4064 h 1047182"/>
                  <a:gd name="connsiteX7635" fmla="*/ 500314 w 808720"/>
                  <a:gd name="connsiteY7635" fmla="*/ 2753 h 1047182"/>
                  <a:gd name="connsiteX7636" fmla="*/ 514777 w 808720"/>
                  <a:gd name="connsiteY7636" fmla="*/ 2894 h 1047182"/>
                  <a:gd name="connsiteX7637" fmla="*/ 517488 w 808720"/>
                  <a:gd name="connsiteY7637" fmla="*/ 4072 h 1047182"/>
                  <a:gd name="connsiteX7638" fmla="*/ 505680 w 808720"/>
                  <a:gd name="connsiteY7638" fmla="*/ 4293 h 1047182"/>
                  <a:gd name="connsiteX7639" fmla="*/ 503366 w 808720"/>
                  <a:gd name="connsiteY7639" fmla="*/ 3785 h 1047182"/>
                  <a:gd name="connsiteX7640" fmla="*/ 502577 w 808720"/>
                  <a:gd name="connsiteY7640" fmla="*/ 3804 h 1047182"/>
                  <a:gd name="connsiteX7641" fmla="*/ 500145 w 808720"/>
                  <a:gd name="connsiteY7641" fmla="*/ 2894 h 1047182"/>
                  <a:gd name="connsiteX7642" fmla="*/ 499539 w 808720"/>
                  <a:gd name="connsiteY7642" fmla="*/ 2889 h 1047182"/>
                  <a:gd name="connsiteX7643" fmla="*/ 490139 w 808720"/>
                  <a:gd name="connsiteY7643" fmla="*/ 2654 h 1047182"/>
                  <a:gd name="connsiteX7644" fmla="*/ 497482 w 808720"/>
                  <a:gd name="connsiteY7644" fmla="*/ 2725 h 1047182"/>
                  <a:gd name="connsiteX7645" fmla="*/ 496800 w 808720"/>
                  <a:gd name="connsiteY7645" fmla="*/ 2866 h 1047182"/>
                  <a:gd name="connsiteX7646" fmla="*/ 489217 w 808720"/>
                  <a:gd name="connsiteY7646" fmla="*/ 2803 h 1047182"/>
                  <a:gd name="connsiteX7647" fmla="*/ 471223 w 808720"/>
                  <a:gd name="connsiteY7647" fmla="*/ 2654 h 1047182"/>
                  <a:gd name="connsiteX7648" fmla="*/ 489217 w 808720"/>
                  <a:gd name="connsiteY7648" fmla="*/ 2803 h 1047182"/>
                  <a:gd name="connsiteX7649" fmla="*/ 481356 w 808720"/>
                  <a:gd name="connsiteY7649" fmla="*/ 4077 h 1047182"/>
                  <a:gd name="connsiteX7650" fmla="*/ 480407 w 808720"/>
                  <a:gd name="connsiteY7650" fmla="*/ 3853 h 1047182"/>
                  <a:gd name="connsiteX7651" fmla="*/ 460110 w 808720"/>
                  <a:gd name="connsiteY7651" fmla="*/ 4160 h 1047182"/>
                  <a:gd name="connsiteX7652" fmla="*/ 533179 w 808720"/>
                  <a:gd name="connsiteY7652" fmla="*/ 1831 h 1047182"/>
                  <a:gd name="connsiteX7653" fmla="*/ 535322 w 808720"/>
                  <a:gd name="connsiteY7653" fmla="*/ 6225 h 1047182"/>
                  <a:gd name="connsiteX7654" fmla="*/ 534926 w 808720"/>
                  <a:gd name="connsiteY7654" fmla="*/ 6282 h 1047182"/>
                  <a:gd name="connsiteX7655" fmla="*/ 533179 w 808720"/>
                  <a:gd name="connsiteY7655" fmla="*/ 4024 h 1047182"/>
                  <a:gd name="connsiteX7656" fmla="*/ 528598 w 808720"/>
                  <a:gd name="connsiteY7656" fmla="*/ 4341 h 1047182"/>
                  <a:gd name="connsiteX7657" fmla="*/ 528792 w 808720"/>
                  <a:gd name="connsiteY7657" fmla="*/ 4024 h 1047182"/>
                  <a:gd name="connsiteX7658" fmla="*/ 528467 w 808720"/>
                  <a:gd name="connsiteY7658" fmla="*/ 4350 h 1047182"/>
                  <a:gd name="connsiteX7659" fmla="*/ 526013 w 808720"/>
                  <a:gd name="connsiteY7659" fmla="*/ 4519 h 1047182"/>
                  <a:gd name="connsiteX7660" fmla="*/ 526747 w 808720"/>
                  <a:gd name="connsiteY7660" fmla="*/ 4243 h 1047182"/>
                  <a:gd name="connsiteX7661" fmla="*/ 519712 w 808720"/>
                  <a:gd name="connsiteY7661" fmla="*/ 666 h 1047182"/>
                  <a:gd name="connsiteX7662" fmla="*/ 524223 w 808720"/>
                  <a:gd name="connsiteY7662" fmla="*/ 4514 h 1047182"/>
                  <a:gd name="connsiteX7663" fmla="*/ 524591 w 808720"/>
                  <a:gd name="connsiteY7663" fmla="*/ 4828 h 1047182"/>
                  <a:gd name="connsiteX7664" fmla="*/ 524021 w 808720"/>
                  <a:gd name="connsiteY7664" fmla="*/ 5056 h 1047182"/>
                  <a:gd name="connsiteX7665" fmla="*/ 523379 w 808720"/>
                  <a:gd name="connsiteY7665" fmla="*/ 4604 h 1047182"/>
                  <a:gd name="connsiteX7666" fmla="*/ 519095 w 808720"/>
                  <a:gd name="connsiteY7666" fmla="*/ 1592 h 1047182"/>
                  <a:gd name="connsiteX7667" fmla="*/ 507136 w 808720"/>
                  <a:gd name="connsiteY7667" fmla="*/ 1557 h 1047182"/>
                  <a:gd name="connsiteX7668" fmla="*/ 500314 w 808720"/>
                  <a:gd name="connsiteY7668" fmla="*/ 2753 h 1047182"/>
                  <a:gd name="connsiteX7669" fmla="*/ 497482 w 808720"/>
                  <a:gd name="connsiteY7669" fmla="*/ 2725 h 1047182"/>
                  <a:gd name="connsiteX7670" fmla="*/ 507136 w 808720"/>
                  <a:gd name="connsiteY7670" fmla="*/ 735 h 1047182"/>
                  <a:gd name="connsiteX7671" fmla="*/ 519712 w 808720"/>
                  <a:gd name="connsiteY7671" fmla="*/ 666 h 10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Lst>
                <a:rect l="l" t="t" r="r" b="b"/>
                <a:pathLst>
                  <a:path w="808720" h="1047182">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chemeClr val="accent2">
                  <a:lumMod val="50000"/>
                  <a:alpha val="90000"/>
                </a:schemeClr>
              </a:solidFill>
              <a:ln w="2646" cap="flat">
                <a:noFill/>
                <a:prstDash val="solid"/>
                <a:miter/>
              </a:ln>
            </p:spPr>
            <p:txBody>
              <a:bodyPr wrap="square" rtlCol="0" anchor="ctr">
                <a:noAutofit/>
              </a:bodyPr>
              <a:lstStyle/>
              <a:p>
                <a:endParaRPr lang="en-US" dirty="0"/>
              </a:p>
            </p:txBody>
          </p:sp>
          <p:sp>
            <p:nvSpPr>
              <p:cNvPr id="229" name="Freeform: Shape 228">
                <a:extLst>
                  <a:ext uri="{FF2B5EF4-FFF2-40B4-BE49-F238E27FC236}">
                    <a16:creationId xmlns="" xmlns:a16="http://schemas.microsoft.com/office/drawing/2014/main" id="{8B36CCE1-A853-4BEB-BD84-64094FABE0DE}"/>
                  </a:ext>
                </a:extLst>
              </p:cNvPr>
              <p:cNvSpPr/>
              <p:nvPr/>
            </p:nvSpPr>
            <p:spPr>
              <a:xfrm rot="1240521">
                <a:off x="5548628" y="2681892"/>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 xmlns:a16="http://schemas.microsoft.com/office/drawing/2014/main" id="{5C8F8A6D-4F1E-425B-8647-718FA637782B}"/>
                </a:ext>
              </a:extLst>
            </p:cNvPr>
            <p:cNvGrpSpPr/>
            <p:nvPr userDrawn="1"/>
          </p:nvGrpSpPr>
          <p:grpSpPr>
            <a:xfrm flipH="1">
              <a:off x="10514063" y="5616241"/>
              <a:ext cx="1121551" cy="1253899"/>
              <a:chOff x="1295588" y="2958968"/>
              <a:chExt cx="1502023" cy="1679269"/>
            </a:xfrm>
          </p:grpSpPr>
          <p:sp>
            <p:nvSpPr>
              <p:cNvPr id="269" name="Freeform: Shape 268">
                <a:extLst>
                  <a:ext uri="{FF2B5EF4-FFF2-40B4-BE49-F238E27FC236}">
                    <a16:creationId xmlns="" xmlns:a16="http://schemas.microsoft.com/office/drawing/2014/main" id="{FEADEB49-FCAE-427C-8A55-3ECB7FFCA8BE}"/>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70" name="Freeform: Shape 269">
                <a:extLst>
                  <a:ext uri="{FF2B5EF4-FFF2-40B4-BE49-F238E27FC236}">
                    <a16:creationId xmlns="" xmlns:a16="http://schemas.microsoft.com/office/drawing/2014/main" id="{1AC827E9-5AC1-45E3-979C-F76C28852C6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 xmlns:a16="http://schemas.microsoft.com/office/drawing/2014/main" id="{6ECE32D3-5D1E-416B-B3C1-1B46D279A3D6}"/>
                </a:ext>
              </a:extLst>
            </p:cNvPr>
            <p:cNvGrpSpPr/>
            <p:nvPr userDrawn="1"/>
          </p:nvGrpSpPr>
          <p:grpSpPr>
            <a:xfrm>
              <a:off x="11385975" y="5667494"/>
              <a:ext cx="913339" cy="1231410"/>
              <a:chOff x="1782683" y="2146699"/>
              <a:chExt cx="1512207" cy="2038836"/>
            </a:xfrm>
          </p:grpSpPr>
          <p:sp>
            <p:nvSpPr>
              <p:cNvPr id="267" name="Freeform: Shape 266">
                <a:extLst>
                  <a:ext uri="{FF2B5EF4-FFF2-40B4-BE49-F238E27FC236}">
                    <a16:creationId xmlns="" xmlns:a16="http://schemas.microsoft.com/office/drawing/2014/main" id="{457A32F6-6392-4FBF-9155-3778789AD9B7}"/>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68" name="Freeform: Shape 267">
                <a:extLst>
                  <a:ext uri="{FF2B5EF4-FFF2-40B4-BE49-F238E27FC236}">
                    <a16:creationId xmlns="" xmlns:a16="http://schemas.microsoft.com/office/drawing/2014/main" id="{07F8A4DA-0392-4333-A393-40BE3E48DAD3}"/>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 xmlns:a16="http://schemas.microsoft.com/office/drawing/2014/main" id="{701466FE-BAB6-42A4-8537-FCD9AE96E433}"/>
                </a:ext>
              </a:extLst>
            </p:cNvPr>
            <p:cNvGrpSpPr/>
            <p:nvPr userDrawn="1"/>
          </p:nvGrpSpPr>
          <p:grpSpPr>
            <a:xfrm>
              <a:off x="9042605" y="5555797"/>
              <a:ext cx="1253364" cy="1320170"/>
              <a:chOff x="3397889" y="2045088"/>
              <a:chExt cx="1922987" cy="2025485"/>
            </a:xfrm>
          </p:grpSpPr>
          <p:sp>
            <p:nvSpPr>
              <p:cNvPr id="261" name="Freeform: Shape 260">
                <a:extLst>
                  <a:ext uri="{FF2B5EF4-FFF2-40B4-BE49-F238E27FC236}">
                    <a16:creationId xmlns="" xmlns:a16="http://schemas.microsoft.com/office/drawing/2014/main" id="{CBBEBB45-9C64-4649-9559-579DCD208C81}"/>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62" name="Freeform: Shape 261">
                <a:extLst>
                  <a:ext uri="{FF2B5EF4-FFF2-40B4-BE49-F238E27FC236}">
                    <a16:creationId xmlns="" xmlns:a16="http://schemas.microsoft.com/office/drawing/2014/main" id="{5D09676A-64EF-4945-BBB4-C8DD7D9ED657}"/>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 xmlns:a16="http://schemas.microsoft.com/office/drawing/2014/main" id="{47CEF970-021D-43D6-AF54-FBBE70FA1EE0}"/>
                </a:ext>
              </a:extLst>
            </p:cNvPr>
            <p:cNvGrpSpPr/>
            <p:nvPr userDrawn="1"/>
          </p:nvGrpSpPr>
          <p:grpSpPr>
            <a:xfrm>
              <a:off x="9376982" y="5711328"/>
              <a:ext cx="1150997" cy="1253899"/>
              <a:chOff x="348403" y="2969205"/>
              <a:chExt cx="1645682" cy="1792811"/>
            </a:xfrm>
          </p:grpSpPr>
          <p:sp>
            <p:nvSpPr>
              <p:cNvPr id="257" name="Freeform: Shape 256">
                <a:extLst>
                  <a:ext uri="{FF2B5EF4-FFF2-40B4-BE49-F238E27FC236}">
                    <a16:creationId xmlns="" xmlns:a16="http://schemas.microsoft.com/office/drawing/2014/main" id="{3DE2CB89-5700-4399-A03A-A7C873D76B72}"/>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8" name="Freeform: Shape 257">
                <a:extLst>
                  <a:ext uri="{FF2B5EF4-FFF2-40B4-BE49-F238E27FC236}">
                    <a16:creationId xmlns="" xmlns:a16="http://schemas.microsoft.com/office/drawing/2014/main" id="{26EDF918-D07D-48DE-B612-A7C205088A62}"/>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5_Images &amp; Contents Layout">
    <p:spTree>
      <p:nvGrpSpPr>
        <p:cNvPr id="1" name=""/>
        <p:cNvGrpSpPr/>
        <p:nvPr/>
      </p:nvGrpSpPr>
      <p:grpSpPr>
        <a:xfrm>
          <a:off x="0" y="0"/>
          <a:ext cx="0" cy="0"/>
          <a:chOff x="0" y="0"/>
          <a:chExt cx="0" cy="0"/>
        </a:xfrm>
      </p:grpSpPr>
      <p:sp>
        <p:nvSpPr>
          <p:cNvPr id="6" name="자유형: 도형 5">
            <a:extLst>
              <a:ext uri="{FF2B5EF4-FFF2-40B4-BE49-F238E27FC236}">
                <a16:creationId xmlns="" xmlns:a16="http://schemas.microsoft.com/office/drawing/2014/main" id="{BC0FA2A0-2070-4162-B90B-85498321A141}"/>
              </a:ext>
            </a:extLst>
          </p:cNvPr>
          <p:cNvSpPr/>
          <p:nvPr userDrawn="1"/>
        </p:nvSpPr>
        <p:spPr>
          <a:xfrm>
            <a:off x="5895975"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 xmlns:a16="http://schemas.microsoft.com/office/drawing/2014/main" id="{B5410258-795E-46FD-86D0-616F7BF2BB04}"/>
              </a:ext>
            </a:extLst>
          </p:cNvPr>
          <p:cNvSpPr/>
          <p:nvPr userDrawn="1"/>
        </p:nvSpPr>
        <p:spPr>
          <a:xfrm>
            <a:off x="6054384"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그림 개체 틀 9">
            <a:extLst>
              <a:ext uri="{FF2B5EF4-FFF2-40B4-BE49-F238E27FC236}">
                <a16:creationId xmlns="" xmlns:a16="http://schemas.microsoft.com/office/drawing/2014/main" id="{8D51066F-07ED-45ED-AA6F-CCB56128CE23}"/>
              </a:ext>
            </a:extLst>
          </p:cNvPr>
          <p:cNvSpPr>
            <a:spLocks noGrp="1"/>
          </p:cNvSpPr>
          <p:nvPr>
            <p:ph type="pic" idx="16" hasCustomPrompt="1"/>
          </p:nvPr>
        </p:nvSpPr>
        <p:spPr>
          <a:xfrm>
            <a:off x="6212793" y="0"/>
            <a:ext cx="5979207" cy="6858000"/>
          </a:xfrm>
          <a:custGeom>
            <a:avLst/>
            <a:gdLst>
              <a:gd name="connsiteX0" fmla="*/ 94573 w 5536832"/>
              <a:gd name="connsiteY0" fmla="*/ 0 h 6858000"/>
              <a:gd name="connsiteX1" fmla="*/ 2378552 w 5536832"/>
              <a:gd name="connsiteY1" fmla="*/ 0 h 6858000"/>
              <a:gd name="connsiteX2" fmla="*/ 3175343 w 5536832"/>
              <a:gd name="connsiteY2" fmla="*/ 1911463 h 6858000"/>
              <a:gd name="connsiteX3" fmla="*/ 4104540 w 5536832"/>
              <a:gd name="connsiteY3" fmla="*/ 0 h 6858000"/>
              <a:gd name="connsiteX4" fmla="*/ 5536832 w 5536832"/>
              <a:gd name="connsiteY4" fmla="*/ 0 h 6858000"/>
              <a:gd name="connsiteX5" fmla="*/ 5536832 w 5536832"/>
              <a:gd name="connsiteY5" fmla="*/ 1317813 h 6858000"/>
              <a:gd name="connsiteX6" fmla="*/ 4514612 w 5536832"/>
              <a:gd name="connsiteY6" fmla="*/ 3267558 h 6858000"/>
              <a:gd name="connsiteX7" fmla="*/ 5536832 w 5536832"/>
              <a:gd name="connsiteY7" fmla="*/ 5266500 h 6858000"/>
              <a:gd name="connsiteX8" fmla="*/ 5536832 w 5536832"/>
              <a:gd name="connsiteY8" fmla="*/ 6858000 h 6858000"/>
              <a:gd name="connsiteX9" fmla="*/ 4104540 w 5536832"/>
              <a:gd name="connsiteY9" fmla="*/ 6858000 h 6858000"/>
              <a:gd name="connsiteX10" fmla="*/ 3175343 w 5536832"/>
              <a:gd name="connsiteY10" fmla="*/ 4649491 h 6858000"/>
              <a:gd name="connsiteX11" fmla="*/ 2085374 w 5536832"/>
              <a:gd name="connsiteY11" fmla="*/ 6858000 h 6858000"/>
              <a:gd name="connsiteX12" fmla="*/ 0 w 5536832"/>
              <a:gd name="connsiteY12" fmla="*/ 6858000 h 6858000"/>
              <a:gd name="connsiteX13" fmla="*/ 1823961 w 5536832"/>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6832" h="6858000">
                <a:moveTo>
                  <a:pt x="94573" y="0"/>
                </a:moveTo>
                <a:lnTo>
                  <a:pt x="2378552" y="0"/>
                </a:lnTo>
                <a:lnTo>
                  <a:pt x="3175343" y="1911463"/>
                </a:lnTo>
                <a:lnTo>
                  <a:pt x="4104540" y="0"/>
                </a:lnTo>
                <a:lnTo>
                  <a:pt x="5536832" y="0"/>
                </a:lnTo>
                <a:lnTo>
                  <a:pt x="5536832" y="1317813"/>
                </a:lnTo>
                <a:lnTo>
                  <a:pt x="4514612" y="3267558"/>
                </a:lnTo>
                <a:lnTo>
                  <a:pt x="5536832" y="5266500"/>
                </a:lnTo>
                <a:lnTo>
                  <a:pt x="5536832" y="6858000"/>
                </a:lnTo>
                <a:lnTo>
                  <a:pt x="4104540" y="6858000"/>
                </a:lnTo>
                <a:lnTo>
                  <a:pt x="3175343" y="4649491"/>
                </a:lnTo>
                <a:lnTo>
                  <a:pt x="2085374" y="6858000"/>
                </a:lnTo>
                <a:lnTo>
                  <a:pt x="0" y="6858000"/>
                </a:lnTo>
                <a:lnTo>
                  <a:pt x="1823961" y="3267558"/>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641967174"/>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427416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Rectangle 9">
            <a:extLst>
              <a:ext uri="{FF2B5EF4-FFF2-40B4-BE49-F238E27FC236}">
                <a16:creationId xmlns="" xmlns:a16="http://schemas.microsoft.com/office/drawing/2014/main" id="{863E6879-3D3D-4B8D-8E17-54B27ABBC78D}"/>
              </a:ext>
            </a:extLst>
          </p:cNvPr>
          <p:cNvSpPr/>
          <p:nvPr userDrawn="1"/>
        </p:nvSpPr>
        <p:spPr>
          <a:xfrm>
            <a:off x="1414" y="5639911"/>
            <a:ext cx="12190587"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 xmlns:a16="http://schemas.microsoft.com/office/drawing/2014/main" id="{D6D1EC85-C34A-41EA-8A1B-CBFA1A421221}"/>
              </a:ext>
            </a:extLst>
          </p:cNvPr>
          <p:cNvSpPr/>
          <p:nvPr userDrawn="1"/>
        </p:nvSpPr>
        <p:spPr>
          <a:xfrm>
            <a:off x="1414" y="5972561"/>
            <a:ext cx="12190587" cy="2088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 xmlns:a16="http://schemas.microsoft.com/office/drawing/2014/main" id="{7487CDAD-F245-4334-BA62-CA52A34B6750}"/>
              </a:ext>
            </a:extLst>
          </p:cNvPr>
          <p:cNvSpPr/>
          <p:nvPr userDrawn="1"/>
        </p:nvSpPr>
        <p:spPr>
          <a:xfrm>
            <a:off x="1414" y="5307261"/>
            <a:ext cx="12190587" cy="208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 xmlns:a16="http://schemas.microsoft.com/office/drawing/2014/main" id="{5237C9FC-4BDE-48E4-A6B7-10D72EA31132}"/>
              </a:ext>
            </a:extLst>
          </p:cNvPr>
          <p:cNvSpPr/>
          <p:nvPr userDrawn="1"/>
        </p:nvSpPr>
        <p:spPr>
          <a:xfrm>
            <a:off x="1414" y="4974611"/>
            <a:ext cx="12190587" cy="20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5">
            <a:extLst>
              <a:ext uri="{FF2B5EF4-FFF2-40B4-BE49-F238E27FC236}">
                <a16:creationId xmlns="" xmlns:a16="http://schemas.microsoft.com/office/drawing/2014/main" id="{55C89665-D9AB-4330-A9F8-08880DA2BA4D}"/>
              </a:ext>
            </a:extLst>
          </p:cNvPr>
          <p:cNvGrpSpPr/>
          <p:nvPr userDrawn="1"/>
        </p:nvGrpSpPr>
        <p:grpSpPr>
          <a:xfrm>
            <a:off x="6913023" y="1746256"/>
            <a:ext cx="4595423" cy="4836542"/>
            <a:chOff x="6913023" y="1746256"/>
            <a:chExt cx="4595423" cy="4836542"/>
          </a:xfrm>
        </p:grpSpPr>
        <p:sp>
          <p:nvSpPr>
            <p:cNvPr id="29" name="Oval 28">
              <a:extLst>
                <a:ext uri="{FF2B5EF4-FFF2-40B4-BE49-F238E27FC236}">
                  <a16:creationId xmlns="" xmlns:a16="http://schemas.microsoft.com/office/drawing/2014/main" id="{05CAD33D-DF83-4256-88BF-BFBF8DE429F4}"/>
                </a:ext>
              </a:extLst>
            </p:cNvPr>
            <p:cNvSpPr/>
            <p:nvPr userDrawn="1"/>
          </p:nvSpPr>
          <p:spPr>
            <a:xfrm>
              <a:off x="7290394" y="6116990"/>
              <a:ext cx="4218052" cy="46580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 xmlns:a16="http://schemas.microsoft.com/office/drawing/2014/main" id="{C0256DA6-5F47-4344-9C49-C5EC06F00A1B}"/>
                </a:ext>
              </a:extLst>
            </p:cNvPr>
            <p:cNvGrpSpPr/>
            <p:nvPr userDrawn="1"/>
          </p:nvGrpSpPr>
          <p:grpSpPr>
            <a:xfrm>
              <a:off x="6913023" y="1746256"/>
              <a:ext cx="4495597" cy="4687678"/>
              <a:chOff x="6446339" y="1280897"/>
              <a:chExt cx="4320717" cy="5285178"/>
            </a:xfrm>
          </p:grpSpPr>
          <p:sp>
            <p:nvSpPr>
              <p:cNvPr id="22" name="Freeform: Shape 21">
                <a:extLst>
                  <a:ext uri="{FF2B5EF4-FFF2-40B4-BE49-F238E27FC236}">
                    <a16:creationId xmlns="" xmlns:a16="http://schemas.microsoft.com/office/drawing/2014/main" id="{195B1646-B88A-4FF4-A6BF-BF6D3A4E267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247EF8D4-721A-4155-8A86-A79CC8729956}"/>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94B13E32-F740-42E2-9A70-BBCCCB2337B8}"/>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51594EE1-A094-412B-9C8D-09609002532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E34864C7-7210-4707-B490-5D1340DA7C14}"/>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27" name="Freeform: Shape 26">
                <a:extLst>
                  <a:ext uri="{FF2B5EF4-FFF2-40B4-BE49-F238E27FC236}">
                    <a16:creationId xmlns="" xmlns:a16="http://schemas.microsoft.com/office/drawing/2014/main" id="{AC870821-1E5F-40DA-AB75-DEB54C0CADDC}"/>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BF4B58FF-E90D-4714-A9BD-1B1FFDB78E46}"/>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sp>
        <p:nvSpPr>
          <p:cNvPr id="8" name="그림 개체 틀 2">
            <a:extLst>
              <a:ext uri="{FF2B5EF4-FFF2-40B4-BE49-F238E27FC236}">
                <a16:creationId xmlns="" xmlns:a16="http://schemas.microsoft.com/office/drawing/2014/main" id="{157702FD-7907-484A-9E52-2C12EFFD110C}"/>
              </a:ext>
            </a:extLst>
          </p:cNvPr>
          <p:cNvSpPr>
            <a:spLocks noGrp="1"/>
          </p:cNvSpPr>
          <p:nvPr>
            <p:ph type="pic" sz="quarter" idx="10" hasCustomPrompt="1"/>
          </p:nvPr>
        </p:nvSpPr>
        <p:spPr>
          <a:xfrm>
            <a:off x="7020282" y="1989441"/>
            <a:ext cx="4180713" cy="30652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 xmlns:a16="http://schemas.microsoft.com/office/drawing/2014/main" id="{6CB86775-83F3-4195-80F1-8A2759152282}"/>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 xmlns:a16="http://schemas.microsoft.com/office/drawing/2014/main" id="{9794EC73-4B3C-4A64-A77B-50EE9B8F77E3}"/>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1" name="Text Placeholder 9">
            <a:extLst>
              <a:ext uri="{FF2B5EF4-FFF2-40B4-BE49-F238E27FC236}">
                <a16:creationId xmlns="" xmlns:a16="http://schemas.microsoft.com/office/drawing/2014/main" id="{1D07E121-9E3D-438E-8925-11F00717BC6E}"/>
              </a:ext>
            </a:extLst>
          </p:cNvPr>
          <p:cNvSpPr>
            <a:spLocks noGrp="1"/>
          </p:cNvSpPr>
          <p:nvPr>
            <p:ph type="body" sz="quarter" idx="11"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12" name="Group 11">
            <a:extLst>
              <a:ext uri="{FF2B5EF4-FFF2-40B4-BE49-F238E27FC236}">
                <a16:creationId xmlns="" xmlns:a16="http://schemas.microsoft.com/office/drawing/2014/main" id="{758048F8-EB4B-4CD3-91EC-2762EF3B92E5}"/>
              </a:ext>
            </a:extLst>
          </p:cNvPr>
          <p:cNvGrpSpPr/>
          <p:nvPr userDrawn="1"/>
        </p:nvGrpSpPr>
        <p:grpSpPr>
          <a:xfrm>
            <a:off x="10415614" y="758756"/>
            <a:ext cx="1344926" cy="246023"/>
            <a:chOff x="6916230" y="365408"/>
            <a:chExt cx="3673340" cy="671952"/>
          </a:xfrm>
          <a:solidFill>
            <a:schemeClr val="bg1">
              <a:alpha val="94000"/>
            </a:schemeClr>
          </a:solidFill>
        </p:grpSpPr>
        <p:sp>
          <p:nvSpPr>
            <p:cNvPr id="13" name="Freeform: Shape 12">
              <a:extLst>
                <a:ext uri="{FF2B5EF4-FFF2-40B4-BE49-F238E27FC236}">
                  <a16:creationId xmlns="" xmlns:a16="http://schemas.microsoft.com/office/drawing/2014/main" id="{C97EE01C-02B6-4D28-911B-B27DA8E1CFBB}"/>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6C28E3D4-2E52-49F0-9422-22A857B5BFCE}"/>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D3F7D513-9F0F-44FE-A7E4-C1F93A6BF5EC}"/>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 xmlns:a16="http://schemas.microsoft.com/office/drawing/2014/main" id="{1ABC0977-B322-4EF1-BDEA-A7F5F00BB6C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CFD96A06-E87D-498F-B0EB-FEA6AF24ED1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 xmlns:a16="http://schemas.microsoft.com/office/drawing/2014/main" id="{3D2254EB-6F01-4447-8C05-CFB1E5153C79}"/>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 xmlns:a16="http://schemas.microsoft.com/office/drawing/2014/main" id="{8529750E-2CE9-41C0-B30E-D2BC92FFAF3A}"/>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 xmlns:a16="http://schemas.microsoft.com/office/drawing/2014/main" id="{52DE8502-19B8-440E-B0E5-08235BF82F71}"/>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18837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20445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19393502-3B0A-4617-8940-13A1621386DB}"/>
              </a:ext>
            </a:extLst>
          </p:cNvPr>
          <p:cNvGrpSpPr/>
          <p:nvPr userDrawn="1"/>
        </p:nvGrpSpPr>
        <p:grpSpPr>
          <a:xfrm>
            <a:off x="354283" y="367027"/>
            <a:ext cx="11483434" cy="6123946"/>
            <a:chOff x="385763" y="417483"/>
            <a:chExt cx="11483434" cy="6123946"/>
          </a:xfrm>
        </p:grpSpPr>
        <p:sp>
          <p:nvSpPr>
            <p:cNvPr id="4" name="Freeform: Shape 3">
              <a:extLst>
                <a:ext uri="{FF2B5EF4-FFF2-40B4-BE49-F238E27FC236}">
                  <a16:creationId xmlns="" xmlns:a16="http://schemas.microsoft.com/office/drawing/2014/main" id="{9498825A-73CE-480A-98B7-146B8CA1EDA1}"/>
                </a:ext>
              </a:extLst>
            </p:cNvPr>
            <p:cNvSpPr/>
            <p:nvPr/>
          </p:nvSpPr>
          <p:spPr>
            <a:xfrm>
              <a:off x="507673" y="5706198"/>
              <a:ext cx="2431179" cy="711464"/>
            </a:xfrm>
            <a:custGeom>
              <a:avLst/>
              <a:gdLst>
                <a:gd name="connsiteX0" fmla="*/ 1869917 w 2431179"/>
                <a:gd name="connsiteY0" fmla="*/ 657156 h 711464"/>
                <a:gd name="connsiteX1" fmla="*/ 1858596 w 2431179"/>
                <a:gd name="connsiteY1" fmla="*/ 661322 h 711464"/>
                <a:gd name="connsiteX2" fmla="*/ 1882488 w 2431179"/>
                <a:gd name="connsiteY2" fmla="*/ 659655 h 711464"/>
                <a:gd name="connsiteX3" fmla="*/ 1869917 w 2431179"/>
                <a:gd name="connsiteY3" fmla="*/ 657156 h 711464"/>
                <a:gd name="connsiteX4" fmla="*/ 2188629 w 2431179"/>
                <a:gd name="connsiteY4" fmla="*/ 636318 h 711464"/>
                <a:gd name="connsiteX5" fmla="*/ 2186959 w 2431179"/>
                <a:gd name="connsiteY5" fmla="*/ 659655 h 711464"/>
                <a:gd name="connsiteX6" fmla="*/ 2189739 w 2431179"/>
                <a:gd name="connsiteY6" fmla="*/ 682991 h 711464"/>
                <a:gd name="connsiteX7" fmla="*/ 2204740 w 2431179"/>
                <a:gd name="connsiteY7" fmla="*/ 679101 h 711464"/>
                <a:gd name="connsiteX8" fmla="*/ 2216409 w 2431179"/>
                <a:gd name="connsiteY8" fmla="*/ 649099 h 711464"/>
                <a:gd name="connsiteX9" fmla="*/ 2188629 w 2431179"/>
                <a:gd name="connsiteY9" fmla="*/ 636318 h 711464"/>
                <a:gd name="connsiteX10" fmla="*/ 22634 w 2431179"/>
                <a:gd name="connsiteY10" fmla="*/ 445799 h 711464"/>
                <a:gd name="connsiteX11" fmla="*/ 17313 w 2431179"/>
                <a:gd name="connsiteY11" fmla="*/ 446302 h 711464"/>
                <a:gd name="connsiteX12" fmla="*/ 14535 w 2431179"/>
                <a:gd name="connsiteY12" fmla="*/ 485750 h 711464"/>
                <a:gd name="connsiteX13" fmla="*/ 32869 w 2431179"/>
                <a:gd name="connsiteY13" fmla="*/ 464081 h 711464"/>
                <a:gd name="connsiteX14" fmla="*/ 22634 w 2431179"/>
                <a:gd name="connsiteY14" fmla="*/ 445799 h 711464"/>
                <a:gd name="connsiteX15" fmla="*/ 89 w 2431179"/>
                <a:gd name="connsiteY15" fmla="*/ 0 h 711464"/>
                <a:gd name="connsiteX16" fmla="*/ 85098 w 2431179"/>
                <a:gd name="connsiteY16" fmla="*/ 0 h 711464"/>
                <a:gd name="connsiteX17" fmla="*/ 85098 w 2431179"/>
                <a:gd name="connsiteY17" fmla="*/ 508529 h 711464"/>
                <a:gd name="connsiteX18" fmla="*/ 202331 w 2431179"/>
                <a:gd name="connsiteY18" fmla="*/ 624095 h 711464"/>
                <a:gd name="connsiteX19" fmla="*/ 522916 w 2431179"/>
                <a:gd name="connsiteY19" fmla="*/ 622429 h 711464"/>
                <a:gd name="connsiteX20" fmla="*/ 585700 w 2431179"/>
                <a:gd name="connsiteY20" fmla="*/ 646319 h 711464"/>
                <a:gd name="connsiteX21" fmla="*/ 590145 w 2431179"/>
                <a:gd name="connsiteY21" fmla="*/ 625207 h 711464"/>
                <a:gd name="connsiteX22" fmla="*/ 634593 w 2431179"/>
                <a:gd name="connsiteY22" fmla="*/ 624652 h 711464"/>
                <a:gd name="connsiteX23" fmla="*/ 657928 w 2431179"/>
                <a:gd name="connsiteY23" fmla="*/ 637431 h 711464"/>
                <a:gd name="connsiteX24" fmla="*/ 677374 w 2431179"/>
                <a:gd name="connsiteY24" fmla="*/ 680211 h 711464"/>
                <a:gd name="connsiteX25" fmla="*/ 691820 w 2431179"/>
                <a:gd name="connsiteY25" fmla="*/ 688547 h 711464"/>
                <a:gd name="connsiteX26" fmla="*/ 696265 w 2431179"/>
                <a:gd name="connsiteY26" fmla="*/ 675211 h 711464"/>
                <a:gd name="connsiteX27" fmla="*/ 706821 w 2431179"/>
                <a:gd name="connsiteY27" fmla="*/ 662432 h 711464"/>
                <a:gd name="connsiteX28" fmla="*/ 745714 w 2431179"/>
                <a:gd name="connsiteY28" fmla="*/ 635763 h 711464"/>
                <a:gd name="connsiteX29" fmla="*/ 774051 w 2431179"/>
                <a:gd name="connsiteY29" fmla="*/ 622985 h 711464"/>
                <a:gd name="connsiteX30" fmla="*/ 1352994 w 2431179"/>
                <a:gd name="connsiteY30" fmla="*/ 623540 h 711464"/>
                <a:gd name="connsiteX31" fmla="*/ 1377440 w 2431179"/>
                <a:gd name="connsiteY31" fmla="*/ 639653 h 711464"/>
                <a:gd name="connsiteX32" fmla="*/ 1396331 w 2431179"/>
                <a:gd name="connsiteY32" fmla="*/ 636318 h 711464"/>
                <a:gd name="connsiteX33" fmla="*/ 1420778 w 2431179"/>
                <a:gd name="connsiteY33" fmla="*/ 623540 h 711464"/>
                <a:gd name="connsiteX34" fmla="*/ 1635243 w 2431179"/>
                <a:gd name="connsiteY34" fmla="*/ 624095 h 711464"/>
                <a:gd name="connsiteX35" fmla="*/ 1644132 w 2431179"/>
                <a:gd name="connsiteY35" fmla="*/ 641319 h 711464"/>
                <a:gd name="connsiteX36" fmla="*/ 1661355 w 2431179"/>
                <a:gd name="connsiteY36" fmla="*/ 626318 h 711464"/>
                <a:gd name="connsiteX37" fmla="*/ 1679134 w 2431179"/>
                <a:gd name="connsiteY37" fmla="*/ 646876 h 711464"/>
                <a:gd name="connsiteX38" fmla="*/ 1708026 w 2431179"/>
                <a:gd name="connsiteY38" fmla="*/ 623540 h 711464"/>
                <a:gd name="connsiteX39" fmla="*/ 1817483 w 2431179"/>
                <a:gd name="connsiteY39" fmla="*/ 624095 h 711464"/>
                <a:gd name="connsiteX40" fmla="*/ 1835817 w 2431179"/>
                <a:gd name="connsiteY40" fmla="*/ 638541 h 711464"/>
                <a:gd name="connsiteX41" fmla="*/ 1853041 w 2431179"/>
                <a:gd name="connsiteY41" fmla="*/ 659100 h 711464"/>
                <a:gd name="connsiteX42" fmla="*/ 1851373 w 2431179"/>
                <a:gd name="connsiteY42" fmla="*/ 624095 h 711464"/>
                <a:gd name="connsiteX43" fmla="*/ 1940827 w 2431179"/>
                <a:gd name="connsiteY43" fmla="*/ 632430 h 711464"/>
                <a:gd name="connsiteX44" fmla="*/ 1966941 w 2431179"/>
                <a:gd name="connsiteY44" fmla="*/ 630208 h 711464"/>
                <a:gd name="connsiteX45" fmla="*/ 1989720 w 2431179"/>
                <a:gd name="connsiteY45" fmla="*/ 623540 h 711464"/>
                <a:gd name="connsiteX46" fmla="*/ 2412537 w 2431179"/>
                <a:gd name="connsiteY46" fmla="*/ 622985 h 711464"/>
                <a:gd name="connsiteX47" fmla="*/ 2430873 w 2431179"/>
                <a:gd name="connsiteY47" fmla="*/ 642431 h 711464"/>
                <a:gd name="connsiteX48" fmla="*/ 2364754 w 2431179"/>
                <a:gd name="connsiteY48" fmla="*/ 709103 h 711464"/>
                <a:gd name="connsiteX49" fmla="*/ 2060283 w 2431179"/>
                <a:gd name="connsiteY49" fmla="*/ 709103 h 711464"/>
                <a:gd name="connsiteX50" fmla="*/ 2018612 w 2431179"/>
                <a:gd name="connsiteY50" fmla="*/ 664100 h 711464"/>
                <a:gd name="connsiteX51" fmla="*/ 2015833 w 2431179"/>
                <a:gd name="connsiteY51" fmla="*/ 653542 h 711464"/>
                <a:gd name="connsiteX52" fmla="*/ 2011944 w 2431179"/>
                <a:gd name="connsiteY52" fmla="*/ 662432 h 711464"/>
                <a:gd name="connsiteX53" fmla="*/ 2008612 w 2431179"/>
                <a:gd name="connsiteY53" fmla="*/ 677434 h 711464"/>
                <a:gd name="connsiteX54" fmla="*/ 1999166 w 2431179"/>
                <a:gd name="connsiteY54" fmla="*/ 669100 h 711464"/>
                <a:gd name="connsiteX55" fmla="*/ 1981387 w 2431179"/>
                <a:gd name="connsiteY55" fmla="*/ 679656 h 711464"/>
                <a:gd name="connsiteX56" fmla="*/ 1976942 w 2431179"/>
                <a:gd name="connsiteY56" fmla="*/ 697435 h 711464"/>
                <a:gd name="connsiteX57" fmla="*/ 1971384 w 2431179"/>
                <a:gd name="connsiteY57" fmla="*/ 704103 h 711464"/>
                <a:gd name="connsiteX58" fmla="*/ 1965274 w 2431179"/>
                <a:gd name="connsiteY58" fmla="*/ 700215 h 711464"/>
                <a:gd name="connsiteX59" fmla="*/ 1937494 w 2431179"/>
                <a:gd name="connsiteY59" fmla="*/ 694657 h 711464"/>
                <a:gd name="connsiteX60" fmla="*/ 1867487 w 2431179"/>
                <a:gd name="connsiteY60" fmla="*/ 709103 h 711464"/>
                <a:gd name="connsiteX61" fmla="*/ 1715249 w 2431179"/>
                <a:gd name="connsiteY61" fmla="*/ 708548 h 711464"/>
                <a:gd name="connsiteX62" fmla="*/ 1698580 w 2431179"/>
                <a:gd name="connsiteY62" fmla="*/ 695212 h 711464"/>
                <a:gd name="connsiteX63" fmla="*/ 1690247 w 2431179"/>
                <a:gd name="connsiteY63" fmla="*/ 689657 h 711464"/>
                <a:gd name="connsiteX64" fmla="*/ 1626353 w 2431179"/>
                <a:gd name="connsiteY64" fmla="*/ 698547 h 711464"/>
                <a:gd name="connsiteX65" fmla="*/ 1337437 w 2431179"/>
                <a:gd name="connsiteY65" fmla="*/ 708548 h 711464"/>
                <a:gd name="connsiteX66" fmla="*/ 1045742 w 2431179"/>
                <a:gd name="connsiteY66" fmla="*/ 709103 h 711464"/>
                <a:gd name="connsiteX67" fmla="*/ 1006295 w 2431179"/>
                <a:gd name="connsiteY67" fmla="*/ 703548 h 711464"/>
                <a:gd name="connsiteX68" fmla="*/ 971292 w 2431179"/>
                <a:gd name="connsiteY68" fmla="*/ 709660 h 711464"/>
                <a:gd name="connsiteX69" fmla="*/ 796275 w 2431179"/>
                <a:gd name="connsiteY69" fmla="*/ 709103 h 711464"/>
                <a:gd name="connsiteX70" fmla="*/ 755715 w 2431179"/>
                <a:gd name="connsiteY70" fmla="*/ 694657 h 711464"/>
                <a:gd name="connsiteX71" fmla="*/ 740714 w 2431179"/>
                <a:gd name="connsiteY71" fmla="*/ 693547 h 711464"/>
                <a:gd name="connsiteX72" fmla="*/ 706821 w 2431179"/>
                <a:gd name="connsiteY72" fmla="*/ 708548 h 711464"/>
                <a:gd name="connsiteX73" fmla="*/ 191775 w 2431179"/>
                <a:gd name="connsiteY73" fmla="*/ 709103 h 711464"/>
                <a:gd name="connsiteX74" fmla="*/ 1200 w 2431179"/>
                <a:gd name="connsiteY74" fmla="*/ 563535 h 711464"/>
                <a:gd name="connsiteX75" fmla="*/ 89 w 2431179"/>
                <a:gd name="connsiteY75" fmla="*/ 540754 h 71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31179" h="711464">
                  <a:moveTo>
                    <a:pt x="1869917" y="657156"/>
                  </a:moveTo>
                  <a:cubicBezTo>
                    <a:pt x="1865959" y="658544"/>
                    <a:pt x="1862208" y="661044"/>
                    <a:pt x="1858596" y="661322"/>
                  </a:cubicBezTo>
                  <a:cubicBezTo>
                    <a:pt x="1865819" y="664100"/>
                    <a:pt x="1873598" y="664100"/>
                    <a:pt x="1882488" y="659655"/>
                  </a:cubicBezTo>
                  <a:cubicBezTo>
                    <a:pt x="1878043" y="655488"/>
                    <a:pt x="1873876" y="655765"/>
                    <a:pt x="1869917" y="657156"/>
                  </a:cubicBezTo>
                  <a:close/>
                  <a:moveTo>
                    <a:pt x="2188629" y="636318"/>
                  </a:moveTo>
                  <a:cubicBezTo>
                    <a:pt x="2174738" y="640764"/>
                    <a:pt x="2186406" y="651877"/>
                    <a:pt x="2186959" y="659655"/>
                  </a:cubicBezTo>
                  <a:cubicBezTo>
                    <a:pt x="2188072" y="667433"/>
                    <a:pt x="2188629" y="675768"/>
                    <a:pt x="2189739" y="682991"/>
                  </a:cubicBezTo>
                  <a:cubicBezTo>
                    <a:pt x="2196407" y="685214"/>
                    <a:pt x="2200295" y="680211"/>
                    <a:pt x="2204740" y="679101"/>
                  </a:cubicBezTo>
                  <a:cubicBezTo>
                    <a:pt x="2226409" y="672988"/>
                    <a:pt x="2230299" y="665765"/>
                    <a:pt x="2216409" y="649099"/>
                  </a:cubicBezTo>
                  <a:cubicBezTo>
                    <a:pt x="2209741" y="641319"/>
                    <a:pt x="2198628" y="632985"/>
                    <a:pt x="2188629" y="636318"/>
                  </a:cubicBezTo>
                  <a:close/>
                  <a:moveTo>
                    <a:pt x="22634" y="445799"/>
                  </a:moveTo>
                  <a:cubicBezTo>
                    <a:pt x="21029" y="444913"/>
                    <a:pt x="19258" y="444913"/>
                    <a:pt x="17313" y="446302"/>
                  </a:cubicBezTo>
                  <a:cubicBezTo>
                    <a:pt x="6200" y="454635"/>
                    <a:pt x="14535" y="470749"/>
                    <a:pt x="14535" y="485750"/>
                  </a:cubicBezTo>
                  <a:cubicBezTo>
                    <a:pt x="23424" y="478527"/>
                    <a:pt x="40092" y="479637"/>
                    <a:pt x="32869" y="464081"/>
                  </a:cubicBezTo>
                  <a:cubicBezTo>
                    <a:pt x="30786" y="459080"/>
                    <a:pt x="27452" y="448455"/>
                    <a:pt x="22634" y="445799"/>
                  </a:cubicBezTo>
                  <a:close/>
                  <a:moveTo>
                    <a:pt x="89" y="0"/>
                  </a:moveTo>
                  <a:lnTo>
                    <a:pt x="85098" y="0"/>
                  </a:lnTo>
                  <a:lnTo>
                    <a:pt x="85098" y="508529"/>
                  </a:lnTo>
                  <a:cubicBezTo>
                    <a:pt x="85653" y="579647"/>
                    <a:pt x="130101" y="624095"/>
                    <a:pt x="202331" y="624095"/>
                  </a:cubicBezTo>
                  <a:cubicBezTo>
                    <a:pt x="309006" y="624095"/>
                    <a:pt x="416239" y="625207"/>
                    <a:pt x="522916" y="622429"/>
                  </a:cubicBezTo>
                  <a:cubicBezTo>
                    <a:pt x="549585" y="621872"/>
                    <a:pt x="566809" y="633541"/>
                    <a:pt x="585700" y="646319"/>
                  </a:cubicBezTo>
                  <a:cubicBezTo>
                    <a:pt x="592923" y="639653"/>
                    <a:pt x="583478" y="632430"/>
                    <a:pt x="590145" y="625207"/>
                  </a:cubicBezTo>
                  <a:cubicBezTo>
                    <a:pt x="606257" y="659655"/>
                    <a:pt x="619035" y="630763"/>
                    <a:pt x="634593" y="624652"/>
                  </a:cubicBezTo>
                  <a:cubicBezTo>
                    <a:pt x="643482" y="621317"/>
                    <a:pt x="657373" y="624652"/>
                    <a:pt x="657928" y="637431"/>
                  </a:cubicBezTo>
                  <a:cubicBezTo>
                    <a:pt x="658485" y="655209"/>
                    <a:pt x="674041" y="664655"/>
                    <a:pt x="677374" y="680211"/>
                  </a:cubicBezTo>
                  <a:cubicBezTo>
                    <a:pt x="679042" y="688547"/>
                    <a:pt x="683487" y="690212"/>
                    <a:pt x="691820" y="688547"/>
                  </a:cubicBezTo>
                  <a:cubicBezTo>
                    <a:pt x="702376" y="686324"/>
                    <a:pt x="699598" y="682434"/>
                    <a:pt x="696265" y="675211"/>
                  </a:cubicBezTo>
                  <a:cubicBezTo>
                    <a:pt x="692375" y="666323"/>
                    <a:pt x="699598" y="664655"/>
                    <a:pt x="706821" y="662432"/>
                  </a:cubicBezTo>
                  <a:cubicBezTo>
                    <a:pt x="722380" y="657987"/>
                    <a:pt x="739603" y="656877"/>
                    <a:pt x="745714" y="635763"/>
                  </a:cubicBezTo>
                  <a:cubicBezTo>
                    <a:pt x="748492" y="625207"/>
                    <a:pt x="762383" y="622985"/>
                    <a:pt x="774051" y="622985"/>
                  </a:cubicBezTo>
                  <a:cubicBezTo>
                    <a:pt x="966847" y="622985"/>
                    <a:pt x="1160198" y="622985"/>
                    <a:pt x="1352994" y="623540"/>
                  </a:cubicBezTo>
                  <a:cubicBezTo>
                    <a:pt x="1361884" y="624095"/>
                    <a:pt x="1377995" y="617429"/>
                    <a:pt x="1377440" y="639653"/>
                  </a:cubicBezTo>
                  <a:cubicBezTo>
                    <a:pt x="1376885" y="647431"/>
                    <a:pt x="1392441" y="644098"/>
                    <a:pt x="1396331" y="636318"/>
                  </a:cubicBezTo>
                  <a:cubicBezTo>
                    <a:pt x="1401887" y="624652"/>
                    <a:pt x="1409665" y="623540"/>
                    <a:pt x="1420778" y="623540"/>
                  </a:cubicBezTo>
                  <a:cubicBezTo>
                    <a:pt x="1492451" y="624095"/>
                    <a:pt x="1563568" y="624652"/>
                    <a:pt x="1635243" y="624095"/>
                  </a:cubicBezTo>
                  <a:cubicBezTo>
                    <a:pt x="1653577" y="624095"/>
                    <a:pt x="1634131" y="638541"/>
                    <a:pt x="1644132" y="641319"/>
                  </a:cubicBezTo>
                  <a:cubicBezTo>
                    <a:pt x="1652467" y="640208"/>
                    <a:pt x="1648577" y="626875"/>
                    <a:pt x="1661355" y="626318"/>
                  </a:cubicBezTo>
                  <a:cubicBezTo>
                    <a:pt x="1667468" y="630208"/>
                    <a:pt x="1662466" y="647986"/>
                    <a:pt x="1679134" y="646876"/>
                  </a:cubicBezTo>
                  <a:cubicBezTo>
                    <a:pt x="1676914" y="625207"/>
                    <a:pt x="1689692" y="622985"/>
                    <a:pt x="1708026" y="623540"/>
                  </a:cubicBezTo>
                  <a:cubicBezTo>
                    <a:pt x="1744698" y="625207"/>
                    <a:pt x="1780811" y="624095"/>
                    <a:pt x="1817483" y="624095"/>
                  </a:cubicBezTo>
                  <a:cubicBezTo>
                    <a:pt x="1827484" y="624095"/>
                    <a:pt x="1838040" y="620762"/>
                    <a:pt x="1835817" y="638541"/>
                  </a:cubicBezTo>
                  <a:cubicBezTo>
                    <a:pt x="1835262" y="645764"/>
                    <a:pt x="1841373" y="657432"/>
                    <a:pt x="1853041" y="659100"/>
                  </a:cubicBezTo>
                  <a:cubicBezTo>
                    <a:pt x="1848596" y="647986"/>
                    <a:pt x="1863597" y="636318"/>
                    <a:pt x="1851373" y="624095"/>
                  </a:cubicBezTo>
                  <a:cubicBezTo>
                    <a:pt x="1880820" y="639096"/>
                    <a:pt x="1912490" y="610761"/>
                    <a:pt x="1940827" y="632430"/>
                  </a:cubicBezTo>
                  <a:cubicBezTo>
                    <a:pt x="1946382" y="636318"/>
                    <a:pt x="1960273" y="638541"/>
                    <a:pt x="1966941" y="630208"/>
                  </a:cubicBezTo>
                  <a:cubicBezTo>
                    <a:pt x="1973607" y="621872"/>
                    <a:pt x="1981942" y="623540"/>
                    <a:pt x="1989720" y="623540"/>
                  </a:cubicBezTo>
                  <a:cubicBezTo>
                    <a:pt x="2130845" y="622985"/>
                    <a:pt x="2271413" y="623540"/>
                    <a:pt x="2412537" y="622985"/>
                  </a:cubicBezTo>
                  <a:cubicBezTo>
                    <a:pt x="2427538" y="622985"/>
                    <a:pt x="2432539" y="625762"/>
                    <a:pt x="2430873" y="642431"/>
                  </a:cubicBezTo>
                  <a:cubicBezTo>
                    <a:pt x="2431429" y="709103"/>
                    <a:pt x="2431984" y="709103"/>
                    <a:pt x="2364754" y="709103"/>
                  </a:cubicBezTo>
                  <a:cubicBezTo>
                    <a:pt x="2263634" y="709103"/>
                    <a:pt x="2161960" y="709103"/>
                    <a:pt x="2060283" y="709103"/>
                  </a:cubicBezTo>
                  <a:cubicBezTo>
                    <a:pt x="2030281" y="709660"/>
                    <a:pt x="2016945" y="694657"/>
                    <a:pt x="2018612" y="664100"/>
                  </a:cubicBezTo>
                  <a:cubicBezTo>
                    <a:pt x="2018612" y="660210"/>
                    <a:pt x="2025835" y="654099"/>
                    <a:pt x="2015833" y="653542"/>
                  </a:cubicBezTo>
                  <a:cubicBezTo>
                    <a:pt x="2010834" y="653542"/>
                    <a:pt x="2009167" y="657987"/>
                    <a:pt x="2011944" y="662432"/>
                  </a:cubicBezTo>
                  <a:cubicBezTo>
                    <a:pt x="2016390" y="669100"/>
                    <a:pt x="2014722" y="674656"/>
                    <a:pt x="2008612" y="677434"/>
                  </a:cubicBezTo>
                  <a:cubicBezTo>
                    <a:pt x="2000831" y="681324"/>
                    <a:pt x="2003611" y="670766"/>
                    <a:pt x="1999166" y="669100"/>
                  </a:cubicBezTo>
                  <a:cubicBezTo>
                    <a:pt x="1988610" y="665210"/>
                    <a:pt x="1976942" y="656322"/>
                    <a:pt x="1981387" y="679656"/>
                  </a:cubicBezTo>
                  <a:cubicBezTo>
                    <a:pt x="1981942" y="683546"/>
                    <a:pt x="1975830" y="690769"/>
                    <a:pt x="1976942" y="697435"/>
                  </a:cubicBezTo>
                  <a:cubicBezTo>
                    <a:pt x="1977497" y="701325"/>
                    <a:pt x="1975830" y="704658"/>
                    <a:pt x="1971384" y="704103"/>
                  </a:cubicBezTo>
                  <a:cubicBezTo>
                    <a:pt x="1969162" y="703548"/>
                    <a:pt x="1965274" y="701880"/>
                    <a:pt x="1965274" y="700215"/>
                  </a:cubicBezTo>
                  <a:cubicBezTo>
                    <a:pt x="1961386" y="671878"/>
                    <a:pt x="1944160" y="690212"/>
                    <a:pt x="1937494" y="694657"/>
                  </a:cubicBezTo>
                  <a:cubicBezTo>
                    <a:pt x="1915825" y="709660"/>
                    <a:pt x="1891934" y="709103"/>
                    <a:pt x="1867487" y="709103"/>
                  </a:cubicBezTo>
                  <a:cubicBezTo>
                    <a:pt x="1816926" y="708548"/>
                    <a:pt x="1765810" y="709103"/>
                    <a:pt x="1715249" y="708548"/>
                  </a:cubicBezTo>
                  <a:cubicBezTo>
                    <a:pt x="1708026" y="708548"/>
                    <a:pt x="1691358" y="716326"/>
                    <a:pt x="1698580" y="695212"/>
                  </a:cubicBezTo>
                  <a:cubicBezTo>
                    <a:pt x="1701915" y="685767"/>
                    <a:pt x="1694135" y="688547"/>
                    <a:pt x="1690247" y="689657"/>
                  </a:cubicBezTo>
                  <a:cubicBezTo>
                    <a:pt x="1669133" y="694657"/>
                    <a:pt x="1646354" y="693547"/>
                    <a:pt x="1626353" y="698547"/>
                  </a:cubicBezTo>
                  <a:cubicBezTo>
                    <a:pt x="1530788" y="722439"/>
                    <a:pt x="1433557" y="705215"/>
                    <a:pt x="1337437" y="708548"/>
                  </a:cubicBezTo>
                  <a:cubicBezTo>
                    <a:pt x="1240206" y="711881"/>
                    <a:pt x="1142974" y="709103"/>
                    <a:pt x="1045742" y="709103"/>
                  </a:cubicBezTo>
                  <a:cubicBezTo>
                    <a:pt x="1032409" y="709103"/>
                    <a:pt x="1017963" y="710771"/>
                    <a:pt x="1006295" y="703548"/>
                  </a:cubicBezTo>
                  <a:cubicBezTo>
                    <a:pt x="991848" y="694657"/>
                    <a:pt x="984070" y="710214"/>
                    <a:pt x="971292" y="709660"/>
                  </a:cubicBezTo>
                  <a:cubicBezTo>
                    <a:pt x="912953" y="707993"/>
                    <a:pt x="854614" y="709103"/>
                    <a:pt x="796275" y="709103"/>
                  </a:cubicBezTo>
                  <a:cubicBezTo>
                    <a:pt x="780719" y="709103"/>
                    <a:pt x="769050" y="700215"/>
                    <a:pt x="755715" y="694657"/>
                  </a:cubicBezTo>
                  <a:cubicBezTo>
                    <a:pt x="750714" y="692435"/>
                    <a:pt x="741269" y="687434"/>
                    <a:pt x="740714" y="693547"/>
                  </a:cubicBezTo>
                  <a:cubicBezTo>
                    <a:pt x="737936" y="719659"/>
                    <a:pt x="718490" y="708548"/>
                    <a:pt x="706821" y="708548"/>
                  </a:cubicBezTo>
                  <a:cubicBezTo>
                    <a:pt x="535139" y="709660"/>
                    <a:pt x="363457" y="709660"/>
                    <a:pt x="191775" y="709103"/>
                  </a:cubicBezTo>
                  <a:cubicBezTo>
                    <a:pt x="101209" y="708548"/>
                    <a:pt x="18981" y="645209"/>
                    <a:pt x="1200" y="563535"/>
                  </a:cubicBezTo>
                  <a:cubicBezTo>
                    <a:pt x="-466" y="555755"/>
                    <a:pt x="89" y="548532"/>
                    <a:pt x="89" y="540754"/>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5" name="Freeform: Shape 4">
              <a:extLst>
                <a:ext uri="{FF2B5EF4-FFF2-40B4-BE49-F238E27FC236}">
                  <a16:creationId xmlns="" xmlns:a16="http://schemas.microsoft.com/office/drawing/2014/main" id="{2CD17D29-F1E8-4B66-A407-9C953C2266FF}"/>
                </a:ext>
              </a:extLst>
            </p:cNvPr>
            <p:cNvSpPr/>
            <p:nvPr/>
          </p:nvSpPr>
          <p:spPr>
            <a:xfrm>
              <a:off x="9310320" y="5603636"/>
              <a:ext cx="2436885" cy="814026"/>
            </a:xfrm>
            <a:custGeom>
              <a:avLst/>
              <a:gdLst>
                <a:gd name="connsiteX0" fmla="*/ 1885948 w 2436885"/>
                <a:gd name="connsiteY0" fmla="*/ 779609 h 814026"/>
                <a:gd name="connsiteX1" fmla="*/ 1875946 w 2436885"/>
                <a:gd name="connsiteY1" fmla="*/ 787943 h 814026"/>
                <a:gd name="connsiteX2" fmla="*/ 1895949 w 2436885"/>
                <a:gd name="connsiteY2" fmla="*/ 807945 h 814026"/>
                <a:gd name="connsiteX3" fmla="*/ 1901505 w 2436885"/>
                <a:gd name="connsiteY3" fmla="*/ 797944 h 814026"/>
                <a:gd name="connsiteX4" fmla="*/ 1885948 w 2436885"/>
                <a:gd name="connsiteY4" fmla="*/ 779609 h 814026"/>
                <a:gd name="connsiteX5" fmla="*/ 46333 w 2436885"/>
                <a:gd name="connsiteY5" fmla="*/ 737938 h 814026"/>
                <a:gd name="connsiteX6" fmla="*/ 45778 w 2436885"/>
                <a:gd name="connsiteY6" fmla="*/ 738494 h 814026"/>
                <a:gd name="connsiteX7" fmla="*/ 45778 w 2436885"/>
                <a:gd name="connsiteY7" fmla="*/ 739049 h 814026"/>
                <a:gd name="connsiteX8" fmla="*/ 45222 w 2436885"/>
                <a:gd name="connsiteY8" fmla="*/ 739049 h 814026"/>
                <a:gd name="connsiteX9" fmla="*/ 45222 w 2436885"/>
                <a:gd name="connsiteY9" fmla="*/ 738494 h 814026"/>
                <a:gd name="connsiteX10" fmla="*/ 44667 w 2436885"/>
                <a:gd name="connsiteY10" fmla="*/ 739049 h 814026"/>
                <a:gd name="connsiteX11" fmla="*/ 49112 w 2436885"/>
                <a:gd name="connsiteY11" fmla="*/ 784609 h 814026"/>
                <a:gd name="connsiteX12" fmla="*/ 54668 w 2436885"/>
                <a:gd name="connsiteY12" fmla="*/ 787943 h 814026"/>
                <a:gd name="connsiteX13" fmla="*/ 86337 w 2436885"/>
                <a:gd name="connsiteY13" fmla="*/ 776275 h 814026"/>
                <a:gd name="connsiteX14" fmla="*/ 66891 w 2436885"/>
                <a:gd name="connsiteY14" fmla="*/ 745717 h 814026"/>
                <a:gd name="connsiteX15" fmla="*/ 47444 w 2436885"/>
                <a:gd name="connsiteY15" fmla="*/ 739049 h 814026"/>
                <a:gd name="connsiteX16" fmla="*/ 46333 w 2436885"/>
                <a:gd name="connsiteY16" fmla="*/ 737938 h 814026"/>
                <a:gd name="connsiteX17" fmla="*/ 2025404 w 2436885"/>
                <a:gd name="connsiteY17" fmla="*/ 726826 h 814026"/>
                <a:gd name="connsiteX18" fmla="*/ 2070408 w 2436885"/>
                <a:gd name="connsiteY18" fmla="*/ 738494 h 814026"/>
                <a:gd name="connsiteX19" fmla="*/ 2077632 w 2436885"/>
                <a:gd name="connsiteY19" fmla="*/ 734049 h 814026"/>
                <a:gd name="connsiteX20" fmla="*/ 2068742 w 2436885"/>
                <a:gd name="connsiteY20" fmla="*/ 728493 h 814026"/>
                <a:gd name="connsiteX21" fmla="*/ 2085966 w 2436885"/>
                <a:gd name="connsiteY21" fmla="*/ 730159 h 814026"/>
                <a:gd name="connsiteX22" fmla="*/ 2107635 w 2436885"/>
                <a:gd name="connsiteY22" fmla="*/ 733494 h 814026"/>
                <a:gd name="connsiteX23" fmla="*/ 2097078 w 2436885"/>
                <a:gd name="connsiteY23" fmla="*/ 750717 h 814026"/>
                <a:gd name="connsiteX24" fmla="*/ 2093744 w 2436885"/>
                <a:gd name="connsiteY24" fmla="*/ 759051 h 814026"/>
                <a:gd name="connsiteX25" fmla="*/ 2129304 w 2436885"/>
                <a:gd name="connsiteY25" fmla="*/ 791277 h 814026"/>
                <a:gd name="connsiteX26" fmla="*/ 2157639 w 2436885"/>
                <a:gd name="connsiteY26" fmla="*/ 813501 h 814026"/>
                <a:gd name="connsiteX27" fmla="*/ 2103190 w 2436885"/>
                <a:gd name="connsiteY27" fmla="*/ 813501 h 814026"/>
                <a:gd name="connsiteX28" fmla="*/ 1689818 w 2436885"/>
                <a:gd name="connsiteY28" fmla="*/ 813501 h 814026"/>
                <a:gd name="connsiteX29" fmla="*/ 1663149 w 2436885"/>
                <a:gd name="connsiteY29" fmla="*/ 809056 h 814026"/>
                <a:gd name="connsiteX30" fmla="*/ 1645369 w 2436885"/>
                <a:gd name="connsiteY30" fmla="*/ 811278 h 814026"/>
                <a:gd name="connsiteX31" fmla="*/ 1632035 w 2436885"/>
                <a:gd name="connsiteY31" fmla="*/ 813501 h 814026"/>
                <a:gd name="connsiteX32" fmla="*/ 1551472 w 2436885"/>
                <a:gd name="connsiteY32" fmla="*/ 811834 h 814026"/>
                <a:gd name="connsiteX33" fmla="*/ 1451463 w 2436885"/>
                <a:gd name="connsiteY33" fmla="*/ 812945 h 814026"/>
                <a:gd name="connsiteX34" fmla="*/ 1243111 w 2436885"/>
                <a:gd name="connsiteY34" fmla="*/ 812390 h 814026"/>
                <a:gd name="connsiteX35" fmla="*/ 1229775 w 2436885"/>
                <a:gd name="connsiteY35" fmla="*/ 794610 h 814026"/>
                <a:gd name="connsiteX36" fmla="*/ 1202551 w 2436885"/>
                <a:gd name="connsiteY36" fmla="*/ 748495 h 814026"/>
                <a:gd name="connsiteX37" fmla="*/ 1174215 w 2436885"/>
                <a:gd name="connsiteY37" fmla="*/ 727382 h 814026"/>
                <a:gd name="connsiteX38" fmla="*/ 1220886 w 2436885"/>
                <a:gd name="connsiteY38" fmla="*/ 727382 h 814026"/>
                <a:gd name="connsiteX39" fmla="*/ 1934841 w 2436885"/>
                <a:gd name="connsiteY39" fmla="*/ 727382 h 814026"/>
                <a:gd name="connsiteX40" fmla="*/ 2025404 w 2436885"/>
                <a:gd name="connsiteY40" fmla="*/ 726826 h 814026"/>
                <a:gd name="connsiteX41" fmla="*/ 784735 w 2436885"/>
                <a:gd name="connsiteY41" fmla="*/ 726826 h 814026"/>
                <a:gd name="connsiteX42" fmla="*/ 810849 w 2436885"/>
                <a:gd name="connsiteY42" fmla="*/ 750162 h 814026"/>
                <a:gd name="connsiteX43" fmla="*/ 845853 w 2436885"/>
                <a:gd name="connsiteY43" fmla="*/ 727382 h 814026"/>
                <a:gd name="connsiteX44" fmla="*/ 1143102 w 2436885"/>
                <a:gd name="connsiteY44" fmla="*/ 727382 h 814026"/>
                <a:gd name="connsiteX45" fmla="*/ 1170882 w 2436885"/>
                <a:gd name="connsiteY45" fmla="*/ 742383 h 814026"/>
                <a:gd name="connsiteX46" fmla="*/ 1116988 w 2436885"/>
                <a:gd name="connsiteY46" fmla="*/ 767942 h 814026"/>
                <a:gd name="connsiteX47" fmla="*/ 1130878 w 2436885"/>
                <a:gd name="connsiteY47" fmla="*/ 775720 h 814026"/>
                <a:gd name="connsiteX48" fmla="*/ 1178660 w 2436885"/>
                <a:gd name="connsiteY48" fmla="*/ 784610 h 814026"/>
                <a:gd name="connsiteX49" fmla="*/ 1188661 w 2436885"/>
                <a:gd name="connsiteY49" fmla="*/ 804611 h 814026"/>
                <a:gd name="connsiteX50" fmla="*/ 1172549 w 2436885"/>
                <a:gd name="connsiteY50" fmla="*/ 812390 h 814026"/>
                <a:gd name="connsiteX51" fmla="*/ 923637 w 2436885"/>
                <a:gd name="connsiteY51" fmla="*/ 812390 h 814026"/>
                <a:gd name="connsiteX52" fmla="*/ 905302 w 2436885"/>
                <a:gd name="connsiteY52" fmla="*/ 804056 h 814026"/>
                <a:gd name="connsiteX53" fmla="*/ 890301 w 2436885"/>
                <a:gd name="connsiteY53" fmla="*/ 802945 h 814026"/>
                <a:gd name="connsiteX54" fmla="*/ 850852 w 2436885"/>
                <a:gd name="connsiteY54" fmla="*/ 812390 h 814026"/>
                <a:gd name="connsiteX55" fmla="*/ 477485 w 2436885"/>
                <a:gd name="connsiteY55" fmla="*/ 812946 h 814026"/>
                <a:gd name="connsiteX56" fmla="*/ 450815 w 2436885"/>
                <a:gd name="connsiteY56" fmla="*/ 795166 h 814026"/>
                <a:gd name="connsiteX57" fmla="*/ 472484 w 2436885"/>
                <a:gd name="connsiteY57" fmla="*/ 776275 h 814026"/>
                <a:gd name="connsiteX58" fmla="*/ 510821 w 2436885"/>
                <a:gd name="connsiteY58" fmla="*/ 746272 h 814026"/>
                <a:gd name="connsiteX59" fmla="*/ 546935 w 2436885"/>
                <a:gd name="connsiteY59" fmla="*/ 757940 h 814026"/>
                <a:gd name="connsiteX60" fmla="*/ 559715 w 2436885"/>
                <a:gd name="connsiteY60" fmla="*/ 752940 h 814026"/>
                <a:gd name="connsiteX61" fmla="*/ 609719 w 2436885"/>
                <a:gd name="connsiteY61" fmla="*/ 727382 h 814026"/>
                <a:gd name="connsiteX62" fmla="*/ 784735 w 2436885"/>
                <a:gd name="connsiteY62" fmla="*/ 726826 h 814026"/>
                <a:gd name="connsiteX63" fmla="*/ 29596 w 2436885"/>
                <a:gd name="connsiteY63" fmla="*/ 726200 h 814026"/>
                <a:gd name="connsiteX64" fmla="*/ 59112 w 2436885"/>
                <a:gd name="connsiteY64" fmla="*/ 726826 h 814026"/>
                <a:gd name="connsiteX65" fmla="*/ 131341 w 2436885"/>
                <a:gd name="connsiteY65" fmla="*/ 726826 h 814026"/>
                <a:gd name="connsiteX66" fmla="*/ 291912 w 2436885"/>
                <a:gd name="connsiteY66" fmla="*/ 727381 h 814026"/>
                <a:gd name="connsiteX67" fmla="*/ 317470 w 2436885"/>
                <a:gd name="connsiteY67" fmla="*/ 743494 h 814026"/>
                <a:gd name="connsiteX68" fmla="*/ 365252 w 2436885"/>
                <a:gd name="connsiteY68" fmla="*/ 731270 h 814026"/>
                <a:gd name="connsiteX69" fmla="*/ 391366 w 2436885"/>
                <a:gd name="connsiteY69" fmla="*/ 727937 h 814026"/>
                <a:gd name="connsiteX70" fmla="*/ 431369 w 2436885"/>
                <a:gd name="connsiteY70" fmla="*/ 727937 h 814026"/>
                <a:gd name="connsiteX71" fmla="*/ 376920 w 2436885"/>
                <a:gd name="connsiteY71" fmla="*/ 794054 h 814026"/>
                <a:gd name="connsiteX72" fmla="*/ 338583 w 2436885"/>
                <a:gd name="connsiteY72" fmla="*/ 813501 h 814026"/>
                <a:gd name="connsiteX73" fmla="*/ 310247 w 2436885"/>
                <a:gd name="connsiteY73" fmla="*/ 778497 h 814026"/>
                <a:gd name="connsiteX74" fmla="*/ 299691 w 2436885"/>
                <a:gd name="connsiteY74" fmla="*/ 785165 h 814026"/>
                <a:gd name="connsiteX75" fmla="*/ 246352 w 2436885"/>
                <a:gd name="connsiteY75" fmla="*/ 813501 h 814026"/>
                <a:gd name="connsiteX76" fmla="*/ 12997 w 2436885"/>
                <a:gd name="connsiteY76" fmla="*/ 812945 h 814026"/>
                <a:gd name="connsiteX77" fmla="*/ 2441 w 2436885"/>
                <a:gd name="connsiteY77" fmla="*/ 806833 h 814026"/>
                <a:gd name="connsiteX78" fmla="*/ 2441 w 2436885"/>
                <a:gd name="connsiteY78" fmla="*/ 786832 h 814026"/>
                <a:gd name="connsiteX79" fmla="*/ 6329 w 2436885"/>
                <a:gd name="connsiteY79" fmla="*/ 731826 h 814026"/>
                <a:gd name="connsiteX80" fmla="*/ 29596 w 2436885"/>
                <a:gd name="connsiteY80" fmla="*/ 726200 h 814026"/>
                <a:gd name="connsiteX81" fmla="*/ 2350293 w 2436885"/>
                <a:gd name="connsiteY81" fmla="*/ 0 h 814026"/>
                <a:gd name="connsiteX82" fmla="*/ 2436885 w 2436885"/>
                <a:gd name="connsiteY82" fmla="*/ 0 h 814026"/>
                <a:gd name="connsiteX83" fmla="*/ 2436554 w 2436885"/>
                <a:gd name="connsiteY83" fmla="*/ 637373 h 814026"/>
                <a:gd name="connsiteX84" fmla="*/ 2355990 w 2436885"/>
                <a:gd name="connsiteY84" fmla="*/ 772385 h 814026"/>
                <a:gd name="connsiteX85" fmla="*/ 2355436 w 2436885"/>
                <a:gd name="connsiteY85" fmla="*/ 772385 h 814026"/>
                <a:gd name="connsiteX86" fmla="*/ 2250981 w 2436885"/>
                <a:gd name="connsiteY86" fmla="*/ 811278 h 814026"/>
                <a:gd name="connsiteX87" fmla="*/ 2228201 w 2436885"/>
                <a:gd name="connsiteY87" fmla="*/ 811278 h 814026"/>
                <a:gd name="connsiteX88" fmla="*/ 2181530 w 2436885"/>
                <a:gd name="connsiteY88" fmla="*/ 771274 h 814026"/>
                <a:gd name="connsiteX89" fmla="*/ 2178197 w 2436885"/>
                <a:gd name="connsiteY89" fmla="*/ 765718 h 814026"/>
                <a:gd name="connsiteX90" fmla="*/ 2141527 w 2436885"/>
                <a:gd name="connsiteY90" fmla="*/ 758495 h 814026"/>
                <a:gd name="connsiteX91" fmla="*/ 2124303 w 2436885"/>
                <a:gd name="connsiteY91" fmla="*/ 742382 h 814026"/>
                <a:gd name="connsiteX92" fmla="*/ 2144860 w 2436885"/>
                <a:gd name="connsiteY92" fmla="*/ 725714 h 814026"/>
                <a:gd name="connsiteX93" fmla="*/ 2220979 w 2436885"/>
                <a:gd name="connsiteY93" fmla="*/ 726270 h 814026"/>
                <a:gd name="connsiteX94" fmla="*/ 2314321 w 2436885"/>
                <a:gd name="connsiteY94" fmla="*/ 700712 h 814026"/>
                <a:gd name="connsiteX95" fmla="*/ 2333211 w 2436885"/>
                <a:gd name="connsiteY95" fmla="*/ 679043 h 814026"/>
                <a:gd name="connsiteX96" fmla="*/ 2352657 w 2436885"/>
                <a:gd name="connsiteY96" fmla="*/ 631817 h 814026"/>
                <a:gd name="connsiteX97" fmla="*/ 2352657 w 2436885"/>
                <a:gd name="connsiteY97" fmla="*/ 441243 h 814026"/>
                <a:gd name="connsiteX98" fmla="*/ 2358213 w 2436885"/>
                <a:gd name="connsiteY98" fmla="*/ 386238 h 814026"/>
                <a:gd name="connsiteX99" fmla="*/ 2355436 w 2436885"/>
                <a:gd name="connsiteY99" fmla="*/ 357346 h 814026"/>
                <a:gd name="connsiteX100" fmla="*/ 2354880 w 2436885"/>
                <a:gd name="connsiteY100" fmla="*/ 368459 h 814026"/>
                <a:gd name="connsiteX101" fmla="*/ 2349879 w 2436885"/>
                <a:gd name="connsiteY101" fmla="*/ 358457 h 814026"/>
                <a:gd name="connsiteX102" fmla="*/ 2350990 w 2436885"/>
                <a:gd name="connsiteY102" fmla="*/ 59541 h 814026"/>
                <a:gd name="connsiteX103" fmla="*/ 2355990 w 2436885"/>
                <a:gd name="connsiteY103" fmla="*/ 75098 h 814026"/>
                <a:gd name="connsiteX104" fmla="*/ 2364880 w 2436885"/>
                <a:gd name="connsiteY104" fmla="*/ 81210 h 814026"/>
                <a:gd name="connsiteX105" fmla="*/ 2385438 w 2436885"/>
                <a:gd name="connsiteY105" fmla="*/ 97322 h 814026"/>
                <a:gd name="connsiteX106" fmla="*/ 2398773 w 2436885"/>
                <a:gd name="connsiteY106" fmla="*/ 68986 h 814026"/>
                <a:gd name="connsiteX107" fmla="*/ 2397106 w 2436885"/>
                <a:gd name="connsiteY107" fmla="*/ 66208 h 814026"/>
                <a:gd name="connsiteX108" fmla="*/ 2374882 w 2436885"/>
                <a:gd name="connsiteY108" fmla="*/ 50095 h 814026"/>
                <a:gd name="connsiteX109" fmla="*/ 2363214 w 2436885"/>
                <a:gd name="connsiteY109" fmla="*/ 51762 h 814026"/>
                <a:gd name="connsiteX110" fmla="*/ 2355990 w 2436885"/>
                <a:gd name="connsiteY110" fmla="*/ 50651 h 814026"/>
                <a:gd name="connsiteX111" fmla="*/ 2350434 w 2436885"/>
                <a:gd name="connsiteY111" fmla="*/ 55095 h 8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36885" h="814026">
                  <a:moveTo>
                    <a:pt x="1885948" y="779609"/>
                  </a:moveTo>
                  <a:cubicBezTo>
                    <a:pt x="1881503" y="779053"/>
                    <a:pt x="1874280" y="782942"/>
                    <a:pt x="1875946" y="787943"/>
                  </a:cubicBezTo>
                  <a:cubicBezTo>
                    <a:pt x="1878724" y="797389"/>
                    <a:pt x="1887059" y="804056"/>
                    <a:pt x="1895949" y="807945"/>
                  </a:cubicBezTo>
                  <a:cubicBezTo>
                    <a:pt x="1899282" y="809612"/>
                    <a:pt x="1900948" y="802945"/>
                    <a:pt x="1901505" y="797944"/>
                  </a:cubicBezTo>
                  <a:cubicBezTo>
                    <a:pt x="1899837" y="789610"/>
                    <a:pt x="1897060" y="780720"/>
                    <a:pt x="1885948" y="779609"/>
                  </a:cubicBezTo>
                  <a:close/>
                  <a:moveTo>
                    <a:pt x="46333" y="737938"/>
                  </a:moveTo>
                  <a:cubicBezTo>
                    <a:pt x="46333" y="737938"/>
                    <a:pt x="45778" y="738494"/>
                    <a:pt x="45778" y="738494"/>
                  </a:cubicBezTo>
                  <a:cubicBezTo>
                    <a:pt x="45778" y="738494"/>
                    <a:pt x="45778" y="739049"/>
                    <a:pt x="45778" y="739049"/>
                  </a:cubicBezTo>
                  <a:cubicBezTo>
                    <a:pt x="45222" y="739049"/>
                    <a:pt x="45222" y="739049"/>
                    <a:pt x="45222" y="739049"/>
                  </a:cubicBezTo>
                  <a:cubicBezTo>
                    <a:pt x="45222" y="738494"/>
                    <a:pt x="45222" y="738494"/>
                    <a:pt x="45222" y="738494"/>
                  </a:cubicBezTo>
                  <a:cubicBezTo>
                    <a:pt x="45222" y="738494"/>
                    <a:pt x="44667" y="739049"/>
                    <a:pt x="44667" y="739049"/>
                  </a:cubicBezTo>
                  <a:cubicBezTo>
                    <a:pt x="37444" y="754606"/>
                    <a:pt x="53001" y="769052"/>
                    <a:pt x="49112" y="784609"/>
                  </a:cubicBezTo>
                  <a:cubicBezTo>
                    <a:pt x="49112" y="785720"/>
                    <a:pt x="54112" y="788498"/>
                    <a:pt x="54668" y="787943"/>
                  </a:cubicBezTo>
                  <a:cubicBezTo>
                    <a:pt x="64113" y="779053"/>
                    <a:pt x="84671" y="788498"/>
                    <a:pt x="86337" y="776275"/>
                  </a:cubicBezTo>
                  <a:cubicBezTo>
                    <a:pt x="87449" y="769608"/>
                    <a:pt x="81336" y="750717"/>
                    <a:pt x="66891" y="745717"/>
                  </a:cubicBezTo>
                  <a:cubicBezTo>
                    <a:pt x="60224" y="744050"/>
                    <a:pt x="54668" y="738494"/>
                    <a:pt x="47444" y="739049"/>
                  </a:cubicBezTo>
                  <a:cubicBezTo>
                    <a:pt x="46889" y="738494"/>
                    <a:pt x="46333" y="738494"/>
                    <a:pt x="46333" y="737938"/>
                  </a:cubicBezTo>
                  <a:close/>
                  <a:moveTo>
                    <a:pt x="2025404" y="726826"/>
                  </a:moveTo>
                  <a:cubicBezTo>
                    <a:pt x="2042628" y="724603"/>
                    <a:pt x="2054852" y="735715"/>
                    <a:pt x="2070408" y="738494"/>
                  </a:cubicBezTo>
                  <a:cubicBezTo>
                    <a:pt x="2075409" y="739605"/>
                    <a:pt x="2078187" y="739050"/>
                    <a:pt x="2077632" y="734049"/>
                  </a:cubicBezTo>
                  <a:cubicBezTo>
                    <a:pt x="2077076" y="732938"/>
                    <a:pt x="2071520" y="732382"/>
                    <a:pt x="2068742" y="728493"/>
                  </a:cubicBezTo>
                  <a:cubicBezTo>
                    <a:pt x="2074298" y="729048"/>
                    <a:pt x="2080410" y="728493"/>
                    <a:pt x="2085966" y="730159"/>
                  </a:cubicBezTo>
                  <a:cubicBezTo>
                    <a:pt x="2093189" y="732382"/>
                    <a:pt x="2102634" y="721270"/>
                    <a:pt x="2107635" y="733494"/>
                  </a:cubicBezTo>
                  <a:cubicBezTo>
                    <a:pt x="2112079" y="744050"/>
                    <a:pt x="2101523" y="745717"/>
                    <a:pt x="2097078" y="750717"/>
                  </a:cubicBezTo>
                  <a:cubicBezTo>
                    <a:pt x="2095411" y="752939"/>
                    <a:pt x="2093744" y="759051"/>
                    <a:pt x="2093744" y="759051"/>
                  </a:cubicBezTo>
                  <a:cubicBezTo>
                    <a:pt x="2108746" y="766830"/>
                    <a:pt x="2116524" y="787943"/>
                    <a:pt x="2129304" y="791277"/>
                  </a:cubicBezTo>
                  <a:cubicBezTo>
                    <a:pt x="2142638" y="794610"/>
                    <a:pt x="2147083" y="800722"/>
                    <a:pt x="2157639" y="813501"/>
                  </a:cubicBezTo>
                  <a:cubicBezTo>
                    <a:pt x="2135971" y="813501"/>
                    <a:pt x="2119858" y="813501"/>
                    <a:pt x="2103190" y="813501"/>
                  </a:cubicBezTo>
                  <a:cubicBezTo>
                    <a:pt x="1965400" y="813501"/>
                    <a:pt x="1827609" y="813501"/>
                    <a:pt x="1689818" y="813501"/>
                  </a:cubicBezTo>
                  <a:cubicBezTo>
                    <a:pt x="1680928" y="813501"/>
                    <a:pt x="1671483" y="816279"/>
                    <a:pt x="1663149" y="809056"/>
                  </a:cubicBezTo>
                  <a:cubicBezTo>
                    <a:pt x="1659260" y="805722"/>
                    <a:pt x="1647592" y="779053"/>
                    <a:pt x="1645369" y="811278"/>
                  </a:cubicBezTo>
                  <a:cubicBezTo>
                    <a:pt x="1645369" y="812390"/>
                    <a:pt x="1636480" y="813501"/>
                    <a:pt x="1632035" y="813501"/>
                  </a:cubicBezTo>
                  <a:cubicBezTo>
                    <a:pt x="1605366" y="812945"/>
                    <a:pt x="1578141" y="811834"/>
                    <a:pt x="1551472" y="811834"/>
                  </a:cubicBezTo>
                  <a:cubicBezTo>
                    <a:pt x="1518136" y="811834"/>
                    <a:pt x="1484799" y="812945"/>
                    <a:pt x="1451463" y="812945"/>
                  </a:cubicBezTo>
                  <a:cubicBezTo>
                    <a:pt x="1382012" y="812945"/>
                    <a:pt x="1312562" y="812945"/>
                    <a:pt x="1243111" y="812390"/>
                  </a:cubicBezTo>
                  <a:cubicBezTo>
                    <a:pt x="1230887" y="812390"/>
                    <a:pt x="1213107" y="816835"/>
                    <a:pt x="1229775" y="794610"/>
                  </a:cubicBezTo>
                  <a:cubicBezTo>
                    <a:pt x="1212552" y="784610"/>
                    <a:pt x="1238666" y="749606"/>
                    <a:pt x="1202551" y="748495"/>
                  </a:cubicBezTo>
                  <a:cubicBezTo>
                    <a:pt x="1194217" y="747939"/>
                    <a:pt x="1181438" y="740716"/>
                    <a:pt x="1174215" y="727382"/>
                  </a:cubicBezTo>
                  <a:cubicBezTo>
                    <a:pt x="1190883" y="727382"/>
                    <a:pt x="1205884" y="727382"/>
                    <a:pt x="1220886" y="727382"/>
                  </a:cubicBezTo>
                  <a:cubicBezTo>
                    <a:pt x="1459241" y="727382"/>
                    <a:pt x="1697041" y="726826"/>
                    <a:pt x="1934841" y="727382"/>
                  </a:cubicBezTo>
                  <a:cubicBezTo>
                    <a:pt x="1964843" y="727382"/>
                    <a:pt x="1995402" y="731271"/>
                    <a:pt x="2025404" y="726826"/>
                  </a:cubicBezTo>
                  <a:close/>
                  <a:moveTo>
                    <a:pt x="784735" y="726826"/>
                  </a:moveTo>
                  <a:cubicBezTo>
                    <a:pt x="799737" y="726826"/>
                    <a:pt x="811960" y="726271"/>
                    <a:pt x="810849" y="750162"/>
                  </a:cubicBezTo>
                  <a:cubicBezTo>
                    <a:pt x="813626" y="723492"/>
                    <a:pt x="830850" y="727382"/>
                    <a:pt x="845853" y="727382"/>
                  </a:cubicBezTo>
                  <a:cubicBezTo>
                    <a:pt x="945305" y="727382"/>
                    <a:pt x="1044204" y="727382"/>
                    <a:pt x="1143102" y="727382"/>
                  </a:cubicBezTo>
                  <a:cubicBezTo>
                    <a:pt x="1154769" y="726826"/>
                    <a:pt x="1166992" y="725159"/>
                    <a:pt x="1170882" y="742383"/>
                  </a:cubicBezTo>
                  <a:cubicBezTo>
                    <a:pt x="1154769" y="732938"/>
                    <a:pt x="1117544" y="751273"/>
                    <a:pt x="1116988" y="767942"/>
                  </a:cubicBezTo>
                  <a:cubicBezTo>
                    <a:pt x="1116433" y="777387"/>
                    <a:pt x="1124212" y="779609"/>
                    <a:pt x="1130878" y="775720"/>
                  </a:cubicBezTo>
                  <a:cubicBezTo>
                    <a:pt x="1149769" y="765719"/>
                    <a:pt x="1162548" y="782943"/>
                    <a:pt x="1178660" y="784610"/>
                  </a:cubicBezTo>
                  <a:cubicBezTo>
                    <a:pt x="1186439" y="785721"/>
                    <a:pt x="1190884" y="796833"/>
                    <a:pt x="1188661" y="804611"/>
                  </a:cubicBezTo>
                  <a:cubicBezTo>
                    <a:pt x="1187550" y="813501"/>
                    <a:pt x="1179217" y="812390"/>
                    <a:pt x="1172549" y="812390"/>
                  </a:cubicBezTo>
                  <a:cubicBezTo>
                    <a:pt x="1089763" y="812390"/>
                    <a:pt x="1006422" y="812390"/>
                    <a:pt x="923637" y="812390"/>
                  </a:cubicBezTo>
                  <a:cubicBezTo>
                    <a:pt x="916414" y="812390"/>
                    <a:pt x="909191" y="814057"/>
                    <a:pt x="905302" y="804056"/>
                  </a:cubicBezTo>
                  <a:cubicBezTo>
                    <a:pt x="902524" y="796833"/>
                    <a:pt x="893634" y="798500"/>
                    <a:pt x="890301" y="802945"/>
                  </a:cubicBezTo>
                  <a:cubicBezTo>
                    <a:pt x="879189" y="816279"/>
                    <a:pt x="864742" y="812390"/>
                    <a:pt x="850852" y="812390"/>
                  </a:cubicBezTo>
                  <a:cubicBezTo>
                    <a:pt x="726397" y="812946"/>
                    <a:pt x="601941" y="812390"/>
                    <a:pt x="477485" y="812946"/>
                  </a:cubicBezTo>
                  <a:cubicBezTo>
                    <a:pt x="463594" y="812946"/>
                    <a:pt x="451927" y="811279"/>
                    <a:pt x="450815" y="795166"/>
                  </a:cubicBezTo>
                  <a:cubicBezTo>
                    <a:pt x="449704" y="779609"/>
                    <a:pt x="463039" y="781276"/>
                    <a:pt x="472484" y="776275"/>
                  </a:cubicBezTo>
                  <a:cubicBezTo>
                    <a:pt x="486374" y="768497"/>
                    <a:pt x="515266" y="781276"/>
                    <a:pt x="510821" y="746272"/>
                  </a:cubicBezTo>
                  <a:cubicBezTo>
                    <a:pt x="523600" y="752940"/>
                    <a:pt x="534157" y="758496"/>
                    <a:pt x="546935" y="757940"/>
                  </a:cubicBezTo>
                  <a:cubicBezTo>
                    <a:pt x="552491" y="757940"/>
                    <a:pt x="558603" y="757385"/>
                    <a:pt x="559715" y="752940"/>
                  </a:cubicBezTo>
                  <a:cubicBezTo>
                    <a:pt x="565826" y="723492"/>
                    <a:pt x="589717" y="727938"/>
                    <a:pt x="609719" y="727382"/>
                  </a:cubicBezTo>
                  <a:cubicBezTo>
                    <a:pt x="668058" y="726826"/>
                    <a:pt x="726397" y="727382"/>
                    <a:pt x="784735" y="726826"/>
                  </a:cubicBezTo>
                  <a:close/>
                  <a:moveTo>
                    <a:pt x="29596" y="726200"/>
                  </a:moveTo>
                  <a:cubicBezTo>
                    <a:pt x="39249" y="726270"/>
                    <a:pt x="49945" y="727381"/>
                    <a:pt x="59112" y="726826"/>
                  </a:cubicBezTo>
                  <a:cubicBezTo>
                    <a:pt x="83004" y="726826"/>
                    <a:pt x="107451" y="726826"/>
                    <a:pt x="131341" y="726826"/>
                  </a:cubicBezTo>
                  <a:cubicBezTo>
                    <a:pt x="184680" y="726826"/>
                    <a:pt x="238574" y="727381"/>
                    <a:pt x="291912" y="727381"/>
                  </a:cubicBezTo>
                  <a:cubicBezTo>
                    <a:pt x="304136" y="727381"/>
                    <a:pt x="315803" y="727381"/>
                    <a:pt x="317470" y="743494"/>
                  </a:cubicBezTo>
                  <a:cubicBezTo>
                    <a:pt x="335805" y="748494"/>
                    <a:pt x="353584" y="756273"/>
                    <a:pt x="365252" y="731270"/>
                  </a:cubicBezTo>
                  <a:cubicBezTo>
                    <a:pt x="369697" y="722381"/>
                    <a:pt x="382476" y="728492"/>
                    <a:pt x="391366" y="727937"/>
                  </a:cubicBezTo>
                  <a:cubicBezTo>
                    <a:pt x="403589" y="726826"/>
                    <a:pt x="416368" y="727381"/>
                    <a:pt x="431369" y="727937"/>
                  </a:cubicBezTo>
                  <a:cubicBezTo>
                    <a:pt x="410256" y="749606"/>
                    <a:pt x="390810" y="771274"/>
                    <a:pt x="376920" y="794054"/>
                  </a:cubicBezTo>
                  <a:cubicBezTo>
                    <a:pt x="365252" y="813501"/>
                    <a:pt x="354696" y="814612"/>
                    <a:pt x="338583" y="813501"/>
                  </a:cubicBezTo>
                  <a:cubicBezTo>
                    <a:pt x="324138" y="812389"/>
                    <a:pt x="308580" y="792944"/>
                    <a:pt x="310247" y="778497"/>
                  </a:cubicBezTo>
                  <a:cubicBezTo>
                    <a:pt x="306358" y="780720"/>
                    <a:pt x="300246" y="782386"/>
                    <a:pt x="299691" y="785165"/>
                  </a:cubicBezTo>
                  <a:cubicBezTo>
                    <a:pt x="295246" y="820168"/>
                    <a:pt x="268576" y="813501"/>
                    <a:pt x="246352" y="813501"/>
                  </a:cubicBezTo>
                  <a:cubicBezTo>
                    <a:pt x="168567" y="813501"/>
                    <a:pt x="90782" y="812945"/>
                    <a:pt x="12997" y="812945"/>
                  </a:cubicBezTo>
                  <a:cubicBezTo>
                    <a:pt x="7441" y="814056"/>
                    <a:pt x="2996" y="813501"/>
                    <a:pt x="2441" y="806833"/>
                  </a:cubicBezTo>
                  <a:cubicBezTo>
                    <a:pt x="2441" y="800166"/>
                    <a:pt x="1885" y="793499"/>
                    <a:pt x="2441" y="786832"/>
                  </a:cubicBezTo>
                  <a:cubicBezTo>
                    <a:pt x="3552" y="767941"/>
                    <a:pt x="-5894" y="742938"/>
                    <a:pt x="6329" y="731826"/>
                  </a:cubicBezTo>
                  <a:cubicBezTo>
                    <a:pt x="11330" y="727103"/>
                    <a:pt x="19942" y="726131"/>
                    <a:pt x="29596" y="726200"/>
                  </a:cubicBezTo>
                  <a:close/>
                  <a:moveTo>
                    <a:pt x="2350293" y="0"/>
                  </a:moveTo>
                  <a:lnTo>
                    <a:pt x="2436885" y="0"/>
                  </a:lnTo>
                  <a:lnTo>
                    <a:pt x="2436554" y="637373"/>
                  </a:lnTo>
                  <a:cubicBezTo>
                    <a:pt x="2435998" y="696267"/>
                    <a:pt x="2405440" y="741271"/>
                    <a:pt x="2355990" y="772385"/>
                  </a:cubicBezTo>
                  <a:lnTo>
                    <a:pt x="2355436" y="772385"/>
                  </a:lnTo>
                  <a:cubicBezTo>
                    <a:pt x="2325433" y="798499"/>
                    <a:pt x="2288762" y="806833"/>
                    <a:pt x="2250981" y="811278"/>
                  </a:cubicBezTo>
                  <a:cubicBezTo>
                    <a:pt x="2243758" y="811833"/>
                    <a:pt x="2235980" y="811278"/>
                    <a:pt x="2228201" y="811278"/>
                  </a:cubicBezTo>
                  <a:cubicBezTo>
                    <a:pt x="2188753" y="811278"/>
                    <a:pt x="2188753" y="811278"/>
                    <a:pt x="2181530" y="771274"/>
                  </a:cubicBezTo>
                  <a:cubicBezTo>
                    <a:pt x="2180419" y="769607"/>
                    <a:pt x="2179308" y="767385"/>
                    <a:pt x="2178197" y="765718"/>
                  </a:cubicBezTo>
                  <a:cubicBezTo>
                    <a:pt x="2165974" y="763496"/>
                    <a:pt x="2153750" y="761273"/>
                    <a:pt x="2141527" y="758495"/>
                  </a:cubicBezTo>
                  <a:cubicBezTo>
                    <a:pt x="2132082" y="756829"/>
                    <a:pt x="2121525" y="754050"/>
                    <a:pt x="2124303" y="742382"/>
                  </a:cubicBezTo>
                  <a:cubicBezTo>
                    <a:pt x="2126526" y="734049"/>
                    <a:pt x="2130970" y="725158"/>
                    <a:pt x="2144860" y="725714"/>
                  </a:cubicBezTo>
                  <a:cubicBezTo>
                    <a:pt x="2170418" y="726825"/>
                    <a:pt x="2195976" y="724047"/>
                    <a:pt x="2220979" y="726270"/>
                  </a:cubicBezTo>
                  <a:cubicBezTo>
                    <a:pt x="2255982" y="729048"/>
                    <a:pt x="2285429" y="716269"/>
                    <a:pt x="2314321" y="700712"/>
                  </a:cubicBezTo>
                  <a:cubicBezTo>
                    <a:pt x="2320432" y="693489"/>
                    <a:pt x="2327100" y="686266"/>
                    <a:pt x="2333211" y="679043"/>
                  </a:cubicBezTo>
                  <a:cubicBezTo>
                    <a:pt x="2348212" y="666820"/>
                    <a:pt x="2352657" y="650707"/>
                    <a:pt x="2352657" y="631817"/>
                  </a:cubicBezTo>
                  <a:cubicBezTo>
                    <a:pt x="2352102" y="568477"/>
                    <a:pt x="2352657" y="504583"/>
                    <a:pt x="2352657" y="441243"/>
                  </a:cubicBezTo>
                  <a:cubicBezTo>
                    <a:pt x="2352657" y="422908"/>
                    <a:pt x="2350990" y="404573"/>
                    <a:pt x="2358213" y="386238"/>
                  </a:cubicBezTo>
                  <a:cubicBezTo>
                    <a:pt x="2362102" y="376237"/>
                    <a:pt x="2359324" y="366792"/>
                    <a:pt x="2355436" y="357346"/>
                  </a:cubicBezTo>
                  <a:cubicBezTo>
                    <a:pt x="2355436" y="361236"/>
                    <a:pt x="2354880" y="364569"/>
                    <a:pt x="2354880" y="368459"/>
                  </a:cubicBezTo>
                  <a:cubicBezTo>
                    <a:pt x="2349879" y="366792"/>
                    <a:pt x="2349879" y="362903"/>
                    <a:pt x="2349879" y="358457"/>
                  </a:cubicBezTo>
                  <a:cubicBezTo>
                    <a:pt x="2349879" y="259004"/>
                    <a:pt x="2350434" y="158994"/>
                    <a:pt x="2350990" y="59541"/>
                  </a:cubicBezTo>
                  <a:cubicBezTo>
                    <a:pt x="2355990" y="63430"/>
                    <a:pt x="2354880" y="69542"/>
                    <a:pt x="2355990" y="75098"/>
                  </a:cubicBezTo>
                  <a:cubicBezTo>
                    <a:pt x="2360436" y="73431"/>
                    <a:pt x="2362658" y="78431"/>
                    <a:pt x="2364880" y="81210"/>
                  </a:cubicBezTo>
                  <a:cubicBezTo>
                    <a:pt x="2370437" y="88432"/>
                    <a:pt x="2370993" y="102878"/>
                    <a:pt x="2385438" y="97322"/>
                  </a:cubicBezTo>
                  <a:cubicBezTo>
                    <a:pt x="2397661" y="92322"/>
                    <a:pt x="2403217" y="82876"/>
                    <a:pt x="2398773" y="68986"/>
                  </a:cubicBezTo>
                  <a:cubicBezTo>
                    <a:pt x="2398217" y="67875"/>
                    <a:pt x="2397661" y="67319"/>
                    <a:pt x="2397106" y="66208"/>
                  </a:cubicBezTo>
                  <a:cubicBezTo>
                    <a:pt x="2387661" y="65652"/>
                    <a:pt x="2382105" y="56207"/>
                    <a:pt x="2374882" y="50095"/>
                  </a:cubicBezTo>
                  <a:cubicBezTo>
                    <a:pt x="2371548" y="50095"/>
                    <a:pt x="2367658" y="50095"/>
                    <a:pt x="2363214" y="51762"/>
                  </a:cubicBezTo>
                  <a:cubicBezTo>
                    <a:pt x="2360436" y="52318"/>
                    <a:pt x="2357658" y="51762"/>
                    <a:pt x="2355990" y="50651"/>
                  </a:cubicBezTo>
                  <a:cubicBezTo>
                    <a:pt x="2355990" y="53985"/>
                    <a:pt x="2354324" y="55651"/>
                    <a:pt x="2350434" y="55095"/>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6" name="Freeform: Shape 5">
              <a:extLst>
                <a:ext uri="{FF2B5EF4-FFF2-40B4-BE49-F238E27FC236}">
                  <a16:creationId xmlns="" xmlns:a16="http://schemas.microsoft.com/office/drawing/2014/main" id="{F3268DE3-2C7E-4B47-A5B3-9DE005DE7A18}"/>
                </a:ext>
              </a:extLst>
            </p:cNvPr>
            <p:cNvSpPr/>
            <p:nvPr/>
          </p:nvSpPr>
          <p:spPr>
            <a:xfrm>
              <a:off x="9310950" y="5617270"/>
              <a:ext cx="2558247" cy="924159"/>
            </a:xfrm>
            <a:custGeom>
              <a:avLst/>
              <a:gdLst>
                <a:gd name="connsiteX0" fmla="*/ 1014214 w 2558247"/>
                <a:gd name="connsiteY0" fmla="*/ 906166 h 924159"/>
                <a:gd name="connsiteX1" fmla="*/ 1034772 w 2558247"/>
                <a:gd name="connsiteY1" fmla="*/ 922348 h 924159"/>
                <a:gd name="connsiteX2" fmla="*/ 993657 w 2558247"/>
                <a:gd name="connsiteY2" fmla="*/ 921237 h 924159"/>
                <a:gd name="connsiteX3" fmla="*/ 1014214 w 2558247"/>
                <a:gd name="connsiteY3" fmla="*/ 906166 h 924159"/>
                <a:gd name="connsiteX4" fmla="*/ 1683166 w 2558247"/>
                <a:gd name="connsiteY4" fmla="*/ 887901 h 924159"/>
                <a:gd name="connsiteX5" fmla="*/ 1703724 w 2558247"/>
                <a:gd name="connsiteY5" fmla="*/ 910125 h 924159"/>
                <a:gd name="connsiteX6" fmla="*/ 1665387 w 2558247"/>
                <a:gd name="connsiteY6" fmla="*/ 916237 h 924159"/>
                <a:gd name="connsiteX7" fmla="*/ 1653719 w 2558247"/>
                <a:gd name="connsiteY7" fmla="*/ 903458 h 924159"/>
                <a:gd name="connsiteX8" fmla="*/ 1683166 w 2558247"/>
                <a:gd name="connsiteY8" fmla="*/ 887901 h 924159"/>
                <a:gd name="connsiteX9" fmla="*/ 38013 w 2558247"/>
                <a:gd name="connsiteY9" fmla="*/ 849563 h 924159"/>
                <a:gd name="connsiteX10" fmla="*/ 157469 w 2558247"/>
                <a:gd name="connsiteY10" fmla="*/ 849563 h 924159"/>
                <a:gd name="connsiteX11" fmla="*/ 291925 w 2558247"/>
                <a:gd name="connsiteY11" fmla="*/ 849563 h 924159"/>
                <a:gd name="connsiteX12" fmla="*/ 314705 w 2558247"/>
                <a:gd name="connsiteY12" fmla="*/ 859564 h 924159"/>
                <a:gd name="connsiteX13" fmla="*/ 311927 w 2558247"/>
                <a:gd name="connsiteY13" fmla="*/ 887900 h 924159"/>
                <a:gd name="connsiteX14" fmla="*/ 297481 w 2558247"/>
                <a:gd name="connsiteY14" fmla="*/ 918458 h 924159"/>
                <a:gd name="connsiteX15" fmla="*/ 289703 w 2558247"/>
                <a:gd name="connsiteY15" fmla="*/ 922348 h 924159"/>
                <a:gd name="connsiteX16" fmla="*/ 212474 w 2558247"/>
                <a:gd name="connsiteY16" fmla="*/ 916236 h 924159"/>
                <a:gd name="connsiteX17" fmla="*/ 200250 w 2558247"/>
                <a:gd name="connsiteY17" fmla="*/ 915125 h 924159"/>
                <a:gd name="connsiteX18" fmla="*/ 34124 w 2558247"/>
                <a:gd name="connsiteY18" fmla="*/ 921792 h 924159"/>
                <a:gd name="connsiteX19" fmla="*/ 232 w 2558247"/>
                <a:gd name="connsiteY19" fmla="*/ 886789 h 924159"/>
                <a:gd name="connsiteX20" fmla="*/ 38013 w 2558247"/>
                <a:gd name="connsiteY20" fmla="*/ 849563 h 924159"/>
                <a:gd name="connsiteX21" fmla="*/ 340402 w 2558247"/>
                <a:gd name="connsiteY21" fmla="*/ 849355 h 924159"/>
                <a:gd name="connsiteX22" fmla="*/ 354708 w 2558247"/>
                <a:gd name="connsiteY22" fmla="*/ 857342 h 924159"/>
                <a:gd name="connsiteX23" fmla="*/ 368598 w 2558247"/>
                <a:gd name="connsiteY23" fmla="*/ 865676 h 924159"/>
                <a:gd name="connsiteX24" fmla="*/ 357486 w 2558247"/>
                <a:gd name="connsiteY24" fmla="*/ 871232 h 924159"/>
                <a:gd name="connsiteX25" fmla="*/ 325261 w 2558247"/>
                <a:gd name="connsiteY25" fmla="*/ 865120 h 924159"/>
                <a:gd name="connsiteX26" fmla="*/ 325261 w 2558247"/>
                <a:gd name="connsiteY26" fmla="*/ 853452 h 924159"/>
                <a:gd name="connsiteX27" fmla="*/ 340402 w 2558247"/>
                <a:gd name="connsiteY27" fmla="*/ 849355 h 924159"/>
                <a:gd name="connsiteX28" fmla="*/ 1677054 w 2558247"/>
                <a:gd name="connsiteY28" fmla="*/ 849008 h 924159"/>
                <a:gd name="connsiteX29" fmla="*/ 1684277 w 2558247"/>
                <a:gd name="connsiteY29" fmla="*/ 855675 h 924159"/>
                <a:gd name="connsiteX30" fmla="*/ 1670943 w 2558247"/>
                <a:gd name="connsiteY30" fmla="*/ 868455 h 924159"/>
                <a:gd name="connsiteX31" fmla="*/ 1663720 w 2558247"/>
                <a:gd name="connsiteY31" fmla="*/ 859010 h 924159"/>
                <a:gd name="connsiteX32" fmla="*/ 1677054 w 2558247"/>
                <a:gd name="connsiteY32" fmla="*/ 849008 h 924159"/>
                <a:gd name="connsiteX33" fmla="*/ 888647 w 2558247"/>
                <a:gd name="connsiteY33" fmla="*/ 849008 h 924159"/>
                <a:gd name="connsiteX34" fmla="*/ 909760 w 2558247"/>
                <a:gd name="connsiteY34" fmla="*/ 865120 h 924159"/>
                <a:gd name="connsiteX35" fmla="*/ 924206 w 2558247"/>
                <a:gd name="connsiteY35" fmla="*/ 911792 h 924159"/>
                <a:gd name="connsiteX36" fmla="*/ 903649 w 2558247"/>
                <a:gd name="connsiteY36" fmla="*/ 922904 h 924159"/>
                <a:gd name="connsiteX37" fmla="*/ 670294 w 2558247"/>
                <a:gd name="connsiteY37" fmla="*/ 922904 h 924159"/>
                <a:gd name="connsiteX38" fmla="*/ 599176 w 2558247"/>
                <a:gd name="connsiteY38" fmla="*/ 922904 h 924159"/>
                <a:gd name="connsiteX39" fmla="*/ 503612 w 2558247"/>
                <a:gd name="connsiteY39" fmla="*/ 903458 h 924159"/>
                <a:gd name="connsiteX40" fmla="*/ 484721 w 2558247"/>
                <a:gd name="connsiteY40" fmla="*/ 902902 h 924159"/>
                <a:gd name="connsiteX41" fmla="*/ 486387 w 2558247"/>
                <a:gd name="connsiteY41" fmla="*/ 922349 h 924159"/>
                <a:gd name="connsiteX42" fmla="*/ 320817 w 2558247"/>
                <a:gd name="connsiteY42" fmla="*/ 922349 h 924159"/>
                <a:gd name="connsiteX43" fmla="*/ 331929 w 2558247"/>
                <a:gd name="connsiteY43" fmla="*/ 899013 h 924159"/>
                <a:gd name="connsiteX44" fmla="*/ 341929 w 2558247"/>
                <a:gd name="connsiteY44" fmla="*/ 890123 h 924159"/>
                <a:gd name="connsiteX45" fmla="*/ 393046 w 2558247"/>
                <a:gd name="connsiteY45" fmla="*/ 863454 h 924159"/>
                <a:gd name="connsiteX46" fmla="*/ 369155 w 2558247"/>
                <a:gd name="connsiteY46" fmla="*/ 849564 h 924159"/>
                <a:gd name="connsiteX47" fmla="*/ 400825 w 2558247"/>
                <a:gd name="connsiteY47" fmla="*/ 862343 h 924159"/>
                <a:gd name="connsiteX48" fmla="*/ 474164 w 2558247"/>
                <a:gd name="connsiteY48" fmla="*/ 859564 h 924159"/>
                <a:gd name="connsiteX49" fmla="*/ 495277 w 2558247"/>
                <a:gd name="connsiteY49" fmla="*/ 849564 h 924159"/>
                <a:gd name="connsiteX50" fmla="*/ 888647 w 2558247"/>
                <a:gd name="connsiteY50" fmla="*/ 849008 h 924159"/>
                <a:gd name="connsiteX51" fmla="*/ 1643457 w 2558247"/>
                <a:gd name="connsiteY51" fmla="*/ 848487 h 924159"/>
                <a:gd name="connsiteX52" fmla="*/ 1654274 w 2558247"/>
                <a:gd name="connsiteY52" fmla="*/ 850675 h 924159"/>
                <a:gd name="connsiteX53" fmla="*/ 1649273 w 2558247"/>
                <a:gd name="connsiteY53" fmla="*/ 867343 h 924159"/>
                <a:gd name="connsiteX54" fmla="*/ 1598158 w 2558247"/>
                <a:gd name="connsiteY54" fmla="*/ 917903 h 924159"/>
                <a:gd name="connsiteX55" fmla="*/ 1600936 w 2558247"/>
                <a:gd name="connsiteY55" fmla="*/ 893456 h 924159"/>
                <a:gd name="connsiteX56" fmla="*/ 1578711 w 2558247"/>
                <a:gd name="connsiteY56" fmla="*/ 882900 h 924159"/>
                <a:gd name="connsiteX57" fmla="*/ 1583156 w 2558247"/>
                <a:gd name="connsiteY57" fmla="*/ 906235 h 924159"/>
                <a:gd name="connsiteX58" fmla="*/ 1543152 w 2558247"/>
                <a:gd name="connsiteY58" fmla="*/ 899012 h 924159"/>
                <a:gd name="connsiteX59" fmla="*/ 1548153 w 2558247"/>
                <a:gd name="connsiteY59" fmla="*/ 921237 h 924159"/>
                <a:gd name="connsiteX60" fmla="*/ 1383693 w 2558247"/>
                <a:gd name="connsiteY60" fmla="*/ 921237 h 924159"/>
                <a:gd name="connsiteX61" fmla="*/ 1334244 w 2558247"/>
                <a:gd name="connsiteY61" fmla="*/ 872343 h 924159"/>
                <a:gd name="connsiteX62" fmla="*/ 1302019 w 2558247"/>
                <a:gd name="connsiteY62" fmla="*/ 894012 h 924159"/>
                <a:gd name="connsiteX63" fmla="*/ 1305908 w 2558247"/>
                <a:gd name="connsiteY63" fmla="*/ 915126 h 924159"/>
                <a:gd name="connsiteX64" fmla="*/ 1306464 w 2558247"/>
                <a:gd name="connsiteY64" fmla="*/ 918459 h 924159"/>
                <a:gd name="connsiteX65" fmla="*/ 1248681 w 2558247"/>
                <a:gd name="connsiteY65" fmla="*/ 921792 h 924159"/>
                <a:gd name="connsiteX66" fmla="*/ 1096444 w 2558247"/>
                <a:gd name="connsiteY66" fmla="*/ 922348 h 924159"/>
                <a:gd name="connsiteX67" fmla="*/ 1066997 w 2558247"/>
                <a:gd name="connsiteY67" fmla="*/ 900679 h 924159"/>
                <a:gd name="connsiteX68" fmla="*/ 1060330 w 2558247"/>
                <a:gd name="connsiteY68" fmla="*/ 887345 h 924159"/>
                <a:gd name="connsiteX69" fmla="*/ 1076998 w 2558247"/>
                <a:gd name="connsiteY69" fmla="*/ 871232 h 924159"/>
                <a:gd name="connsiteX70" fmla="*/ 1051996 w 2558247"/>
                <a:gd name="connsiteY70" fmla="*/ 855675 h 924159"/>
                <a:gd name="connsiteX71" fmla="*/ 1039773 w 2558247"/>
                <a:gd name="connsiteY71" fmla="*/ 877344 h 924159"/>
                <a:gd name="connsiteX72" fmla="*/ 1021437 w 2558247"/>
                <a:gd name="connsiteY72" fmla="*/ 886789 h 924159"/>
                <a:gd name="connsiteX73" fmla="*/ 981989 w 2558247"/>
                <a:gd name="connsiteY73" fmla="*/ 881788 h 924159"/>
                <a:gd name="connsiteX74" fmla="*/ 949764 w 2558247"/>
                <a:gd name="connsiteY74" fmla="*/ 849008 h 924159"/>
                <a:gd name="connsiteX75" fmla="*/ 1115335 w 2558247"/>
                <a:gd name="connsiteY75" fmla="*/ 849008 h 924159"/>
                <a:gd name="connsiteX76" fmla="*/ 1181452 w 2558247"/>
                <a:gd name="connsiteY76" fmla="*/ 849008 h 924159"/>
                <a:gd name="connsiteX77" fmla="*/ 1198676 w 2558247"/>
                <a:gd name="connsiteY77" fmla="*/ 848730 h 924159"/>
                <a:gd name="connsiteX78" fmla="*/ 1210899 w 2558247"/>
                <a:gd name="connsiteY78" fmla="*/ 863454 h 924159"/>
                <a:gd name="connsiteX79" fmla="*/ 1246459 w 2558247"/>
                <a:gd name="connsiteY79" fmla="*/ 872343 h 924159"/>
                <a:gd name="connsiteX80" fmla="*/ 1269794 w 2558247"/>
                <a:gd name="connsiteY80" fmla="*/ 874566 h 924159"/>
                <a:gd name="connsiteX81" fmla="*/ 1262571 w 2558247"/>
                <a:gd name="connsiteY81" fmla="*/ 849008 h 924159"/>
                <a:gd name="connsiteX82" fmla="*/ 1318687 w 2558247"/>
                <a:gd name="connsiteY82" fmla="*/ 849008 h 924159"/>
                <a:gd name="connsiteX83" fmla="*/ 1549819 w 2558247"/>
                <a:gd name="connsiteY83" fmla="*/ 849008 h 924159"/>
                <a:gd name="connsiteX84" fmla="*/ 1564822 w 2558247"/>
                <a:gd name="connsiteY84" fmla="*/ 849564 h 924159"/>
                <a:gd name="connsiteX85" fmla="*/ 1572599 w 2558247"/>
                <a:gd name="connsiteY85" fmla="*/ 859564 h 924159"/>
                <a:gd name="connsiteX86" fmla="*/ 1562599 w 2558247"/>
                <a:gd name="connsiteY86" fmla="*/ 861787 h 924159"/>
                <a:gd name="connsiteX87" fmla="*/ 1548708 w 2558247"/>
                <a:gd name="connsiteY87" fmla="*/ 857898 h 924159"/>
                <a:gd name="connsiteX88" fmla="*/ 1538152 w 2558247"/>
                <a:gd name="connsiteY88" fmla="*/ 867343 h 924159"/>
                <a:gd name="connsiteX89" fmla="*/ 1549264 w 2558247"/>
                <a:gd name="connsiteY89" fmla="*/ 874566 h 924159"/>
                <a:gd name="connsiteX90" fmla="*/ 1592046 w 2558247"/>
                <a:gd name="connsiteY90" fmla="*/ 855675 h 924159"/>
                <a:gd name="connsiteX91" fmla="*/ 1643457 w 2558247"/>
                <a:gd name="connsiteY91" fmla="*/ 848487 h 924159"/>
                <a:gd name="connsiteX92" fmla="*/ 2459349 w 2558247"/>
                <a:gd name="connsiteY92" fmla="*/ 759555 h 924159"/>
                <a:gd name="connsiteX93" fmla="*/ 2451570 w 2558247"/>
                <a:gd name="connsiteY93" fmla="*/ 795669 h 924159"/>
                <a:gd name="connsiteX94" fmla="*/ 2469350 w 2558247"/>
                <a:gd name="connsiteY94" fmla="*/ 820116 h 924159"/>
                <a:gd name="connsiteX95" fmla="*/ 2491574 w 2558247"/>
                <a:gd name="connsiteY95" fmla="*/ 785113 h 924159"/>
                <a:gd name="connsiteX96" fmla="*/ 2459349 w 2558247"/>
                <a:gd name="connsiteY96" fmla="*/ 759555 h 924159"/>
                <a:gd name="connsiteX97" fmla="*/ 2477298 w 2558247"/>
                <a:gd name="connsiteY97" fmla="*/ 0 h 924159"/>
                <a:gd name="connsiteX98" fmla="*/ 2558247 w 2558247"/>
                <a:gd name="connsiteY98" fmla="*/ 0 h 924159"/>
                <a:gd name="connsiteX99" fmla="*/ 2558247 w 2558247"/>
                <a:gd name="connsiteY99" fmla="*/ 713439 h 924159"/>
                <a:gd name="connsiteX100" fmla="*/ 2417123 w 2558247"/>
                <a:gd name="connsiteY100" fmla="*/ 910125 h 924159"/>
                <a:gd name="connsiteX101" fmla="*/ 2393788 w 2558247"/>
                <a:gd name="connsiteY101" fmla="*/ 919015 h 924159"/>
                <a:gd name="connsiteX102" fmla="*/ 2312114 w 2558247"/>
                <a:gd name="connsiteY102" fmla="*/ 923459 h 924159"/>
                <a:gd name="connsiteX103" fmla="*/ 2328782 w 2558247"/>
                <a:gd name="connsiteY103" fmla="*/ 899568 h 924159"/>
                <a:gd name="connsiteX104" fmla="*/ 2311002 w 2558247"/>
                <a:gd name="connsiteY104" fmla="*/ 890123 h 924159"/>
                <a:gd name="connsiteX105" fmla="*/ 2317670 w 2558247"/>
                <a:gd name="connsiteY105" fmla="*/ 908458 h 924159"/>
                <a:gd name="connsiteX106" fmla="*/ 2296001 w 2558247"/>
                <a:gd name="connsiteY106" fmla="*/ 901235 h 924159"/>
                <a:gd name="connsiteX107" fmla="*/ 2289333 w 2558247"/>
                <a:gd name="connsiteY107" fmla="*/ 891790 h 924159"/>
                <a:gd name="connsiteX108" fmla="*/ 2275442 w 2558247"/>
                <a:gd name="connsiteY108" fmla="*/ 908458 h 924159"/>
                <a:gd name="connsiteX109" fmla="*/ 2259886 w 2558247"/>
                <a:gd name="connsiteY109" fmla="*/ 922348 h 924159"/>
                <a:gd name="connsiteX110" fmla="*/ 1965969 w 2558247"/>
                <a:gd name="connsiteY110" fmla="*/ 922348 h 924159"/>
                <a:gd name="connsiteX111" fmla="*/ 1947635 w 2558247"/>
                <a:gd name="connsiteY111" fmla="*/ 894567 h 924159"/>
                <a:gd name="connsiteX112" fmla="*/ 1929300 w 2558247"/>
                <a:gd name="connsiteY112" fmla="*/ 879011 h 924159"/>
                <a:gd name="connsiteX113" fmla="*/ 1925966 w 2558247"/>
                <a:gd name="connsiteY113" fmla="*/ 895123 h 924159"/>
                <a:gd name="connsiteX114" fmla="*/ 1914298 w 2558247"/>
                <a:gd name="connsiteY114" fmla="*/ 903458 h 924159"/>
                <a:gd name="connsiteX115" fmla="*/ 1874850 w 2558247"/>
                <a:gd name="connsiteY115" fmla="*/ 872899 h 924159"/>
                <a:gd name="connsiteX116" fmla="*/ 1832069 w 2558247"/>
                <a:gd name="connsiteY116" fmla="*/ 868454 h 924159"/>
                <a:gd name="connsiteX117" fmla="*/ 1812622 w 2558247"/>
                <a:gd name="connsiteY117" fmla="*/ 859009 h 924159"/>
                <a:gd name="connsiteX118" fmla="*/ 1806510 w 2558247"/>
                <a:gd name="connsiteY118" fmla="*/ 885678 h 924159"/>
                <a:gd name="connsiteX119" fmla="*/ 1805399 w 2558247"/>
                <a:gd name="connsiteY119" fmla="*/ 917347 h 924159"/>
                <a:gd name="connsiteX120" fmla="*/ 1796509 w 2558247"/>
                <a:gd name="connsiteY120" fmla="*/ 922348 h 924159"/>
                <a:gd name="connsiteX121" fmla="*/ 1713724 w 2558247"/>
                <a:gd name="connsiteY121" fmla="*/ 922348 h 924159"/>
                <a:gd name="connsiteX122" fmla="*/ 1704278 w 2558247"/>
                <a:gd name="connsiteY122" fmla="*/ 910125 h 924159"/>
                <a:gd name="connsiteX123" fmla="*/ 1724836 w 2558247"/>
                <a:gd name="connsiteY123" fmla="*/ 909569 h 924159"/>
                <a:gd name="connsiteX124" fmla="*/ 1714279 w 2558247"/>
                <a:gd name="connsiteY124" fmla="*/ 888456 h 924159"/>
                <a:gd name="connsiteX125" fmla="*/ 1700389 w 2558247"/>
                <a:gd name="connsiteY125" fmla="*/ 851231 h 924159"/>
                <a:gd name="connsiteX126" fmla="*/ 2177656 w 2558247"/>
                <a:gd name="connsiteY126" fmla="*/ 851231 h 924159"/>
                <a:gd name="connsiteX127" fmla="*/ 2158210 w 2558247"/>
                <a:gd name="connsiteY127" fmla="*/ 881233 h 924159"/>
                <a:gd name="connsiteX128" fmla="*/ 2190991 w 2558247"/>
                <a:gd name="connsiteY128" fmla="*/ 899568 h 924159"/>
                <a:gd name="connsiteX129" fmla="*/ 2219882 w 2558247"/>
                <a:gd name="connsiteY129" fmla="*/ 904569 h 924159"/>
                <a:gd name="connsiteX130" fmla="*/ 2188213 w 2558247"/>
                <a:gd name="connsiteY130" fmla="*/ 882900 h 924159"/>
                <a:gd name="connsiteX131" fmla="*/ 2183767 w 2558247"/>
                <a:gd name="connsiteY131" fmla="*/ 865120 h 924159"/>
                <a:gd name="connsiteX132" fmla="*/ 2213215 w 2558247"/>
                <a:gd name="connsiteY132" fmla="*/ 855120 h 924159"/>
                <a:gd name="connsiteX133" fmla="*/ 2215993 w 2558247"/>
                <a:gd name="connsiteY133" fmla="*/ 866787 h 924159"/>
                <a:gd name="connsiteX134" fmla="*/ 2230994 w 2558247"/>
                <a:gd name="connsiteY134" fmla="*/ 876232 h 924159"/>
                <a:gd name="connsiteX135" fmla="*/ 2243218 w 2558247"/>
                <a:gd name="connsiteY135" fmla="*/ 869010 h 924159"/>
                <a:gd name="connsiteX136" fmla="*/ 2232662 w 2558247"/>
                <a:gd name="connsiteY136" fmla="*/ 847896 h 924159"/>
                <a:gd name="connsiteX137" fmla="*/ 2471017 w 2558247"/>
                <a:gd name="connsiteY137" fmla="*/ 716773 h 924159"/>
                <a:gd name="connsiteX138" fmla="*/ 2477684 w 2558247"/>
                <a:gd name="connsiteY138" fmla="*/ 685659 h 9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58247" h="924159">
                  <a:moveTo>
                    <a:pt x="1014214" y="906166"/>
                  </a:moveTo>
                  <a:cubicBezTo>
                    <a:pt x="1020882" y="905680"/>
                    <a:pt x="1027549" y="910402"/>
                    <a:pt x="1034772" y="922348"/>
                  </a:cubicBezTo>
                  <a:cubicBezTo>
                    <a:pt x="1019771" y="924015"/>
                    <a:pt x="1007548" y="925682"/>
                    <a:pt x="993657" y="921237"/>
                  </a:cubicBezTo>
                  <a:cubicBezTo>
                    <a:pt x="1000880" y="912347"/>
                    <a:pt x="1007547" y="906652"/>
                    <a:pt x="1014214" y="906166"/>
                  </a:cubicBezTo>
                  <a:close/>
                  <a:moveTo>
                    <a:pt x="1683166" y="887901"/>
                  </a:moveTo>
                  <a:cubicBezTo>
                    <a:pt x="1692055" y="891235"/>
                    <a:pt x="1703724" y="896791"/>
                    <a:pt x="1703724" y="910125"/>
                  </a:cubicBezTo>
                  <a:cubicBezTo>
                    <a:pt x="1692055" y="918459"/>
                    <a:pt x="1681500" y="933460"/>
                    <a:pt x="1665387" y="916237"/>
                  </a:cubicBezTo>
                  <a:cubicBezTo>
                    <a:pt x="1661497" y="911792"/>
                    <a:pt x="1643162" y="917904"/>
                    <a:pt x="1653719" y="903458"/>
                  </a:cubicBezTo>
                  <a:cubicBezTo>
                    <a:pt x="1659831" y="895124"/>
                    <a:pt x="1669831" y="882345"/>
                    <a:pt x="1683166" y="887901"/>
                  </a:cubicBezTo>
                  <a:close/>
                  <a:moveTo>
                    <a:pt x="38013" y="849563"/>
                  </a:moveTo>
                  <a:cubicBezTo>
                    <a:pt x="78017" y="849563"/>
                    <a:pt x="117465" y="849563"/>
                    <a:pt x="157469" y="849563"/>
                  </a:cubicBezTo>
                  <a:cubicBezTo>
                    <a:pt x="202473" y="849563"/>
                    <a:pt x="246921" y="849563"/>
                    <a:pt x="291925" y="849563"/>
                  </a:cubicBezTo>
                  <a:cubicBezTo>
                    <a:pt x="300815" y="849563"/>
                    <a:pt x="309705" y="847341"/>
                    <a:pt x="314705" y="859564"/>
                  </a:cubicBezTo>
                  <a:cubicBezTo>
                    <a:pt x="318594" y="870676"/>
                    <a:pt x="317483" y="877899"/>
                    <a:pt x="311927" y="887900"/>
                  </a:cubicBezTo>
                  <a:cubicBezTo>
                    <a:pt x="306371" y="897345"/>
                    <a:pt x="286925" y="901234"/>
                    <a:pt x="297481" y="918458"/>
                  </a:cubicBezTo>
                  <a:cubicBezTo>
                    <a:pt x="298593" y="920125"/>
                    <a:pt x="293592" y="922904"/>
                    <a:pt x="289703" y="922348"/>
                  </a:cubicBezTo>
                  <a:cubicBezTo>
                    <a:pt x="264145" y="919569"/>
                    <a:pt x="237476" y="928460"/>
                    <a:pt x="212474" y="916236"/>
                  </a:cubicBezTo>
                  <a:cubicBezTo>
                    <a:pt x="209140" y="914569"/>
                    <a:pt x="204139" y="914013"/>
                    <a:pt x="200250" y="915125"/>
                  </a:cubicBezTo>
                  <a:cubicBezTo>
                    <a:pt x="145246" y="930681"/>
                    <a:pt x="89685" y="919014"/>
                    <a:pt x="34124" y="921792"/>
                  </a:cubicBezTo>
                  <a:cubicBezTo>
                    <a:pt x="11899" y="922904"/>
                    <a:pt x="-1990" y="915125"/>
                    <a:pt x="232" y="886789"/>
                  </a:cubicBezTo>
                  <a:cubicBezTo>
                    <a:pt x="3566" y="849563"/>
                    <a:pt x="1343" y="849563"/>
                    <a:pt x="38013" y="849563"/>
                  </a:cubicBezTo>
                  <a:close/>
                  <a:moveTo>
                    <a:pt x="340402" y="849355"/>
                  </a:moveTo>
                  <a:cubicBezTo>
                    <a:pt x="345263" y="850674"/>
                    <a:pt x="349986" y="854008"/>
                    <a:pt x="354708" y="857342"/>
                  </a:cubicBezTo>
                  <a:cubicBezTo>
                    <a:pt x="358597" y="860120"/>
                    <a:pt x="365265" y="855675"/>
                    <a:pt x="368598" y="865676"/>
                  </a:cubicBezTo>
                  <a:cubicBezTo>
                    <a:pt x="364709" y="867899"/>
                    <a:pt x="361375" y="870120"/>
                    <a:pt x="357486" y="871232"/>
                  </a:cubicBezTo>
                  <a:cubicBezTo>
                    <a:pt x="345819" y="875121"/>
                    <a:pt x="334707" y="873455"/>
                    <a:pt x="325261" y="865120"/>
                  </a:cubicBezTo>
                  <a:cubicBezTo>
                    <a:pt x="321928" y="861787"/>
                    <a:pt x="321928" y="856231"/>
                    <a:pt x="325261" y="853452"/>
                  </a:cubicBezTo>
                  <a:cubicBezTo>
                    <a:pt x="330540" y="848730"/>
                    <a:pt x="335540" y="848035"/>
                    <a:pt x="340402" y="849355"/>
                  </a:cubicBezTo>
                  <a:close/>
                  <a:moveTo>
                    <a:pt x="1677054" y="849008"/>
                  </a:moveTo>
                  <a:cubicBezTo>
                    <a:pt x="1681499" y="849008"/>
                    <a:pt x="1687055" y="851231"/>
                    <a:pt x="1684277" y="855675"/>
                  </a:cubicBezTo>
                  <a:cubicBezTo>
                    <a:pt x="1681499" y="861231"/>
                    <a:pt x="1675387" y="864566"/>
                    <a:pt x="1670943" y="868455"/>
                  </a:cubicBezTo>
                  <a:cubicBezTo>
                    <a:pt x="1664275" y="866787"/>
                    <a:pt x="1663164" y="864010"/>
                    <a:pt x="1663720" y="859010"/>
                  </a:cubicBezTo>
                  <a:cubicBezTo>
                    <a:pt x="1664831" y="850675"/>
                    <a:pt x="1670387" y="848453"/>
                    <a:pt x="1677054" y="849008"/>
                  </a:cubicBezTo>
                  <a:close/>
                  <a:moveTo>
                    <a:pt x="888647" y="849008"/>
                  </a:moveTo>
                  <a:cubicBezTo>
                    <a:pt x="903649" y="849008"/>
                    <a:pt x="902538" y="860676"/>
                    <a:pt x="909760" y="865120"/>
                  </a:cubicBezTo>
                  <a:cubicBezTo>
                    <a:pt x="928095" y="876233"/>
                    <a:pt x="911983" y="896235"/>
                    <a:pt x="924206" y="911792"/>
                  </a:cubicBezTo>
                  <a:cubicBezTo>
                    <a:pt x="931985" y="920682"/>
                    <a:pt x="913094" y="922904"/>
                    <a:pt x="903649" y="922904"/>
                  </a:cubicBezTo>
                  <a:cubicBezTo>
                    <a:pt x="825864" y="922904"/>
                    <a:pt x="748079" y="922904"/>
                    <a:pt x="670294" y="922904"/>
                  </a:cubicBezTo>
                  <a:cubicBezTo>
                    <a:pt x="646403" y="922904"/>
                    <a:pt x="622511" y="921793"/>
                    <a:pt x="599176" y="922904"/>
                  </a:cubicBezTo>
                  <a:cubicBezTo>
                    <a:pt x="565284" y="924571"/>
                    <a:pt x="533614" y="919570"/>
                    <a:pt x="503612" y="903458"/>
                  </a:cubicBezTo>
                  <a:cubicBezTo>
                    <a:pt x="498056" y="900679"/>
                    <a:pt x="490832" y="898458"/>
                    <a:pt x="484721" y="902902"/>
                  </a:cubicBezTo>
                  <a:cubicBezTo>
                    <a:pt x="474164" y="910125"/>
                    <a:pt x="490277" y="915126"/>
                    <a:pt x="486387" y="922349"/>
                  </a:cubicBezTo>
                  <a:cubicBezTo>
                    <a:pt x="431383" y="922349"/>
                    <a:pt x="376377" y="922349"/>
                    <a:pt x="320817" y="922349"/>
                  </a:cubicBezTo>
                  <a:cubicBezTo>
                    <a:pt x="324706" y="914570"/>
                    <a:pt x="328596" y="906791"/>
                    <a:pt x="331929" y="899013"/>
                  </a:cubicBezTo>
                  <a:cubicBezTo>
                    <a:pt x="334152" y="894012"/>
                    <a:pt x="336373" y="887345"/>
                    <a:pt x="341929" y="890123"/>
                  </a:cubicBezTo>
                  <a:cubicBezTo>
                    <a:pt x="371377" y="905125"/>
                    <a:pt x="381934" y="885123"/>
                    <a:pt x="393046" y="863454"/>
                  </a:cubicBezTo>
                  <a:cubicBezTo>
                    <a:pt x="388045" y="855120"/>
                    <a:pt x="374155" y="864010"/>
                    <a:pt x="369155" y="849564"/>
                  </a:cubicBezTo>
                  <a:cubicBezTo>
                    <a:pt x="381934" y="851231"/>
                    <a:pt x="391935" y="845119"/>
                    <a:pt x="400825" y="862343"/>
                  </a:cubicBezTo>
                  <a:cubicBezTo>
                    <a:pt x="411937" y="884011"/>
                    <a:pt x="463608" y="880678"/>
                    <a:pt x="474164" y="859564"/>
                  </a:cubicBezTo>
                  <a:cubicBezTo>
                    <a:pt x="479720" y="849008"/>
                    <a:pt x="486944" y="849564"/>
                    <a:pt x="495277" y="849564"/>
                  </a:cubicBezTo>
                  <a:cubicBezTo>
                    <a:pt x="626401" y="849564"/>
                    <a:pt x="757524" y="850119"/>
                    <a:pt x="888647" y="849008"/>
                  </a:cubicBezTo>
                  <a:close/>
                  <a:moveTo>
                    <a:pt x="1643457" y="848487"/>
                  </a:moveTo>
                  <a:cubicBezTo>
                    <a:pt x="1649273" y="848730"/>
                    <a:pt x="1653441" y="849425"/>
                    <a:pt x="1654274" y="850675"/>
                  </a:cubicBezTo>
                  <a:cubicBezTo>
                    <a:pt x="1659275" y="857342"/>
                    <a:pt x="1655941" y="865120"/>
                    <a:pt x="1649273" y="867343"/>
                  </a:cubicBezTo>
                  <a:cubicBezTo>
                    <a:pt x="1627605" y="879567"/>
                    <a:pt x="1612048" y="896790"/>
                    <a:pt x="1598158" y="917903"/>
                  </a:cubicBezTo>
                  <a:cubicBezTo>
                    <a:pt x="1599269" y="909569"/>
                    <a:pt x="1604270" y="899012"/>
                    <a:pt x="1600936" y="893456"/>
                  </a:cubicBezTo>
                  <a:cubicBezTo>
                    <a:pt x="1597602" y="887345"/>
                    <a:pt x="1585934" y="886234"/>
                    <a:pt x="1578711" y="882900"/>
                  </a:cubicBezTo>
                  <a:cubicBezTo>
                    <a:pt x="1570378" y="894567"/>
                    <a:pt x="1594824" y="897902"/>
                    <a:pt x="1583156" y="906235"/>
                  </a:cubicBezTo>
                  <a:cubicBezTo>
                    <a:pt x="1570378" y="915681"/>
                    <a:pt x="1557598" y="905124"/>
                    <a:pt x="1543152" y="899012"/>
                  </a:cubicBezTo>
                  <a:cubicBezTo>
                    <a:pt x="1544819" y="906791"/>
                    <a:pt x="1546486" y="913459"/>
                    <a:pt x="1548153" y="921237"/>
                  </a:cubicBezTo>
                  <a:cubicBezTo>
                    <a:pt x="1492592" y="921237"/>
                    <a:pt x="1438143" y="921237"/>
                    <a:pt x="1383693" y="921237"/>
                  </a:cubicBezTo>
                  <a:cubicBezTo>
                    <a:pt x="1383693" y="899568"/>
                    <a:pt x="1357579" y="872343"/>
                    <a:pt x="1334244" y="872343"/>
                  </a:cubicBezTo>
                  <a:cubicBezTo>
                    <a:pt x="1319798" y="872343"/>
                    <a:pt x="1311464" y="885678"/>
                    <a:pt x="1302019" y="894012"/>
                  </a:cubicBezTo>
                  <a:cubicBezTo>
                    <a:pt x="1292574" y="902346"/>
                    <a:pt x="1302575" y="908458"/>
                    <a:pt x="1305908" y="915126"/>
                  </a:cubicBezTo>
                  <a:cubicBezTo>
                    <a:pt x="1305352" y="916236"/>
                    <a:pt x="1305352" y="917347"/>
                    <a:pt x="1306464" y="918459"/>
                  </a:cubicBezTo>
                  <a:cubicBezTo>
                    <a:pt x="1287573" y="925682"/>
                    <a:pt x="1268127" y="921792"/>
                    <a:pt x="1248681" y="921792"/>
                  </a:cubicBezTo>
                  <a:cubicBezTo>
                    <a:pt x="1198121" y="922348"/>
                    <a:pt x="1147004" y="921792"/>
                    <a:pt x="1096444" y="922348"/>
                  </a:cubicBezTo>
                  <a:cubicBezTo>
                    <a:pt x="1079776" y="922348"/>
                    <a:pt x="1065886" y="923459"/>
                    <a:pt x="1066997" y="900679"/>
                  </a:cubicBezTo>
                  <a:cubicBezTo>
                    <a:pt x="1066997" y="896235"/>
                    <a:pt x="1062552" y="891790"/>
                    <a:pt x="1060330" y="887345"/>
                  </a:cubicBezTo>
                  <a:cubicBezTo>
                    <a:pt x="1066441" y="880678"/>
                    <a:pt x="1084221" y="881788"/>
                    <a:pt x="1076998" y="871232"/>
                  </a:cubicBezTo>
                  <a:cubicBezTo>
                    <a:pt x="1073665" y="866232"/>
                    <a:pt x="1065331" y="850675"/>
                    <a:pt x="1051996" y="855675"/>
                  </a:cubicBezTo>
                  <a:cubicBezTo>
                    <a:pt x="1042551" y="859564"/>
                    <a:pt x="1036439" y="865676"/>
                    <a:pt x="1039773" y="877344"/>
                  </a:cubicBezTo>
                  <a:cubicBezTo>
                    <a:pt x="1041995" y="885123"/>
                    <a:pt x="1030327" y="891234"/>
                    <a:pt x="1021437" y="886789"/>
                  </a:cubicBezTo>
                  <a:cubicBezTo>
                    <a:pt x="1008659" y="880122"/>
                    <a:pt x="997546" y="877899"/>
                    <a:pt x="981989" y="881788"/>
                  </a:cubicBezTo>
                  <a:cubicBezTo>
                    <a:pt x="963654" y="886234"/>
                    <a:pt x="964766" y="858453"/>
                    <a:pt x="949764" y="849008"/>
                  </a:cubicBezTo>
                  <a:cubicBezTo>
                    <a:pt x="1004769" y="849008"/>
                    <a:pt x="1060330" y="849008"/>
                    <a:pt x="1115335" y="849008"/>
                  </a:cubicBezTo>
                  <a:cubicBezTo>
                    <a:pt x="1137560" y="849008"/>
                    <a:pt x="1159228" y="848452"/>
                    <a:pt x="1181452" y="849008"/>
                  </a:cubicBezTo>
                  <a:cubicBezTo>
                    <a:pt x="1187286" y="849008"/>
                    <a:pt x="1193398" y="847619"/>
                    <a:pt x="1198676" y="848730"/>
                  </a:cubicBezTo>
                  <a:cubicBezTo>
                    <a:pt x="1203954" y="849841"/>
                    <a:pt x="1208399" y="853453"/>
                    <a:pt x="1210899" y="863454"/>
                  </a:cubicBezTo>
                  <a:cubicBezTo>
                    <a:pt x="1212567" y="869565"/>
                    <a:pt x="1238679" y="877344"/>
                    <a:pt x="1246459" y="872343"/>
                  </a:cubicBezTo>
                  <a:cubicBezTo>
                    <a:pt x="1258126" y="865676"/>
                    <a:pt x="1262016" y="877344"/>
                    <a:pt x="1269794" y="874566"/>
                  </a:cubicBezTo>
                  <a:cubicBezTo>
                    <a:pt x="1275906" y="864564"/>
                    <a:pt x="1262571" y="860676"/>
                    <a:pt x="1262571" y="849008"/>
                  </a:cubicBezTo>
                  <a:cubicBezTo>
                    <a:pt x="1280906" y="849008"/>
                    <a:pt x="1299796" y="849008"/>
                    <a:pt x="1318687" y="849008"/>
                  </a:cubicBezTo>
                  <a:cubicBezTo>
                    <a:pt x="1395916" y="849008"/>
                    <a:pt x="1472590" y="849008"/>
                    <a:pt x="1549819" y="849008"/>
                  </a:cubicBezTo>
                  <a:cubicBezTo>
                    <a:pt x="1554820" y="849008"/>
                    <a:pt x="1559821" y="849008"/>
                    <a:pt x="1564822" y="849564"/>
                  </a:cubicBezTo>
                  <a:cubicBezTo>
                    <a:pt x="1571488" y="849564"/>
                    <a:pt x="1574266" y="854008"/>
                    <a:pt x="1572599" y="859564"/>
                  </a:cubicBezTo>
                  <a:cubicBezTo>
                    <a:pt x="1570933" y="865120"/>
                    <a:pt x="1566488" y="864009"/>
                    <a:pt x="1562599" y="861787"/>
                  </a:cubicBezTo>
                  <a:cubicBezTo>
                    <a:pt x="1558709" y="859008"/>
                    <a:pt x="1554265" y="856231"/>
                    <a:pt x="1548708" y="857898"/>
                  </a:cubicBezTo>
                  <a:cubicBezTo>
                    <a:pt x="1543708" y="859564"/>
                    <a:pt x="1538152" y="861787"/>
                    <a:pt x="1538152" y="867343"/>
                  </a:cubicBezTo>
                  <a:cubicBezTo>
                    <a:pt x="1538152" y="874010"/>
                    <a:pt x="1543708" y="875677"/>
                    <a:pt x="1549264" y="874566"/>
                  </a:cubicBezTo>
                  <a:cubicBezTo>
                    <a:pt x="1564822" y="871788"/>
                    <a:pt x="1583711" y="876232"/>
                    <a:pt x="1592046" y="855675"/>
                  </a:cubicBezTo>
                  <a:cubicBezTo>
                    <a:pt x="1593712" y="851092"/>
                    <a:pt x="1626007" y="847758"/>
                    <a:pt x="1643457" y="848487"/>
                  </a:cubicBezTo>
                  <a:close/>
                  <a:moveTo>
                    <a:pt x="2459349" y="759555"/>
                  </a:moveTo>
                  <a:cubicBezTo>
                    <a:pt x="2444903" y="769556"/>
                    <a:pt x="2450459" y="782890"/>
                    <a:pt x="2451570" y="795669"/>
                  </a:cubicBezTo>
                  <a:cubicBezTo>
                    <a:pt x="2452681" y="808448"/>
                    <a:pt x="2457682" y="822894"/>
                    <a:pt x="2469350" y="820116"/>
                  </a:cubicBezTo>
                  <a:cubicBezTo>
                    <a:pt x="2482685" y="816782"/>
                    <a:pt x="2493241" y="802892"/>
                    <a:pt x="2491574" y="785113"/>
                  </a:cubicBezTo>
                  <a:cubicBezTo>
                    <a:pt x="2489908" y="764555"/>
                    <a:pt x="2465461" y="773445"/>
                    <a:pt x="2459349" y="759555"/>
                  </a:cubicBezTo>
                  <a:close/>
                  <a:moveTo>
                    <a:pt x="2477298" y="0"/>
                  </a:moveTo>
                  <a:lnTo>
                    <a:pt x="2558247" y="0"/>
                  </a:lnTo>
                  <a:lnTo>
                    <a:pt x="2558247" y="713439"/>
                  </a:lnTo>
                  <a:cubicBezTo>
                    <a:pt x="2558247" y="801225"/>
                    <a:pt x="2500464" y="881233"/>
                    <a:pt x="2417123" y="910125"/>
                  </a:cubicBezTo>
                  <a:cubicBezTo>
                    <a:pt x="2409345" y="912903"/>
                    <a:pt x="2401566" y="916236"/>
                    <a:pt x="2393788" y="919015"/>
                  </a:cubicBezTo>
                  <a:cubicBezTo>
                    <a:pt x="2366562" y="920682"/>
                    <a:pt x="2339894" y="921792"/>
                    <a:pt x="2312114" y="923459"/>
                  </a:cubicBezTo>
                  <a:cubicBezTo>
                    <a:pt x="2313225" y="911791"/>
                    <a:pt x="2334338" y="914570"/>
                    <a:pt x="2328782" y="899568"/>
                  </a:cubicBezTo>
                  <a:cubicBezTo>
                    <a:pt x="2325448" y="891234"/>
                    <a:pt x="2320447" y="886789"/>
                    <a:pt x="2311002" y="890123"/>
                  </a:cubicBezTo>
                  <a:cubicBezTo>
                    <a:pt x="2308224" y="897902"/>
                    <a:pt x="2321003" y="899012"/>
                    <a:pt x="2317670" y="908458"/>
                  </a:cubicBezTo>
                  <a:cubicBezTo>
                    <a:pt x="2310446" y="906235"/>
                    <a:pt x="2303223" y="903458"/>
                    <a:pt x="2296001" y="901235"/>
                  </a:cubicBezTo>
                  <a:cubicBezTo>
                    <a:pt x="2291000" y="899568"/>
                    <a:pt x="2301002" y="885123"/>
                    <a:pt x="2289333" y="891790"/>
                  </a:cubicBezTo>
                  <a:cubicBezTo>
                    <a:pt x="2284888" y="894567"/>
                    <a:pt x="2272109" y="896790"/>
                    <a:pt x="2275442" y="908458"/>
                  </a:cubicBezTo>
                  <a:cubicBezTo>
                    <a:pt x="2279888" y="924015"/>
                    <a:pt x="2269886" y="922348"/>
                    <a:pt x="2259886" y="922348"/>
                  </a:cubicBezTo>
                  <a:cubicBezTo>
                    <a:pt x="2162099" y="921792"/>
                    <a:pt x="2063756" y="921792"/>
                    <a:pt x="1965969" y="922348"/>
                  </a:cubicBezTo>
                  <a:cubicBezTo>
                    <a:pt x="1944301" y="922348"/>
                    <a:pt x="1948190" y="904013"/>
                    <a:pt x="1947635" y="894567"/>
                  </a:cubicBezTo>
                  <a:cubicBezTo>
                    <a:pt x="1947635" y="879011"/>
                    <a:pt x="1939300" y="877899"/>
                    <a:pt x="1929300" y="879011"/>
                  </a:cubicBezTo>
                  <a:cubicBezTo>
                    <a:pt x="1913743" y="880678"/>
                    <a:pt x="1924855" y="889011"/>
                    <a:pt x="1925966" y="895123"/>
                  </a:cubicBezTo>
                  <a:cubicBezTo>
                    <a:pt x="1928188" y="906235"/>
                    <a:pt x="1921521" y="904013"/>
                    <a:pt x="1914298" y="903458"/>
                  </a:cubicBezTo>
                  <a:cubicBezTo>
                    <a:pt x="1894296" y="902347"/>
                    <a:pt x="1888185" y="882344"/>
                    <a:pt x="1874850" y="872899"/>
                  </a:cubicBezTo>
                  <a:cubicBezTo>
                    <a:pt x="1858737" y="861787"/>
                    <a:pt x="1847069" y="862898"/>
                    <a:pt x="1832069" y="868454"/>
                  </a:cubicBezTo>
                  <a:cubicBezTo>
                    <a:pt x="1827068" y="861787"/>
                    <a:pt x="1819845" y="861231"/>
                    <a:pt x="1812622" y="859009"/>
                  </a:cubicBezTo>
                  <a:cubicBezTo>
                    <a:pt x="1814845" y="869010"/>
                    <a:pt x="1800398" y="876788"/>
                    <a:pt x="1806510" y="885678"/>
                  </a:cubicBezTo>
                  <a:cubicBezTo>
                    <a:pt x="1814845" y="897346"/>
                    <a:pt x="1797065" y="905680"/>
                    <a:pt x="1805399" y="917347"/>
                  </a:cubicBezTo>
                  <a:cubicBezTo>
                    <a:pt x="1808177" y="920682"/>
                    <a:pt x="1800398" y="922348"/>
                    <a:pt x="1796509" y="922348"/>
                  </a:cubicBezTo>
                  <a:cubicBezTo>
                    <a:pt x="1769285" y="922348"/>
                    <a:pt x="1741504" y="921792"/>
                    <a:pt x="1713724" y="922348"/>
                  </a:cubicBezTo>
                  <a:cubicBezTo>
                    <a:pt x="1703723" y="922903"/>
                    <a:pt x="1703167" y="917347"/>
                    <a:pt x="1704278" y="910125"/>
                  </a:cubicBezTo>
                  <a:cubicBezTo>
                    <a:pt x="1710946" y="905124"/>
                    <a:pt x="1720391" y="921237"/>
                    <a:pt x="1724836" y="909569"/>
                  </a:cubicBezTo>
                  <a:cubicBezTo>
                    <a:pt x="1728169" y="901235"/>
                    <a:pt x="1722058" y="893456"/>
                    <a:pt x="1714279" y="888456"/>
                  </a:cubicBezTo>
                  <a:cubicBezTo>
                    <a:pt x="1700389" y="879567"/>
                    <a:pt x="1715946" y="861231"/>
                    <a:pt x="1700389" y="851231"/>
                  </a:cubicBezTo>
                  <a:cubicBezTo>
                    <a:pt x="1861515" y="851231"/>
                    <a:pt x="2019308" y="851231"/>
                    <a:pt x="2177656" y="851231"/>
                  </a:cubicBezTo>
                  <a:cubicBezTo>
                    <a:pt x="2167099" y="859564"/>
                    <a:pt x="2152654" y="865676"/>
                    <a:pt x="2158210" y="881233"/>
                  </a:cubicBezTo>
                  <a:cubicBezTo>
                    <a:pt x="2163210" y="894567"/>
                    <a:pt x="2176545" y="898457"/>
                    <a:pt x="2190991" y="899568"/>
                  </a:cubicBezTo>
                  <a:cubicBezTo>
                    <a:pt x="2200436" y="900679"/>
                    <a:pt x="2209326" y="905124"/>
                    <a:pt x="2219882" y="904569"/>
                  </a:cubicBezTo>
                  <a:cubicBezTo>
                    <a:pt x="2209326" y="897346"/>
                    <a:pt x="2198770" y="890123"/>
                    <a:pt x="2188213" y="882900"/>
                  </a:cubicBezTo>
                  <a:cubicBezTo>
                    <a:pt x="2180990" y="878455"/>
                    <a:pt x="2179879" y="869566"/>
                    <a:pt x="2183767" y="865120"/>
                  </a:cubicBezTo>
                  <a:cubicBezTo>
                    <a:pt x="2190991" y="856231"/>
                    <a:pt x="2202658" y="854564"/>
                    <a:pt x="2213215" y="855120"/>
                  </a:cubicBezTo>
                  <a:cubicBezTo>
                    <a:pt x="2224882" y="855120"/>
                    <a:pt x="2217104" y="861787"/>
                    <a:pt x="2215993" y="866787"/>
                  </a:cubicBezTo>
                  <a:cubicBezTo>
                    <a:pt x="2214326" y="878455"/>
                    <a:pt x="2225994" y="872899"/>
                    <a:pt x="2230994" y="876232"/>
                  </a:cubicBezTo>
                  <a:cubicBezTo>
                    <a:pt x="2234328" y="879011"/>
                    <a:pt x="2242106" y="877899"/>
                    <a:pt x="2243218" y="869010"/>
                  </a:cubicBezTo>
                  <a:cubicBezTo>
                    <a:pt x="2243774" y="861787"/>
                    <a:pt x="2239884" y="856231"/>
                    <a:pt x="2232662" y="847896"/>
                  </a:cubicBezTo>
                  <a:cubicBezTo>
                    <a:pt x="2344894" y="858453"/>
                    <a:pt x="2425457" y="817893"/>
                    <a:pt x="2471017" y="716773"/>
                  </a:cubicBezTo>
                  <a:cubicBezTo>
                    <a:pt x="2473240" y="706217"/>
                    <a:pt x="2475461" y="696216"/>
                    <a:pt x="2477684" y="685659"/>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7" name="Freeform: Shape 6">
              <a:extLst>
                <a:ext uri="{FF2B5EF4-FFF2-40B4-BE49-F238E27FC236}">
                  <a16:creationId xmlns="" xmlns:a16="http://schemas.microsoft.com/office/drawing/2014/main" id="{E84DBD63-CE08-4939-9733-225F855B6C1C}"/>
                </a:ext>
              </a:extLst>
            </p:cNvPr>
            <p:cNvSpPr/>
            <p:nvPr/>
          </p:nvSpPr>
          <p:spPr>
            <a:xfrm>
              <a:off x="2927190" y="6465410"/>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8" name="Freeform: Shape 7">
              <a:extLst>
                <a:ext uri="{FF2B5EF4-FFF2-40B4-BE49-F238E27FC236}">
                  <a16:creationId xmlns="" xmlns:a16="http://schemas.microsoft.com/office/drawing/2014/main" id="{EE570D85-C7BF-42E7-80F4-A0E0465E4803}"/>
                </a:ext>
              </a:extLst>
            </p:cNvPr>
            <p:cNvSpPr/>
            <p:nvPr/>
          </p:nvSpPr>
          <p:spPr>
            <a:xfrm>
              <a:off x="385763" y="5736193"/>
              <a:ext cx="2558321" cy="805236"/>
            </a:xfrm>
            <a:custGeom>
              <a:avLst/>
              <a:gdLst>
                <a:gd name="connsiteX0" fmla="*/ 2554926 w 2558321"/>
                <a:gd name="connsiteY0" fmla="*/ 776231 h 805236"/>
                <a:gd name="connsiteX1" fmla="*/ 2536591 w 2558321"/>
                <a:gd name="connsiteY1" fmla="*/ 805123 h 805236"/>
                <a:gd name="connsiteX2" fmla="*/ 2554926 w 2558321"/>
                <a:gd name="connsiteY2" fmla="*/ 776231 h 805236"/>
                <a:gd name="connsiteX3" fmla="*/ 281939 w 2558321"/>
                <a:gd name="connsiteY3" fmla="*/ 749007 h 805236"/>
                <a:gd name="connsiteX4" fmla="*/ 276939 w 2558321"/>
                <a:gd name="connsiteY4" fmla="*/ 755119 h 805236"/>
                <a:gd name="connsiteX5" fmla="*/ 282495 w 2558321"/>
                <a:gd name="connsiteY5" fmla="*/ 782899 h 805236"/>
                <a:gd name="connsiteX6" fmla="*/ 289718 w 2558321"/>
                <a:gd name="connsiteY6" fmla="*/ 782343 h 805236"/>
                <a:gd name="connsiteX7" fmla="*/ 285274 w 2558321"/>
                <a:gd name="connsiteY7" fmla="*/ 758452 h 805236"/>
                <a:gd name="connsiteX8" fmla="*/ 281939 w 2558321"/>
                <a:gd name="connsiteY8" fmla="*/ 749007 h 805236"/>
                <a:gd name="connsiteX9" fmla="*/ 207697 w 2558321"/>
                <a:gd name="connsiteY9" fmla="*/ 741158 h 805236"/>
                <a:gd name="connsiteX10" fmla="*/ 182486 w 2558321"/>
                <a:gd name="connsiteY10" fmla="*/ 746228 h 805236"/>
                <a:gd name="connsiteX11" fmla="*/ 169151 w 2558321"/>
                <a:gd name="connsiteY11" fmla="*/ 751228 h 805236"/>
                <a:gd name="connsiteX12" fmla="*/ 178597 w 2558321"/>
                <a:gd name="connsiteY12" fmla="*/ 764563 h 805236"/>
                <a:gd name="connsiteX13" fmla="*/ 204155 w 2558321"/>
                <a:gd name="connsiteY13" fmla="*/ 779009 h 805236"/>
                <a:gd name="connsiteX14" fmla="*/ 221934 w 2558321"/>
                <a:gd name="connsiteY14" fmla="*/ 789566 h 805236"/>
                <a:gd name="connsiteX15" fmla="*/ 231935 w 2558321"/>
                <a:gd name="connsiteY15" fmla="*/ 766786 h 805236"/>
                <a:gd name="connsiteX16" fmla="*/ 227490 w 2558321"/>
                <a:gd name="connsiteY16" fmla="*/ 757340 h 805236"/>
                <a:gd name="connsiteX17" fmla="*/ 207697 w 2558321"/>
                <a:gd name="connsiteY17" fmla="*/ 741158 h 805236"/>
                <a:gd name="connsiteX18" fmla="*/ 247 w 2558321"/>
                <a:gd name="connsiteY18" fmla="*/ 0 h 805236"/>
                <a:gd name="connsiteX19" fmla="*/ 75254 w 2558321"/>
                <a:gd name="connsiteY19" fmla="*/ 0 h 805236"/>
                <a:gd name="connsiteX20" fmla="*/ 75254 w 2558321"/>
                <a:gd name="connsiteY20" fmla="*/ 540653 h 805236"/>
                <a:gd name="connsiteX21" fmla="*/ 78032 w 2558321"/>
                <a:gd name="connsiteY21" fmla="*/ 591214 h 805236"/>
                <a:gd name="connsiteX22" fmla="*/ 293052 w 2558321"/>
                <a:gd name="connsiteY22" fmla="*/ 729560 h 805236"/>
                <a:gd name="connsiteX23" fmla="*/ 771985 w 2558321"/>
                <a:gd name="connsiteY23" fmla="*/ 729004 h 805236"/>
                <a:gd name="connsiteX24" fmla="*/ 794209 w 2558321"/>
                <a:gd name="connsiteY24" fmla="*/ 739006 h 805236"/>
                <a:gd name="connsiteX25" fmla="*/ 790320 w 2558321"/>
                <a:gd name="connsiteY25" fmla="*/ 754563 h 805236"/>
                <a:gd name="connsiteX26" fmla="*/ 840325 w 2558321"/>
                <a:gd name="connsiteY26" fmla="*/ 769008 h 805236"/>
                <a:gd name="connsiteX27" fmla="*/ 832546 w 2558321"/>
                <a:gd name="connsiteY27" fmla="*/ 750118 h 805236"/>
                <a:gd name="connsiteX28" fmla="*/ 807544 w 2558321"/>
                <a:gd name="connsiteY28" fmla="*/ 737895 h 805236"/>
                <a:gd name="connsiteX29" fmla="*/ 795320 w 2558321"/>
                <a:gd name="connsiteY29" fmla="*/ 739006 h 805236"/>
                <a:gd name="connsiteX30" fmla="*/ 828657 w 2558321"/>
                <a:gd name="connsiteY30" fmla="*/ 733449 h 805236"/>
                <a:gd name="connsiteX31" fmla="*/ 855881 w 2558321"/>
                <a:gd name="connsiteY31" fmla="*/ 740116 h 805236"/>
                <a:gd name="connsiteX32" fmla="*/ 885329 w 2558321"/>
                <a:gd name="connsiteY32" fmla="*/ 729560 h 805236"/>
                <a:gd name="connsiteX33" fmla="*/ 1075901 w 2558321"/>
                <a:gd name="connsiteY33" fmla="*/ 729560 h 805236"/>
                <a:gd name="connsiteX34" fmla="*/ 1058678 w 2558321"/>
                <a:gd name="connsiteY34" fmla="*/ 772342 h 805236"/>
                <a:gd name="connsiteX35" fmla="*/ 1063678 w 2558321"/>
                <a:gd name="connsiteY35" fmla="*/ 781787 h 805236"/>
                <a:gd name="connsiteX36" fmla="*/ 1072568 w 2558321"/>
                <a:gd name="connsiteY36" fmla="*/ 775120 h 805236"/>
                <a:gd name="connsiteX37" fmla="*/ 1083680 w 2558321"/>
                <a:gd name="connsiteY37" fmla="*/ 760675 h 805236"/>
                <a:gd name="connsiteX38" fmla="*/ 1094237 w 2558321"/>
                <a:gd name="connsiteY38" fmla="*/ 785121 h 805236"/>
                <a:gd name="connsiteX39" fmla="*/ 1114239 w 2558321"/>
                <a:gd name="connsiteY39" fmla="*/ 780120 h 805236"/>
                <a:gd name="connsiteX40" fmla="*/ 1108682 w 2558321"/>
                <a:gd name="connsiteY40" fmla="*/ 764008 h 805236"/>
                <a:gd name="connsiteX41" fmla="*/ 1130907 w 2558321"/>
                <a:gd name="connsiteY41" fmla="*/ 730116 h 805236"/>
                <a:gd name="connsiteX42" fmla="*/ 1662623 w 2558321"/>
                <a:gd name="connsiteY42" fmla="*/ 730116 h 805236"/>
                <a:gd name="connsiteX43" fmla="*/ 1678735 w 2558321"/>
                <a:gd name="connsiteY43" fmla="*/ 739561 h 805236"/>
                <a:gd name="connsiteX44" fmla="*/ 1649843 w 2558321"/>
                <a:gd name="connsiteY44" fmla="*/ 753451 h 805236"/>
                <a:gd name="connsiteX45" fmla="*/ 1655400 w 2558321"/>
                <a:gd name="connsiteY45" fmla="*/ 789010 h 805236"/>
                <a:gd name="connsiteX46" fmla="*/ 1687624 w 2558321"/>
                <a:gd name="connsiteY46" fmla="*/ 785676 h 805236"/>
                <a:gd name="connsiteX47" fmla="*/ 1685958 w 2558321"/>
                <a:gd name="connsiteY47" fmla="*/ 760675 h 805236"/>
                <a:gd name="connsiteX48" fmla="*/ 1679291 w 2558321"/>
                <a:gd name="connsiteY48" fmla="*/ 739561 h 805236"/>
                <a:gd name="connsiteX49" fmla="*/ 1703737 w 2558321"/>
                <a:gd name="connsiteY49" fmla="*/ 731783 h 805236"/>
                <a:gd name="connsiteX50" fmla="*/ 1705960 w 2558321"/>
                <a:gd name="connsiteY50" fmla="*/ 760119 h 805236"/>
                <a:gd name="connsiteX51" fmla="*/ 1734296 w 2558321"/>
                <a:gd name="connsiteY51" fmla="*/ 789010 h 805236"/>
                <a:gd name="connsiteX52" fmla="*/ 1747075 w 2558321"/>
                <a:gd name="connsiteY52" fmla="*/ 776231 h 805236"/>
                <a:gd name="connsiteX53" fmla="*/ 1757075 w 2558321"/>
                <a:gd name="connsiteY53" fmla="*/ 759007 h 805236"/>
                <a:gd name="connsiteX54" fmla="*/ 1772632 w 2558321"/>
                <a:gd name="connsiteY54" fmla="*/ 742895 h 805236"/>
                <a:gd name="connsiteX55" fmla="*/ 1770966 w 2558321"/>
                <a:gd name="connsiteY55" fmla="*/ 762896 h 805236"/>
                <a:gd name="connsiteX56" fmla="*/ 1778744 w 2558321"/>
                <a:gd name="connsiteY56" fmla="*/ 779565 h 805236"/>
                <a:gd name="connsiteX57" fmla="*/ 1794301 w 2558321"/>
                <a:gd name="connsiteY57" fmla="*/ 775120 h 805236"/>
                <a:gd name="connsiteX58" fmla="*/ 1804302 w 2558321"/>
                <a:gd name="connsiteY58" fmla="*/ 750673 h 805236"/>
                <a:gd name="connsiteX59" fmla="*/ 1792635 w 2558321"/>
                <a:gd name="connsiteY59" fmla="*/ 739561 h 805236"/>
                <a:gd name="connsiteX60" fmla="*/ 1810414 w 2558321"/>
                <a:gd name="connsiteY60" fmla="*/ 730116 h 805236"/>
                <a:gd name="connsiteX61" fmla="*/ 1964317 w 2558321"/>
                <a:gd name="connsiteY61" fmla="*/ 730116 h 805236"/>
                <a:gd name="connsiteX62" fmla="*/ 2011543 w 2558321"/>
                <a:gd name="connsiteY62" fmla="*/ 730116 h 805236"/>
                <a:gd name="connsiteX63" fmla="*/ 2008766 w 2558321"/>
                <a:gd name="connsiteY63" fmla="*/ 770675 h 805236"/>
                <a:gd name="connsiteX64" fmla="*/ 2038768 w 2558321"/>
                <a:gd name="connsiteY64" fmla="*/ 784565 h 805236"/>
                <a:gd name="connsiteX65" fmla="*/ 2071549 w 2558321"/>
                <a:gd name="connsiteY65" fmla="*/ 759563 h 805236"/>
                <a:gd name="connsiteX66" fmla="*/ 2140999 w 2558321"/>
                <a:gd name="connsiteY66" fmla="*/ 730671 h 805236"/>
                <a:gd name="connsiteX67" fmla="*/ 2516590 w 2558321"/>
                <a:gd name="connsiteY67" fmla="*/ 730116 h 805236"/>
                <a:gd name="connsiteX68" fmla="*/ 2536037 w 2558321"/>
                <a:gd name="connsiteY68" fmla="*/ 766231 h 805236"/>
                <a:gd name="connsiteX69" fmla="*/ 2520480 w 2558321"/>
                <a:gd name="connsiteY69" fmla="*/ 800678 h 805236"/>
                <a:gd name="connsiteX70" fmla="*/ 2512145 w 2558321"/>
                <a:gd name="connsiteY70" fmla="*/ 803456 h 805236"/>
                <a:gd name="connsiteX71" fmla="*/ 2446584 w 2558321"/>
                <a:gd name="connsiteY71" fmla="*/ 801234 h 805236"/>
                <a:gd name="connsiteX72" fmla="*/ 2396024 w 2558321"/>
                <a:gd name="connsiteY72" fmla="*/ 803456 h 805236"/>
                <a:gd name="connsiteX73" fmla="*/ 2352130 w 2558321"/>
                <a:gd name="connsiteY73" fmla="*/ 804011 h 805236"/>
                <a:gd name="connsiteX74" fmla="*/ 2298237 w 2558321"/>
                <a:gd name="connsiteY74" fmla="*/ 804011 h 805236"/>
                <a:gd name="connsiteX75" fmla="*/ 2179337 w 2558321"/>
                <a:gd name="connsiteY75" fmla="*/ 804011 h 805236"/>
                <a:gd name="connsiteX76" fmla="*/ 2130443 w 2558321"/>
                <a:gd name="connsiteY76" fmla="*/ 804011 h 805236"/>
                <a:gd name="connsiteX77" fmla="*/ 484181 w 2558321"/>
                <a:gd name="connsiteY77" fmla="*/ 804011 h 805236"/>
                <a:gd name="connsiteX78" fmla="*/ 451400 w 2558321"/>
                <a:gd name="connsiteY78" fmla="*/ 801234 h 805236"/>
                <a:gd name="connsiteX79" fmla="*/ 282495 w 2558321"/>
                <a:gd name="connsiteY79" fmla="*/ 805123 h 805236"/>
                <a:gd name="connsiteX80" fmla="*/ 261382 w 2558321"/>
                <a:gd name="connsiteY80" fmla="*/ 792899 h 805236"/>
                <a:gd name="connsiteX81" fmla="*/ 156928 w 2558321"/>
                <a:gd name="connsiteY81" fmla="*/ 796788 h 805236"/>
                <a:gd name="connsiteX82" fmla="*/ 54697 w 2558321"/>
                <a:gd name="connsiteY82" fmla="*/ 731783 h 805236"/>
                <a:gd name="connsiteX83" fmla="*/ 6914 w 2558321"/>
                <a:gd name="connsiteY83" fmla="*/ 625106 h 805236"/>
                <a:gd name="connsiteX84" fmla="*/ 247 w 2558321"/>
                <a:gd name="connsiteY84" fmla="*/ 601770 h 8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58321" h="805236">
                  <a:moveTo>
                    <a:pt x="2554926" y="776231"/>
                  </a:moveTo>
                  <a:cubicBezTo>
                    <a:pt x="2561038" y="801789"/>
                    <a:pt x="2561038" y="801789"/>
                    <a:pt x="2536591" y="805123"/>
                  </a:cubicBezTo>
                  <a:cubicBezTo>
                    <a:pt x="2546592" y="795122"/>
                    <a:pt x="2551037" y="786787"/>
                    <a:pt x="2554926" y="776231"/>
                  </a:cubicBezTo>
                  <a:close/>
                  <a:moveTo>
                    <a:pt x="281939" y="749007"/>
                  </a:moveTo>
                  <a:cubicBezTo>
                    <a:pt x="279717" y="751784"/>
                    <a:pt x="278606" y="753451"/>
                    <a:pt x="276939" y="755119"/>
                  </a:cubicBezTo>
                  <a:cubicBezTo>
                    <a:pt x="265827" y="766786"/>
                    <a:pt x="279162" y="774008"/>
                    <a:pt x="282495" y="782899"/>
                  </a:cubicBezTo>
                  <a:cubicBezTo>
                    <a:pt x="284162" y="788455"/>
                    <a:pt x="288051" y="784010"/>
                    <a:pt x="289718" y="782343"/>
                  </a:cubicBezTo>
                  <a:cubicBezTo>
                    <a:pt x="298608" y="772898"/>
                    <a:pt x="290274" y="766231"/>
                    <a:pt x="285274" y="758452"/>
                  </a:cubicBezTo>
                  <a:cubicBezTo>
                    <a:pt x="283606" y="756229"/>
                    <a:pt x="283606" y="753451"/>
                    <a:pt x="281939" y="749007"/>
                  </a:cubicBezTo>
                  <a:close/>
                  <a:moveTo>
                    <a:pt x="207697" y="741158"/>
                  </a:moveTo>
                  <a:cubicBezTo>
                    <a:pt x="199710" y="741506"/>
                    <a:pt x="190820" y="745395"/>
                    <a:pt x="182486" y="746228"/>
                  </a:cubicBezTo>
                  <a:cubicBezTo>
                    <a:pt x="177486" y="746784"/>
                    <a:pt x="170818" y="742339"/>
                    <a:pt x="169151" y="751228"/>
                  </a:cubicBezTo>
                  <a:cubicBezTo>
                    <a:pt x="167485" y="759007"/>
                    <a:pt x="174152" y="761230"/>
                    <a:pt x="178597" y="764563"/>
                  </a:cubicBezTo>
                  <a:cubicBezTo>
                    <a:pt x="186931" y="770119"/>
                    <a:pt x="198043" y="769008"/>
                    <a:pt x="204155" y="779009"/>
                  </a:cubicBezTo>
                  <a:cubicBezTo>
                    <a:pt x="208044" y="785121"/>
                    <a:pt x="213045" y="792899"/>
                    <a:pt x="221934" y="789566"/>
                  </a:cubicBezTo>
                  <a:cubicBezTo>
                    <a:pt x="233046" y="785676"/>
                    <a:pt x="224713" y="773453"/>
                    <a:pt x="231935" y="766786"/>
                  </a:cubicBezTo>
                  <a:cubicBezTo>
                    <a:pt x="230268" y="763452"/>
                    <a:pt x="228602" y="760119"/>
                    <a:pt x="227490" y="757340"/>
                  </a:cubicBezTo>
                  <a:cubicBezTo>
                    <a:pt x="222767" y="744006"/>
                    <a:pt x="215683" y="740811"/>
                    <a:pt x="207697" y="741158"/>
                  </a:cubicBezTo>
                  <a:close/>
                  <a:moveTo>
                    <a:pt x="247" y="0"/>
                  </a:moveTo>
                  <a:lnTo>
                    <a:pt x="75254" y="0"/>
                  </a:lnTo>
                  <a:lnTo>
                    <a:pt x="75254" y="540653"/>
                  </a:lnTo>
                  <a:cubicBezTo>
                    <a:pt x="75254" y="557322"/>
                    <a:pt x="76921" y="574545"/>
                    <a:pt x="78032" y="591214"/>
                  </a:cubicBezTo>
                  <a:cubicBezTo>
                    <a:pt x="120258" y="687889"/>
                    <a:pt x="189709" y="730671"/>
                    <a:pt x="293052" y="729560"/>
                  </a:cubicBezTo>
                  <a:cubicBezTo>
                    <a:pt x="453066" y="728449"/>
                    <a:pt x="612526" y="729560"/>
                    <a:pt x="771985" y="729004"/>
                  </a:cubicBezTo>
                  <a:cubicBezTo>
                    <a:pt x="781986" y="729004"/>
                    <a:pt x="788097" y="732339"/>
                    <a:pt x="794209" y="739006"/>
                  </a:cubicBezTo>
                  <a:cubicBezTo>
                    <a:pt x="793653" y="744562"/>
                    <a:pt x="800877" y="751784"/>
                    <a:pt x="790320" y="754563"/>
                  </a:cubicBezTo>
                  <a:cubicBezTo>
                    <a:pt x="799765" y="789010"/>
                    <a:pt x="805321" y="790677"/>
                    <a:pt x="840325" y="769008"/>
                  </a:cubicBezTo>
                  <a:cubicBezTo>
                    <a:pt x="824212" y="763452"/>
                    <a:pt x="824212" y="763452"/>
                    <a:pt x="832546" y="750118"/>
                  </a:cubicBezTo>
                  <a:cubicBezTo>
                    <a:pt x="823656" y="747895"/>
                    <a:pt x="809210" y="756229"/>
                    <a:pt x="807544" y="737895"/>
                  </a:cubicBezTo>
                  <a:cubicBezTo>
                    <a:pt x="807544" y="734005"/>
                    <a:pt x="799765" y="736783"/>
                    <a:pt x="795320" y="739006"/>
                  </a:cubicBezTo>
                  <a:cubicBezTo>
                    <a:pt x="803098" y="720115"/>
                    <a:pt x="820322" y="727338"/>
                    <a:pt x="828657" y="733449"/>
                  </a:cubicBezTo>
                  <a:cubicBezTo>
                    <a:pt x="838102" y="740672"/>
                    <a:pt x="845881" y="740672"/>
                    <a:pt x="855881" y="740116"/>
                  </a:cubicBezTo>
                  <a:cubicBezTo>
                    <a:pt x="863660" y="730116"/>
                    <a:pt x="874217" y="729560"/>
                    <a:pt x="885329" y="729560"/>
                  </a:cubicBezTo>
                  <a:cubicBezTo>
                    <a:pt x="947001" y="729560"/>
                    <a:pt x="1008117" y="729560"/>
                    <a:pt x="1075901" y="729560"/>
                  </a:cubicBezTo>
                  <a:cubicBezTo>
                    <a:pt x="1054233" y="740672"/>
                    <a:pt x="1058678" y="757340"/>
                    <a:pt x="1058678" y="772342"/>
                  </a:cubicBezTo>
                  <a:cubicBezTo>
                    <a:pt x="1058678" y="775675"/>
                    <a:pt x="1057567" y="781231"/>
                    <a:pt x="1063678" y="781787"/>
                  </a:cubicBezTo>
                  <a:cubicBezTo>
                    <a:pt x="1068124" y="782343"/>
                    <a:pt x="1070901" y="780120"/>
                    <a:pt x="1072568" y="775120"/>
                  </a:cubicBezTo>
                  <a:cubicBezTo>
                    <a:pt x="1074235" y="769564"/>
                    <a:pt x="1070901" y="757340"/>
                    <a:pt x="1083680" y="760675"/>
                  </a:cubicBezTo>
                  <a:cubicBezTo>
                    <a:pt x="1095904" y="764008"/>
                    <a:pt x="1095904" y="774564"/>
                    <a:pt x="1094237" y="785121"/>
                  </a:cubicBezTo>
                  <a:cubicBezTo>
                    <a:pt x="1103126" y="792899"/>
                    <a:pt x="1107572" y="782343"/>
                    <a:pt x="1114239" y="780120"/>
                  </a:cubicBezTo>
                  <a:cubicBezTo>
                    <a:pt x="1112572" y="775120"/>
                    <a:pt x="1110905" y="769564"/>
                    <a:pt x="1108682" y="764008"/>
                  </a:cubicBezTo>
                  <a:cubicBezTo>
                    <a:pt x="1100904" y="744562"/>
                    <a:pt x="1109793" y="730116"/>
                    <a:pt x="1130907" y="730116"/>
                  </a:cubicBezTo>
                  <a:cubicBezTo>
                    <a:pt x="1308145" y="730116"/>
                    <a:pt x="1485384" y="730116"/>
                    <a:pt x="1662623" y="730116"/>
                  </a:cubicBezTo>
                  <a:cubicBezTo>
                    <a:pt x="1668734" y="730116"/>
                    <a:pt x="1681513" y="724004"/>
                    <a:pt x="1678735" y="739561"/>
                  </a:cubicBezTo>
                  <a:cubicBezTo>
                    <a:pt x="1666512" y="739006"/>
                    <a:pt x="1651510" y="736783"/>
                    <a:pt x="1649843" y="753451"/>
                  </a:cubicBezTo>
                  <a:cubicBezTo>
                    <a:pt x="1648732" y="765119"/>
                    <a:pt x="1653177" y="777343"/>
                    <a:pt x="1655400" y="789010"/>
                  </a:cubicBezTo>
                  <a:cubicBezTo>
                    <a:pt x="1667623" y="801234"/>
                    <a:pt x="1676512" y="794566"/>
                    <a:pt x="1687624" y="785676"/>
                  </a:cubicBezTo>
                  <a:cubicBezTo>
                    <a:pt x="1699848" y="775120"/>
                    <a:pt x="1692069" y="768452"/>
                    <a:pt x="1685958" y="760675"/>
                  </a:cubicBezTo>
                  <a:cubicBezTo>
                    <a:pt x="1680957" y="754007"/>
                    <a:pt x="1678735" y="747339"/>
                    <a:pt x="1679291" y="739561"/>
                  </a:cubicBezTo>
                  <a:cubicBezTo>
                    <a:pt x="1685958" y="732339"/>
                    <a:pt x="1696515" y="725671"/>
                    <a:pt x="1703737" y="731783"/>
                  </a:cubicBezTo>
                  <a:cubicBezTo>
                    <a:pt x="1708738" y="736227"/>
                    <a:pt x="1708738" y="750118"/>
                    <a:pt x="1705960" y="760119"/>
                  </a:cubicBezTo>
                  <a:cubicBezTo>
                    <a:pt x="1700404" y="782343"/>
                    <a:pt x="1723739" y="781231"/>
                    <a:pt x="1734296" y="789010"/>
                  </a:cubicBezTo>
                  <a:cubicBezTo>
                    <a:pt x="1747075" y="798455"/>
                    <a:pt x="1743741" y="781787"/>
                    <a:pt x="1747075" y="776231"/>
                  </a:cubicBezTo>
                  <a:cubicBezTo>
                    <a:pt x="1750408" y="770675"/>
                    <a:pt x="1752631" y="763452"/>
                    <a:pt x="1757075" y="759007"/>
                  </a:cubicBezTo>
                  <a:cubicBezTo>
                    <a:pt x="1762631" y="753451"/>
                    <a:pt x="1763743" y="739006"/>
                    <a:pt x="1772632" y="742895"/>
                  </a:cubicBezTo>
                  <a:cubicBezTo>
                    <a:pt x="1782633" y="746784"/>
                    <a:pt x="1774299" y="755674"/>
                    <a:pt x="1770966" y="762896"/>
                  </a:cubicBezTo>
                  <a:cubicBezTo>
                    <a:pt x="1767632" y="769564"/>
                    <a:pt x="1773188" y="776231"/>
                    <a:pt x="1778744" y="779565"/>
                  </a:cubicBezTo>
                  <a:cubicBezTo>
                    <a:pt x="1784300" y="782899"/>
                    <a:pt x="1790412" y="780676"/>
                    <a:pt x="1794301" y="775120"/>
                  </a:cubicBezTo>
                  <a:cubicBezTo>
                    <a:pt x="1799302" y="767897"/>
                    <a:pt x="1806524" y="761230"/>
                    <a:pt x="1804302" y="750673"/>
                  </a:cubicBezTo>
                  <a:cubicBezTo>
                    <a:pt x="1798191" y="749562"/>
                    <a:pt x="1789856" y="749562"/>
                    <a:pt x="1792635" y="739561"/>
                  </a:cubicBezTo>
                  <a:cubicBezTo>
                    <a:pt x="1794856" y="731227"/>
                    <a:pt x="1802080" y="730116"/>
                    <a:pt x="1810414" y="730116"/>
                  </a:cubicBezTo>
                  <a:cubicBezTo>
                    <a:pt x="1861530" y="730116"/>
                    <a:pt x="1913201" y="730116"/>
                    <a:pt x="1964317" y="730116"/>
                  </a:cubicBezTo>
                  <a:cubicBezTo>
                    <a:pt x="1979318" y="730116"/>
                    <a:pt x="1994875" y="730116"/>
                    <a:pt x="2011543" y="730116"/>
                  </a:cubicBezTo>
                  <a:cubicBezTo>
                    <a:pt x="2005987" y="744006"/>
                    <a:pt x="2009876" y="757340"/>
                    <a:pt x="2008766" y="770675"/>
                  </a:cubicBezTo>
                  <a:cubicBezTo>
                    <a:pt x="2015432" y="782899"/>
                    <a:pt x="2021544" y="796233"/>
                    <a:pt x="2038768" y="784565"/>
                  </a:cubicBezTo>
                  <a:cubicBezTo>
                    <a:pt x="2044324" y="769008"/>
                    <a:pt x="2066548" y="774008"/>
                    <a:pt x="2071549" y="759563"/>
                  </a:cubicBezTo>
                  <a:cubicBezTo>
                    <a:pt x="2083772" y="722337"/>
                    <a:pt x="2115442" y="730671"/>
                    <a:pt x="2140999" y="730671"/>
                  </a:cubicBezTo>
                  <a:cubicBezTo>
                    <a:pt x="2266011" y="729560"/>
                    <a:pt x="2391578" y="730116"/>
                    <a:pt x="2516590" y="730116"/>
                  </a:cubicBezTo>
                  <a:cubicBezTo>
                    <a:pt x="2538259" y="730116"/>
                    <a:pt x="2546037" y="746228"/>
                    <a:pt x="2536037" y="766231"/>
                  </a:cubicBezTo>
                  <a:cubicBezTo>
                    <a:pt x="2530480" y="776787"/>
                    <a:pt x="2511034" y="782343"/>
                    <a:pt x="2520480" y="800678"/>
                  </a:cubicBezTo>
                  <a:cubicBezTo>
                    <a:pt x="2521590" y="802345"/>
                    <a:pt x="2515479" y="803456"/>
                    <a:pt x="2512145" y="803456"/>
                  </a:cubicBezTo>
                  <a:cubicBezTo>
                    <a:pt x="2490477" y="802345"/>
                    <a:pt x="2468252" y="805678"/>
                    <a:pt x="2446584" y="801234"/>
                  </a:cubicBezTo>
                  <a:cubicBezTo>
                    <a:pt x="2428805" y="789010"/>
                    <a:pt x="2412692" y="802900"/>
                    <a:pt x="2396024" y="803456"/>
                  </a:cubicBezTo>
                  <a:cubicBezTo>
                    <a:pt x="2381578" y="804011"/>
                    <a:pt x="2366577" y="804011"/>
                    <a:pt x="2352130" y="804011"/>
                  </a:cubicBezTo>
                  <a:cubicBezTo>
                    <a:pt x="2334351" y="805678"/>
                    <a:pt x="2316016" y="805123"/>
                    <a:pt x="2298237" y="804011"/>
                  </a:cubicBezTo>
                  <a:cubicBezTo>
                    <a:pt x="2258789" y="804011"/>
                    <a:pt x="2218785" y="804011"/>
                    <a:pt x="2179337" y="804011"/>
                  </a:cubicBezTo>
                  <a:cubicBezTo>
                    <a:pt x="2163224" y="805123"/>
                    <a:pt x="2147111" y="804567"/>
                    <a:pt x="2130443" y="804011"/>
                  </a:cubicBezTo>
                  <a:cubicBezTo>
                    <a:pt x="1581504" y="804011"/>
                    <a:pt x="1033120" y="804011"/>
                    <a:pt x="484181" y="804011"/>
                  </a:cubicBezTo>
                  <a:cubicBezTo>
                    <a:pt x="473069" y="804011"/>
                    <a:pt x="461957" y="806234"/>
                    <a:pt x="451400" y="801234"/>
                  </a:cubicBezTo>
                  <a:cubicBezTo>
                    <a:pt x="395283" y="806790"/>
                    <a:pt x="338611" y="799567"/>
                    <a:pt x="282495" y="805123"/>
                  </a:cubicBezTo>
                  <a:cubicBezTo>
                    <a:pt x="269161" y="806790"/>
                    <a:pt x="279162" y="789566"/>
                    <a:pt x="261382" y="792899"/>
                  </a:cubicBezTo>
                  <a:cubicBezTo>
                    <a:pt x="228046" y="799567"/>
                    <a:pt x="193043" y="811235"/>
                    <a:pt x="156928" y="796788"/>
                  </a:cubicBezTo>
                  <a:cubicBezTo>
                    <a:pt x="118591" y="781231"/>
                    <a:pt x="81922" y="764563"/>
                    <a:pt x="54697" y="731783"/>
                  </a:cubicBezTo>
                  <a:cubicBezTo>
                    <a:pt x="29139" y="700668"/>
                    <a:pt x="11359" y="665665"/>
                    <a:pt x="6914" y="625106"/>
                  </a:cubicBezTo>
                  <a:cubicBezTo>
                    <a:pt x="-1975" y="618994"/>
                    <a:pt x="247" y="610105"/>
                    <a:pt x="247" y="601770"/>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9" name="Freeform: Shape 8">
              <a:extLst>
                <a:ext uri="{FF2B5EF4-FFF2-40B4-BE49-F238E27FC236}">
                  <a16:creationId xmlns="" xmlns:a16="http://schemas.microsoft.com/office/drawing/2014/main" id="{7EF678E8-65C8-4A8B-AF83-8C4B36E353F8}"/>
                </a:ext>
              </a:extLst>
            </p:cNvPr>
            <p:cNvSpPr/>
            <p:nvPr/>
          </p:nvSpPr>
          <p:spPr>
            <a:xfrm>
              <a:off x="385763" y="417483"/>
              <a:ext cx="2558629" cy="806208"/>
            </a:xfrm>
            <a:custGeom>
              <a:avLst/>
              <a:gdLst>
                <a:gd name="connsiteX0" fmla="*/ 9489 w 2558629"/>
                <a:gd name="connsiteY0" fmla="*/ 392327 h 806208"/>
                <a:gd name="connsiteX1" fmla="*/ 29491 w 2558629"/>
                <a:gd name="connsiteY1" fmla="*/ 423441 h 806208"/>
                <a:gd name="connsiteX2" fmla="*/ 40603 w 2558629"/>
                <a:gd name="connsiteY2" fmla="*/ 427331 h 806208"/>
                <a:gd name="connsiteX3" fmla="*/ 37269 w 2558629"/>
                <a:gd name="connsiteY3" fmla="*/ 417885 h 806208"/>
                <a:gd name="connsiteX4" fmla="*/ 31158 w 2558629"/>
                <a:gd name="connsiteY4" fmla="*/ 408440 h 806208"/>
                <a:gd name="connsiteX5" fmla="*/ 9489 w 2558629"/>
                <a:gd name="connsiteY5" fmla="*/ 392327 h 806208"/>
                <a:gd name="connsiteX6" fmla="*/ 32616 w 2558629"/>
                <a:gd name="connsiteY6" fmla="*/ 121955 h 806208"/>
                <a:gd name="connsiteX7" fmla="*/ 64494 w 2558629"/>
                <a:gd name="connsiteY7" fmla="*/ 133414 h 806208"/>
                <a:gd name="connsiteX8" fmla="*/ 101719 w 2558629"/>
                <a:gd name="connsiteY8" fmla="*/ 133414 h 806208"/>
                <a:gd name="connsiteX9" fmla="*/ 123388 w 2558629"/>
                <a:gd name="connsiteY9" fmla="*/ 133970 h 806208"/>
                <a:gd name="connsiteX10" fmla="*/ 63383 w 2558629"/>
                <a:gd name="connsiteY10" fmla="*/ 229534 h 806208"/>
                <a:gd name="connsiteX11" fmla="*/ 64494 w 2558629"/>
                <a:gd name="connsiteY11" fmla="*/ 243980 h 806208"/>
                <a:gd name="connsiteX12" fmla="*/ 76162 w 2558629"/>
                <a:gd name="connsiteY12" fmla="*/ 274538 h 806208"/>
                <a:gd name="connsiteX13" fmla="*/ 75050 w 2558629"/>
                <a:gd name="connsiteY13" fmla="*/ 413440 h 806208"/>
                <a:gd name="connsiteX14" fmla="*/ 67827 w 2558629"/>
                <a:gd name="connsiteY14" fmla="*/ 463445 h 806208"/>
                <a:gd name="connsiteX15" fmla="*/ 73939 w 2558629"/>
                <a:gd name="connsiteY15" fmla="*/ 465112 h 806208"/>
                <a:gd name="connsiteX16" fmla="*/ 73939 w 2558629"/>
                <a:gd name="connsiteY16" fmla="*/ 465668 h 806208"/>
                <a:gd name="connsiteX17" fmla="*/ 73383 w 2558629"/>
                <a:gd name="connsiteY17" fmla="*/ 550675 h 806208"/>
                <a:gd name="connsiteX18" fmla="*/ 75606 w 2558629"/>
                <a:gd name="connsiteY18" fmla="*/ 750694 h 806208"/>
                <a:gd name="connsiteX19" fmla="*/ 75606 w 2558629"/>
                <a:gd name="connsiteY19" fmla="*/ 806208 h 806208"/>
                <a:gd name="connsiteX20" fmla="*/ 599 w 2558629"/>
                <a:gd name="connsiteY20" fmla="*/ 806208 h 806208"/>
                <a:gd name="connsiteX21" fmla="*/ 599 w 2558629"/>
                <a:gd name="connsiteY21" fmla="*/ 542342 h 806208"/>
                <a:gd name="connsiteX22" fmla="*/ 3377 w 2558629"/>
                <a:gd name="connsiteY22" fmla="*/ 525118 h 806208"/>
                <a:gd name="connsiteX23" fmla="*/ 599 w 2558629"/>
                <a:gd name="connsiteY23" fmla="*/ 307320 h 806208"/>
                <a:gd name="connsiteX24" fmla="*/ 10044 w 2558629"/>
                <a:gd name="connsiteY24" fmla="*/ 296208 h 806208"/>
                <a:gd name="connsiteX25" fmla="*/ 26713 w 2558629"/>
                <a:gd name="connsiteY25" fmla="*/ 287317 h 806208"/>
                <a:gd name="connsiteX26" fmla="*/ 20046 w 2558629"/>
                <a:gd name="connsiteY26" fmla="*/ 274538 h 806208"/>
                <a:gd name="connsiteX27" fmla="*/ 1155 w 2558629"/>
                <a:gd name="connsiteY27" fmla="*/ 277872 h 806208"/>
                <a:gd name="connsiteX28" fmla="*/ 12822 w 2558629"/>
                <a:gd name="connsiteY28" fmla="*/ 150082 h 806208"/>
                <a:gd name="connsiteX29" fmla="*/ 32616 w 2558629"/>
                <a:gd name="connsiteY29" fmla="*/ 121955 h 806208"/>
                <a:gd name="connsiteX30" fmla="*/ 150959 w 2558629"/>
                <a:gd name="connsiteY30" fmla="*/ 87854 h 806208"/>
                <a:gd name="connsiteX31" fmla="*/ 157835 w 2558629"/>
                <a:gd name="connsiteY31" fmla="*/ 89521 h 806208"/>
                <a:gd name="connsiteX32" fmla="*/ 160613 w 2558629"/>
                <a:gd name="connsiteY32" fmla="*/ 108412 h 806208"/>
                <a:gd name="connsiteX33" fmla="*/ 125054 w 2558629"/>
                <a:gd name="connsiteY33" fmla="*/ 132858 h 806208"/>
                <a:gd name="connsiteX34" fmla="*/ 144501 w 2558629"/>
                <a:gd name="connsiteY34" fmla="*/ 94522 h 806208"/>
                <a:gd name="connsiteX35" fmla="*/ 150959 w 2558629"/>
                <a:gd name="connsiteY35" fmla="*/ 87854 h 806208"/>
                <a:gd name="connsiteX36" fmla="*/ 2447491 w 2558629"/>
                <a:gd name="connsiteY36" fmla="*/ 64519 h 806208"/>
                <a:gd name="connsiteX37" fmla="*/ 2465271 w 2558629"/>
                <a:gd name="connsiteY37" fmla="*/ 74520 h 806208"/>
                <a:gd name="connsiteX38" fmla="*/ 2443602 w 2558629"/>
                <a:gd name="connsiteY38" fmla="*/ 72297 h 806208"/>
                <a:gd name="connsiteX39" fmla="*/ 2447491 w 2558629"/>
                <a:gd name="connsiteY39" fmla="*/ 64519 h 806208"/>
                <a:gd name="connsiteX40" fmla="*/ 2305257 w 2558629"/>
                <a:gd name="connsiteY40" fmla="*/ 3401 h 806208"/>
                <a:gd name="connsiteX41" fmla="*/ 2506942 w 2558629"/>
                <a:gd name="connsiteY41" fmla="*/ 3401 h 806208"/>
                <a:gd name="connsiteX42" fmla="*/ 2440825 w 2558629"/>
                <a:gd name="connsiteY42" fmla="*/ 58407 h 806208"/>
                <a:gd name="connsiteX43" fmla="*/ 2409710 w 2558629"/>
                <a:gd name="connsiteY43" fmla="*/ 74519 h 806208"/>
                <a:gd name="connsiteX44" fmla="*/ 2318591 w 2558629"/>
                <a:gd name="connsiteY44" fmla="*/ 73963 h 806208"/>
                <a:gd name="connsiteX45" fmla="*/ 2286366 w 2558629"/>
                <a:gd name="connsiteY45" fmla="*/ 50628 h 806208"/>
                <a:gd name="connsiteX46" fmla="*/ 2280254 w 2558629"/>
                <a:gd name="connsiteY46" fmla="*/ 40627 h 806208"/>
                <a:gd name="connsiteX47" fmla="*/ 2324702 w 2558629"/>
                <a:gd name="connsiteY47" fmla="*/ 41183 h 806208"/>
                <a:gd name="connsiteX48" fmla="*/ 2338037 w 2558629"/>
                <a:gd name="connsiteY48" fmla="*/ 27292 h 806208"/>
                <a:gd name="connsiteX49" fmla="*/ 2325258 w 2558629"/>
                <a:gd name="connsiteY49" fmla="*/ 17847 h 806208"/>
                <a:gd name="connsiteX50" fmla="*/ 2305257 w 2558629"/>
                <a:gd name="connsiteY50" fmla="*/ 3401 h 806208"/>
                <a:gd name="connsiteX51" fmla="*/ 800117 w 2558629"/>
                <a:gd name="connsiteY51" fmla="*/ 2291 h 806208"/>
                <a:gd name="connsiteX52" fmla="*/ 1134593 w 2558629"/>
                <a:gd name="connsiteY52" fmla="*/ 2291 h 806208"/>
                <a:gd name="connsiteX53" fmla="*/ 1106257 w 2558629"/>
                <a:gd name="connsiteY53" fmla="*/ 22848 h 806208"/>
                <a:gd name="connsiteX54" fmla="*/ 1096811 w 2558629"/>
                <a:gd name="connsiteY54" fmla="*/ 29515 h 806208"/>
                <a:gd name="connsiteX55" fmla="*/ 1105701 w 2558629"/>
                <a:gd name="connsiteY55" fmla="*/ 43962 h 806208"/>
                <a:gd name="connsiteX56" fmla="*/ 1118480 w 2558629"/>
                <a:gd name="connsiteY56" fmla="*/ 45628 h 806208"/>
                <a:gd name="connsiteX57" fmla="*/ 1150705 w 2558629"/>
                <a:gd name="connsiteY57" fmla="*/ 53407 h 806208"/>
                <a:gd name="connsiteX58" fmla="*/ 1155706 w 2558629"/>
                <a:gd name="connsiteY58" fmla="*/ 61741 h 806208"/>
                <a:gd name="connsiteX59" fmla="*/ 1184597 w 2558629"/>
                <a:gd name="connsiteY59" fmla="*/ 60630 h 806208"/>
                <a:gd name="connsiteX60" fmla="*/ 1201265 w 2558629"/>
                <a:gd name="connsiteY60" fmla="*/ 65630 h 806208"/>
                <a:gd name="connsiteX61" fmla="*/ 1189598 w 2558629"/>
                <a:gd name="connsiteY61" fmla="*/ 76187 h 806208"/>
                <a:gd name="connsiteX62" fmla="*/ 1155706 w 2558629"/>
                <a:gd name="connsiteY62" fmla="*/ 72297 h 806208"/>
                <a:gd name="connsiteX63" fmla="*/ 1067364 w 2558629"/>
                <a:gd name="connsiteY63" fmla="*/ 73408 h 806208"/>
                <a:gd name="connsiteX64" fmla="*/ 1059586 w 2558629"/>
                <a:gd name="connsiteY64" fmla="*/ 52851 h 806208"/>
                <a:gd name="connsiteX65" fmla="*/ 1049029 w 2558629"/>
                <a:gd name="connsiteY65" fmla="*/ 36739 h 806208"/>
                <a:gd name="connsiteX66" fmla="*/ 1001802 w 2558629"/>
                <a:gd name="connsiteY66" fmla="*/ 50073 h 806208"/>
                <a:gd name="connsiteX67" fmla="*/ 1005691 w 2558629"/>
                <a:gd name="connsiteY67" fmla="*/ 75075 h 806208"/>
                <a:gd name="connsiteX68" fmla="*/ 729555 w 2558629"/>
                <a:gd name="connsiteY68" fmla="*/ 75075 h 806208"/>
                <a:gd name="connsiteX69" fmla="*/ 783449 w 2558629"/>
                <a:gd name="connsiteY69" fmla="*/ 17292 h 806208"/>
                <a:gd name="connsiteX70" fmla="*/ 800117 w 2558629"/>
                <a:gd name="connsiteY70" fmla="*/ 2291 h 806208"/>
                <a:gd name="connsiteX71" fmla="*/ 2237471 w 2558629"/>
                <a:gd name="connsiteY71" fmla="*/ 1735 h 806208"/>
                <a:gd name="connsiteX72" fmla="*/ 2257474 w 2558629"/>
                <a:gd name="connsiteY72" fmla="*/ 28404 h 806208"/>
                <a:gd name="connsiteX73" fmla="*/ 2272475 w 2558629"/>
                <a:gd name="connsiteY73" fmla="*/ 58407 h 806208"/>
                <a:gd name="connsiteX74" fmla="*/ 2279142 w 2558629"/>
                <a:gd name="connsiteY74" fmla="*/ 65630 h 806208"/>
                <a:gd name="connsiteX75" fmla="*/ 2271919 w 2558629"/>
                <a:gd name="connsiteY75" fmla="*/ 73964 h 806208"/>
                <a:gd name="connsiteX76" fmla="*/ 2256918 w 2558629"/>
                <a:gd name="connsiteY76" fmla="*/ 73964 h 806208"/>
                <a:gd name="connsiteX77" fmla="*/ 1780207 w 2558629"/>
                <a:gd name="connsiteY77" fmla="*/ 73964 h 806208"/>
                <a:gd name="connsiteX78" fmla="*/ 1757427 w 2558629"/>
                <a:gd name="connsiteY78" fmla="*/ 66185 h 806208"/>
                <a:gd name="connsiteX79" fmla="*/ 1779096 w 2558629"/>
                <a:gd name="connsiteY79" fmla="*/ 54518 h 806208"/>
                <a:gd name="connsiteX80" fmla="*/ 1788541 w 2558629"/>
                <a:gd name="connsiteY80" fmla="*/ 49517 h 806208"/>
                <a:gd name="connsiteX81" fmla="*/ 1777429 w 2558629"/>
                <a:gd name="connsiteY81" fmla="*/ 47295 h 806208"/>
                <a:gd name="connsiteX82" fmla="*/ 1771317 w 2558629"/>
                <a:gd name="connsiteY82" fmla="*/ 40627 h 806208"/>
                <a:gd name="connsiteX83" fmla="*/ 1776318 w 2558629"/>
                <a:gd name="connsiteY83" fmla="*/ 33960 h 806208"/>
                <a:gd name="connsiteX84" fmla="*/ 1809099 w 2558629"/>
                <a:gd name="connsiteY84" fmla="*/ 26737 h 806208"/>
                <a:gd name="connsiteX85" fmla="*/ 1827989 w 2558629"/>
                <a:gd name="connsiteY85" fmla="*/ 18403 h 806208"/>
                <a:gd name="connsiteX86" fmla="*/ 1862992 w 2558629"/>
                <a:gd name="connsiteY86" fmla="*/ 2290 h 806208"/>
                <a:gd name="connsiteX87" fmla="*/ 2033008 w 2558629"/>
                <a:gd name="connsiteY87" fmla="*/ 2290 h 806208"/>
                <a:gd name="connsiteX88" fmla="*/ 2026341 w 2558629"/>
                <a:gd name="connsiteY88" fmla="*/ 32848 h 806208"/>
                <a:gd name="connsiteX89" fmla="*/ 2032452 w 2558629"/>
                <a:gd name="connsiteY89" fmla="*/ 47850 h 806208"/>
                <a:gd name="connsiteX90" fmla="*/ 2047454 w 2558629"/>
                <a:gd name="connsiteY90" fmla="*/ 38960 h 806208"/>
                <a:gd name="connsiteX91" fmla="*/ 2051899 w 2558629"/>
                <a:gd name="connsiteY91" fmla="*/ 30071 h 806208"/>
                <a:gd name="connsiteX92" fmla="*/ 2085235 w 2558629"/>
                <a:gd name="connsiteY92" fmla="*/ 2290 h 806208"/>
                <a:gd name="connsiteX93" fmla="*/ 2237471 w 2558629"/>
                <a:gd name="connsiteY93" fmla="*/ 1735 h 806208"/>
                <a:gd name="connsiteX94" fmla="*/ 223952 w 2558629"/>
                <a:gd name="connsiteY94" fmla="*/ 1735 h 806208"/>
                <a:gd name="connsiteX95" fmla="*/ 538426 w 2558629"/>
                <a:gd name="connsiteY95" fmla="*/ 1735 h 806208"/>
                <a:gd name="connsiteX96" fmla="*/ 563428 w 2558629"/>
                <a:gd name="connsiteY96" fmla="*/ 3402 h 806208"/>
                <a:gd name="connsiteX97" fmla="*/ 573429 w 2558629"/>
                <a:gd name="connsiteY97" fmla="*/ 13403 h 806208"/>
                <a:gd name="connsiteX98" fmla="*/ 512312 w 2558629"/>
                <a:gd name="connsiteY98" fmla="*/ 73965 h 806208"/>
                <a:gd name="connsiteX99" fmla="*/ 289514 w 2558629"/>
                <a:gd name="connsiteY99" fmla="*/ 73965 h 806208"/>
                <a:gd name="connsiteX100" fmla="*/ 184504 w 2558629"/>
                <a:gd name="connsiteY100" fmla="*/ 95633 h 806208"/>
                <a:gd name="connsiteX101" fmla="*/ 163947 w 2558629"/>
                <a:gd name="connsiteY101" fmla="*/ 88410 h 806208"/>
                <a:gd name="connsiteX102" fmla="*/ 136722 w 2558629"/>
                <a:gd name="connsiteY102" fmla="*/ 77298 h 806208"/>
                <a:gd name="connsiteX103" fmla="*/ 85606 w 2558629"/>
                <a:gd name="connsiteY103" fmla="*/ 80632 h 806208"/>
                <a:gd name="connsiteX104" fmla="*/ 73383 w 2558629"/>
                <a:gd name="connsiteY104" fmla="*/ 68964 h 806208"/>
                <a:gd name="connsiteX105" fmla="*/ 90052 w 2558629"/>
                <a:gd name="connsiteY105" fmla="*/ 41739 h 806208"/>
                <a:gd name="connsiteX106" fmla="*/ 105608 w 2558629"/>
                <a:gd name="connsiteY106" fmla="*/ 44517 h 806208"/>
                <a:gd name="connsiteX107" fmla="*/ 142834 w 2558629"/>
                <a:gd name="connsiteY107" fmla="*/ 53407 h 806208"/>
                <a:gd name="connsiteX108" fmla="*/ 142834 w 2558629"/>
                <a:gd name="connsiteY108" fmla="*/ 18403 h 806208"/>
                <a:gd name="connsiteX109" fmla="*/ 142278 w 2558629"/>
                <a:gd name="connsiteY109" fmla="*/ 13958 h 806208"/>
                <a:gd name="connsiteX110" fmla="*/ 223952 w 2558629"/>
                <a:gd name="connsiteY110" fmla="*/ 1735 h 806208"/>
                <a:gd name="connsiteX111" fmla="*/ 651214 w 2558629"/>
                <a:gd name="connsiteY111" fmla="*/ 1179 h 806208"/>
                <a:gd name="connsiteX112" fmla="*/ 682328 w 2558629"/>
                <a:gd name="connsiteY112" fmla="*/ 1179 h 806208"/>
                <a:gd name="connsiteX113" fmla="*/ 691218 w 2558629"/>
                <a:gd name="connsiteY113" fmla="*/ 40627 h 806208"/>
                <a:gd name="connsiteX114" fmla="*/ 687328 w 2558629"/>
                <a:gd name="connsiteY114" fmla="*/ 27292 h 806208"/>
                <a:gd name="connsiteX115" fmla="*/ 686772 w 2558629"/>
                <a:gd name="connsiteY115" fmla="*/ 18403 h 806208"/>
                <a:gd name="connsiteX116" fmla="*/ 697329 w 2558629"/>
                <a:gd name="connsiteY116" fmla="*/ 20070 h 806208"/>
                <a:gd name="connsiteX117" fmla="*/ 718998 w 2558629"/>
                <a:gd name="connsiteY117" fmla="*/ 57851 h 806208"/>
                <a:gd name="connsiteX118" fmla="*/ 704552 w 2558629"/>
                <a:gd name="connsiteY118" fmla="*/ 74519 h 806208"/>
                <a:gd name="connsiteX119" fmla="*/ 593431 w 2558629"/>
                <a:gd name="connsiteY119" fmla="*/ 73963 h 806208"/>
                <a:gd name="connsiteX120" fmla="*/ 578984 w 2558629"/>
                <a:gd name="connsiteY120" fmla="*/ 68407 h 806208"/>
                <a:gd name="connsiteX121" fmla="*/ 588985 w 2558629"/>
                <a:gd name="connsiteY121" fmla="*/ 57295 h 806208"/>
                <a:gd name="connsiteX122" fmla="*/ 599542 w 2558629"/>
                <a:gd name="connsiteY122" fmla="*/ 45072 h 806208"/>
                <a:gd name="connsiteX123" fmla="*/ 651214 w 2558629"/>
                <a:gd name="connsiteY123" fmla="*/ 1179 h 806208"/>
                <a:gd name="connsiteX124" fmla="*/ 2535763 w 2558629"/>
                <a:gd name="connsiteY124" fmla="*/ 1178 h 806208"/>
                <a:gd name="connsiteX125" fmla="*/ 2556390 w 2558629"/>
                <a:gd name="connsiteY125" fmla="*/ 4512 h 806208"/>
                <a:gd name="connsiteX126" fmla="*/ 2555834 w 2558629"/>
                <a:gd name="connsiteY126" fmla="*/ 58406 h 806208"/>
                <a:gd name="connsiteX127" fmla="*/ 2529721 w 2558629"/>
                <a:gd name="connsiteY127" fmla="*/ 51739 h 806208"/>
                <a:gd name="connsiteX128" fmla="*/ 2490273 w 2558629"/>
                <a:gd name="connsiteY128" fmla="*/ 74518 h 806208"/>
                <a:gd name="connsiteX129" fmla="*/ 2509720 w 2558629"/>
                <a:gd name="connsiteY129" fmla="*/ 15069 h 806208"/>
                <a:gd name="connsiteX130" fmla="*/ 2514720 w 2558629"/>
                <a:gd name="connsiteY130" fmla="*/ 2845 h 806208"/>
                <a:gd name="connsiteX131" fmla="*/ 2535763 w 2558629"/>
                <a:gd name="connsiteY131" fmla="*/ 1178 h 806208"/>
                <a:gd name="connsiteX132" fmla="*/ 1370030 w 2558629"/>
                <a:gd name="connsiteY132" fmla="*/ 693 h 806208"/>
                <a:gd name="connsiteX133" fmla="*/ 1381837 w 2558629"/>
                <a:gd name="connsiteY133" fmla="*/ 1735 h 806208"/>
                <a:gd name="connsiteX134" fmla="*/ 1359057 w 2558629"/>
                <a:gd name="connsiteY134" fmla="*/ 5069 h 806208"/>
                <a:gd name="connsiteX135" fmla="*/ 1370030 w 2558629"/>
                <a:gd name="connsiteY135" fmla="*/ 693 h 806208"/>
                <a:gd name="connsiteX136" fmla="*/ 1250158 w 2558629"/>
                <a:gd name="connsiteY136" fmla="*/ 68 h 806208"/>
                <a:gd name="connsiteX137" fmla="*/ 1308497 w 2558629"/>
                <a:gd name="connsiteY137" fmla="*/ 68 h 806208"/>
                <a:gd name="connsiteX138" fmla="*/ 1320720 w 2558629"/>
                <a:gd name="connsiteY138" fmla="*/ 9514 h 806208"/>
                <a:gd name="connsiteX139" fmla="*/ 1360168 w 2558629"/>
                <a:gd name="connsiteY139" fmla="*/ 35071 h 806208"/>
                <a:gd name="connsiteX140" fmla="*/ 1408507 w 2558629"/>
                <a:gd name="connsiteY140" fmla="*/ 36183 h 806208"/>
                <a:gd name="connsiteX141" fmla="*/ 1416284 w 2558629"/>
                <a:gd name="connsiteY141" fmla="*/ 30071 h 806208"/>
                <a:gd name="connsiteX142" fmla="*/ 1418507 w 2558629"/>
                <a:gd name="connsiteY142" fmla="*/ 14514 h 806208"/>
                <a:gd name="connsiteX143" fmla="*/ 1406839 w 2558629"/>
                <a:gd name="connsiteY143" fmla="*/ 16736 h 806208"/>
                <a:gd name="connsiteX144" fmla="*/ 1392949 w 2558629"/>
                <a:gd name="connsiteY144" fmla="*/ 22292 h 806208"/>
                <a:gd name="connsiteX145" fmla="*/ 1446287 w 2558629"/>
                <a:gd name="connsiteY145" fmla="*/ 15070 h 806208"/>
                <a:gd name="connsiteX146" fmla="*/ 1491847 w 2558629"/>
                <a:gd name="connsiteY146" fmla="*/ 65074 h 806208"/>
                <a:gd name="connsiteX147" fmla="*/ 1481847 w 2558629"/>
                <a:gd name="connsiteY147" fmla="*/ 30071 h 806208"/>
                <a:gd name="connsiteX148" fmla="*/ 1478512 w 2558629"/>
                <a:gd name="connsiteY148" fmla="*/ 18403 h 806208"/>
                <a:gd name="connsiteX149" fmla="*/ 1491292 w 2558629"/>
                <a:gd name="connsiteY149" fmla="*/ 17292 h 806208"/>
                <a:gd name="connsiteX150" fmla="*/ 1534073 w 2558629"/>
                <a:gd name="connsiteY150" fmla="*/ 35071 h 806208"/>
                <a:gd name="connsiteX151" fmla="*/ 1542963 w 2558629"/>
                <a:gd name="connsiteY151" fmla="*/ 38961 h 806208"/>
                <a:gd name="connsiteX152" fmla="*/ 1550186 w 2558629"/>
                <a:gd name="connsiteY152" fmla="*/ 40627 h 806208"/>
                <a:gd name="connsiteX153" fmla="*/ 1534629 w 2558629"/>
                <a:gd name="connsiteY153" fmla="*/ 3402 h 806208"/>
                <a:gd name="connsiteX154" fmla="*/ 1512960 w 2558629"/>
                <a:gd name="connsiteY154" fmla="*/ 15625 h 806208"/>
                <a:gd name="connsiteX155" fmla="*/ 1507404 w 2558629"/>
                <a:gd name="connsiteY155" fmla="*/ 5068 h 806208"/>
                <a:gd name="connsiteX156" fmla="*/ 1517405 w 2558629"/>
                <a:gd name="connsiteY156" fmla="*/ 623 h 806208"/>
                <a:gd name="connsiteX157" fmla="*/ 1759094 w 2558629"/>
                <a:gd name="connsiteY157" fmla="*/ 623 h 806208"/>
                <a:gd name="connsiteX158" fmla="*/ 1697422 w 2558629"/>
                <a:gd name="connsiteY158" fmla="*/ 16180 h 806208"/>
                <a:gd name="connsiteX159" fmla="*/ 1672419 w 2558629"/>
                <a:gd name="connsiteY159" fmla="*/ 18959 h 806208"/>
                <a:gd name="connsiteX160" fmla="*/ 1671864 w 2558629"/>
                <a:gd name="connsiteY160" fmla="*/ 42294 h 806208"/>
                <a:gd name="connsiteX161" fmla="*/ 1723535 w 2558629"/>
                <a:gd name="connsiteY161" fmla="*/ 63407 h 806208"/>
                <a:gd name="connsiteX162" fmla="*/ 1734092 w 2558629"/>
                <a:gd name="connsiteY162" fmla="*/ 71742 h 806208"/>
                <a:gd name="connsiteX163" fmla="*/ 1219600 w 2558629"/>
                <a:gd name="connsiteY163" fmla="*/ 70630 h 806208"/>
                <a:gd name="connsiteX164" fmla="*/ 1234601 w 2558629"/>
                <a:gd name="connsiteY164" fmla="*/ 11180 h 806208"/>
                <a:gd name="connsiteX165" fmla="*/ 1250158 w 2558629"/>
                <a:gd name="connsiteY165" fmla="*/ 68 h 8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558629" h="806208">
                  <a:moveTo>
                    <a:pt x="9489" y="392327"/>
                  </a:moveTo>
                  <a:cubicBezTo>
                    <a:pt x="21157" y="400106"/>
                    <a:pt x="20601" y="415107"/>
                    <a:pt x="29491" y="423441"/>
                  </a:cubicBezTo>
                  <a:cubicBezTo>
                    <a:pt x="32824" y="426219"/>
                    <a:pt x="35047" y="433443"/>
                    <a:pt x="40603" y="427331"/>
                  </a:cubicBezTo>
                  <a:cubicBezTo>
                    <a:pt x="43937" y="423441"/>
                    <a:pt x="41714" y="420108"/>
                    <a:pt x="37269" y="417885"/>
                  </a:cubicBezTo>
                  <a:cubicBezTo>
                    <a:pt x="33380" y="416219"/>
                    <a:pt x="30046" y="413440"/>
                    <a:pt x="31158" y="408440"/>
                  </a:cubicBezTo>
                  <a:cubicBezTo>
                    <a:pt x="36158" y="388438"/>
                    <a:pt x="21712" y="391216"/>
                    <a:pt x="9489" y="392327"/>
                  </a:cubicBezTo>
                  <a:close/>
                  <a:moveTo>
                    <a:pt x="32616" y="121955"/>
                  </a:moveTo>
                  <a:cubicBezTo>
                    <a:pt x="40881" y="119107"/>
                    <a:pt x="51159" y="122858"/>
                    <a:pt x="64494" y="133414"/>
                  </a:cubicBezTo>
                  <a:cubicBezTo>
                    <a:pt x="78384" y="143970"/>
                    <a:pt x="89496" y="147860"/>
                    <a:pt x="101719" y="133414"/>
                  </a:cubicBezTo>
                  <a:cubicBezTo>
                    <a:pt x="109498" y="123969"/>
                    <a:pt x="116166" y="136193"/>
                    <a:pt x="123388" y="133970"/>
                  </a:cubicBezTo>
                  <a:cubicBezTo>
                    <a:pt x="101164" y="165084"/>
                    <a:pt x="90607" y="202865"/>
                    <a:pt x="63383" y="229534"/>
                  </a:cubicBezTo>
                  <a:cubicBezTo>
                    <a:pt x="55049" y="237313"/>
                    <a:pt x="58938" y="240646"/>
                    <a:pt x="64494" y="243980"/>
                  </a:cubicBezTo>
                  <a:cubicBezTo>
                    <a:pt x="77273" y="251203"/>
                    <a:pt x="76162" y="262871"/>
                    <a:pt x="76162" y="274538"/>
                  </a:cubicBezTo>
                  <a:cubicBezTo>
                    <a:pt x="75606" y="320654"/>
                    <a:pt x="77273" y="367325"/>
                    <a:pt x="75050" y="413440"/>
                  </a:cubicBezTo>
                  <a:cubicBezTo>
                    <a:pt x="73939" y="429553"/>
                    <a:pt x="78939" y="447888"/>
                    <a:pt x="67827" y="463445"/>
                  </a:cubicBezTo>
                  <a:cubicBezTo>
                    <a:pt x="69494" y="464000"/>
                    <a:pt x="71717" y="464556"/>
                    <a:pt x="73939" y="465112"/>
                  </a:cubicBezTo>
                  <a:cubicBezTo>
                    <a:pt x="73939" y="465112"/>
                    <a:pt x="73939" y="465668"/>
                    <a:pt x="73939" y="465668"/>
                  </a:cubicBezTo>
                  <a:cubicBezTo>
                    <a:pt x="76718" y="494004"/>
                    <a:pt x="77273" y="522340"/>
                    <a:pt x="73383" y="550675"/>
                  </a:cubicBezTo>
                  <a:cubicBezTo>
                    <a:pt x="74495" y="617349"/>
                    <a:pt x="75606" y="684021"/>
                    <a:pt x="75606" y="750694"/>
                  </a:cubicBezTo>
                  <a:lnTo>
                    <a:pt x="75606" y="806208"/>
                  </a:lnTo>
                  <a:lnTo>
                    <a:pt x="599" y="806208"/>
                  </a:lnTo>
                  <a:lnTo>
                    <a:pt x="599" y="542342"/>
                  </a:lnTo>
                  <a:cubicBezTo>
                    <a:pt x="599" y="536230"/>
                    <a:pt x="-1068" y="530118"/>
                    <a:pt x="3377" y="525118"/>
                  </a:cubicBezTo>
                  <a:cubicBezTo>
                    <a:pt x="-3290" y="452888"/>
                    <a:pt x="2266" y="380104"/>
                    <a:pt x="599" y="307320"/>
                  </a:cubicBezTo>
                  <a:cubicBezTo>
                    <a:pt x="599" y="301208"/>
                    <a:pt x="1155" y="295652"/>
                    <a:pt x="10044" y="296208"/>
                  </a:cubicBezTo>
                  <a:cubicBezTo>
                    <a:pt x="17267" y="296208"/>
                    <a:pt x="24490" y="293985"/>
                    <a:pt x="26713" y="287317"/>
                  </a:cubicBezTo>
                  <a:cubicBezTo>
                    <a:pt x="28379" y="282317"/>
                    <a:pt x="23379" y="278428"/>
                    <a:pt x="20046" y="274538"/>
                  </a:cubicBezTo>
                  <a:cubicBezTo>
                    <a:pt x="10600" y="263426"/>
                    <a:pt x="10044" y="284540"/>
                    <a:pt x="1155" y="277872"/>
                  </a:cubicBezTo>
                  <a:cubicBezTo>
                    <a:pt x="43" y="235646"/>
                    <a:pt x="-1623" y="192309"/>
                    <a:pt x="12822" y="150082"/>
                  </a:cubicBezTo>
                  <a:cubicBezTo>
                    <a:pt x="18101" y="134248"/>
                    <a:pt x="24351" y="124802"/>
                    <a:pt x="32616" y="121955"/>
                  </a:cubicBezTo>
                  <a:close/>
                  <a:moveTo>
                    <a:pt x="150959" y="87854"/>
                  </a:moveTo>
                  <a:cubicBezTo>
                    <a:pt x="153390" y="86743"/>
                    <a:pt x="155891" y="87021"/>
                    <a:pt x="157835" y="89521"/>
                  </a:cubicBezTo>
                  <a:cubicBezTo>
                    <a:pt x="161169" y="93966"/>
                    <a:pt x="170058" y="102856"/>
                    <a:pt x="160613" y="108412"/>
                  </a:cubicBezTo>
                  <a:cubicBezTo>
                    <a:pt x="148390" y="116190"/>
                    <a:pt x="140611" y="130636"/>
                    <a:pt x="125054" y="132858"/>
                  </a:cubicBezTo>
                  <a:cubicBezTo>
                    <a:pt x="128388" y="118413"/>
                    <a:pt x="137833" y="107301"/>
                    <a:pt x="144501" y="94522"/>
                  </a:cubicBezTo>
                  <a:cubicBezTo>
                    <a:pt x="146167" y="91466"/>
                    <a:pt x="148529" y="88966"/>
                    <a:pt x="150959" y="87854"/>
                  </a:cubicBezTo>
                  <a:close/>
                  <a:moveTo>
                    <a:pt x="2447491" y="64519"/>
                  </a:moveTo>
                  <a:cubicBezTo>
                    <a:pt x="2457492" y="60074"/>
                    <a:pt x="2459715" y="68408"/>
                    <a:pt x="2465271" y="74520"/>
                  </a:cubicBezTo>
                  <a:cubicBezTo>
                    <a:pt x="2455826" y="78409"/>
                    <a:pt x="2448603" y="78965"/>
                    <a:pt x="2443602" y="72297"/>
                  </a:cubicBezTo>
                  <a:cubicBezTo>
                    <a:pt x="2440824" y="68964"/>
                    <a:pt x="2444713" y="65630"/>
                    <a:pt x="2447491" y="64519"/>
                  </a:cubicBezTo>
                  <a:close/>
                  <a:moveTo>
                    <a:pt x="2305257" y="3401"/>
                  </a:moveTo>
                  <a:cubicBezTo>
                    <a:pt x="2371929" y="3401"/>
                    <a:pt x="2435824" y="3401"/>
                    <a:pt x="2506942" y="3401"/>
                  </a:cubicBezTo>
                  <a:cubicBezTo>
                    <a:pt x="2479161" y="21181"/>
                    <a:pt x="2452492" y="31181"/>
                    <a:pt x="2440825" y="58407"/>
                  </a:cubicBezTo>
                  <a:cubicBezTo>
                    <a:pt x="2435269" y="71741"/>
                    <a:pt x="2424156" y="75075"/>
                    <a:pt x="2409710" y="74519"/>
                  </a:cubicBezTo>
                  <a:cubicBezTo>
                    <a:pt x="2379152" y="73408"/>
                    <a:pt x="2349149" y="73408"/>
                    <a:pt x="2318591" y="73963"/>
                  </a:cubicBezTo>
                  <a:cubicBezTo>
                    <a:pt x="2301367" y="74519"/>
                    <a:pt x="2283588" y="77298"/>
                    <a:pt x="2286366" y="50628"/>
                  </a:cubicBezTo>
                  <a:cubicBezTo>
                    <a:pt x="2286366" y="49517"/>
                    <a:pt x="2280810" y="47295"/>
                    <a:pt x="2280254" y="40627"/>
                  </a:cubicBezTo>
                  <a:cubicBezTo>
                    <a:pt x="2295255" y="40627"/>
                    <a:pt x="2310257" y="39516"/>
                    <a:pt x="2324702" y="41183"/>
                  </a:cubicBezTo>
                  <a:cubicBezTo>
                    <a:pt x="2337482" y="42849"/>
                    <a:pt x="2336370" y="32848"/>
                    <a:pt x="2338037" y="27292"/>
                  </a:cubicBezTo>
                  <a:cubicBezTo>
                    <a:pt x="2340815" y="17292"/>
                    <a:pt x="2329147" y="16736"/>
                    <a:pt x="2325258" y="17847"/>
                  </a:cubicBezTo>
                  <a:cubicBezTo>
                    <a:pt x="2310257" y="22848"/>
                    <a:pt x="2309146" y="13402"/>
                    <a:pt x="2305257" y="3401"/>
                  </a:cubicBezTo>
                  <a:close/>
                  <a:moveTo>
                    <a:pt x="800117" y="2291"/>
                  </a:moveTo>
                  <a:cubicBezTo>
                    <a:pt x="910683" y="2291"/>
                    <a:pt x="1020693" y="2291"/>
                    <a:pt x="1134593" y="2291"/>
                  </a:cubicBezTo>
                  <a:cubicBezTo>
                    <a:pt x="1125703" y="13403"/>
                    <a:pt x="1121258" y="25071"/>
                    <a:pt x="1106257" y="22848"/>
                  </a:cubicBezTo>
                  <a:cubicBezTo>
                    <a:pt x="1101256" y="21738"/>
                    <a:pt x="1096811" y="25627"/>
                    <a:pt x="1096811" y="29515"/>
                  </a:cubicBezTo>
                  <a:cubicBezTo>
                    <a:pt x="1097367" y="35072"/>
                    <a:pt x="1099589" y="41183"/>
                    <a:pt x="1105701" y="43962"/>
                  </a:cubicBezTo>
                  <a:cubicBezTo>
                    <a:pt x="1110146" y="46184"/>
                    <a:pt x="1114035" y="51740"/>
                    <a:pt x="1118480" y="45628"/>
                  </a:cubicBezTo>
                  <a:cubicBezTo>
                    <a:pt x="1136259" y="20071"/>
                    <a:pt x="1140704" y="47851"/>
                    <a:pt x="1150705" y="53407"/>
                  </a:cubicBezTo>
                  <a:cubicBezTo>
                    <a:pt x="1152927" y="54518"/>
                    <a:pt x="1154038" y="58963"/>
                    <a:pt x="1155706" y="61741"/>
                  </a:cubicBezTo>
                  <a:cubicBezTo>
                    <a:pt x="1165706" y="72297"/>
                    <a:pt x="1175152" y="66741"/>
                    <a:pt x="1184597" y="60630"/>
                  </a:cubicBezTo>
                  <a:cubicBezTo>
                    <a:pt x="1192376" y="55629"/>
                    <a:pt x="1199043" y="58963"/>
                    <a:pt x="1201265" y="65630"/>
                  </a:cubicBezTo>
                  <a:cubicBezTo>
                    <a:pt x="1205154" y="75631"/>
                    <a:pt x="1196265" y="76187"/>
                    <a:pt x="1189598" y="76187"/>
                  </a:cubicBezTo>
                  <a:cubicBezTo>
                    <a:pt x="1178485" y="75631"/>
                    <a:pt x="1166262" y="80076"/>
                    <a:pt x="1155706" y="72297"/>
                  </a:cubicBezTo>
                  <a:cubicBezTo>
                    <a:pt x="1126258" y="72853"/>
                    <a:pt x="1096811" y="73964"/>
                    <a:pt x="1067364" y="73408"/>
                  </a:cubicBezTo>
                  <a:cubicBezTo>
                    <a:pt x="1052362" y="72853"/>
                    <a:pt x="1055696" y="60630"/>
                    <a:pt x="1059586" y="52851"/>
                  </a:cubicBezTo>
                  <a:cubicBezTo>
                    <a:pt x="1066809" y="38961"/>
                    <a:pt x="1061808" y="36183"/>
                    <a:pt x="1049029" y="36739"/>
                  </a:cubicBezTo>
                  <a:cubicBezTo>
                    <a:pt x="1031805" y="37294"/>
                    <a:pt x="1012359" y="25627"/>
                    <a:pt x="1001802" y="50073"/>
                  </a:cubicBezTo>
                  <a:cubicBezTo>
                    <a:pt x="997913" y="59519"/>
                    <a:pt x="997913" y="66741"/>
                    <a:pt x="1005691" y="75075"/>
                  </a:cubicBezTo>
                  <a:cubicBezTo>
                    <a:pt x="915127" y="75075"/>
                    <a:pt x="825675" y="75075"/>
                    <a:pt x="729555" y="75075"/>
                  </a:cubicBezTo>
                  <a:cubicBezTo>
                    <a:pt x="760114" y="62296"/>
                    <a:pt x="772336" y="40072"/>
                    <a:pt x="783449" y="17292"/>
                  </a:cubicBezTo>
                  <a:cubicBezTo>
                    <a:pt x="786783" y="9514"/>
                    <a:pt x="788450" y="2291"/>
                    <a:pt x="800117" y="2291"/>
                  </a:cubicBezTo>
                  <a:close/>
                  <a:moveTo>
                    <a:pt x="2237471" y="1735"/>
                  </a:moveTo>
                  <a:cubicBezTo>
                    <a:pt x="2259696" y="1179"/>
                    <a:pt x="2265252" y="8958"/>
                    <a:pt x="2257474" y="28404"/>
                  </a:cubicBezTo>
                  <a:cubicBezTo>
                    <a:pt x="2251362" y="43961"/>
                    <a:pt x="2250806" y="56740"/>
                    <a:pt x="2272475" y="58407"/>
                  </a:cubicBezTo>
                  <a:cubicBezTo>
                    <a:pt x="2278031" y="58407"/>
                    <a:pt x="2279142" y="60629"/>
                    <a:pt x="2279142" y="65630"/>
                  </a:cubicBezTo>
                  <a:cubicBezTo>
                    <a:pt x="2279142" y="70630"/>
                    <a:pt x="2277475" y="73964"/>
                    <a:pt x="2271919" y="73964"/>
                  </a:cubicBezTo>
                  <a:cubicBezTo>
                    <a:pt x="2266919" y="73964"/>
                    <a:pt x="2261918" y="73964"/>
                    <a:pt x="2256918" y="73964"/>
                  </a:cubicBezTo>
                  <a:cubicBezTo>
                    <a:pt x="2098015" y="73964"/>
                    <a:pt x="1939111" y="74519"/>
                    <a:pt x="1780207" y="73964"/>
                  </a:cubicBezTo>
                  <a:cubicBezTo>
                    <a:pt x="1771873" y="73964"/>
                    <a:pt x="1757983" y="78964"/>
                    <a:pt x="1757427" y="66185"/>
                  </a:cubicBezTo>
                  <a:cubicBezTo>
                    <a:pt x="1756872" y="55628"/>
                    <a:pt x="1769095" y="54518"/>
                    <a:pt x="1779096" y="54518"/>
                  </a:cubicBezTo>
                  <a:cubicBezTo>
                    <a:pt x="1782985" y="54518"/>
                    <a:pt x="1790764" y="56740"/>
                    <a:pt x="1788541" y="49517"/>
                  </a:cubicBezTo>
                  <a:cubicBezTo>
                    <a:pt x="1787430" y="45072"/>
                    <a:pt x="1782985" y="40627"/>
                    <a:pt x="1777429" y="47295"/>
                  </a:cubicBezTo>
                  <a:cubicBezTo>
                    <a:pt x="1775207" y="45072"/>
                    <a:pt x="1772428" y="43405"/>
                    <a:pt x="1771317" y="40627"/>
                  </a:cubicBezTo>
                  <a:cubicBezTo>
                    <a:pt x="1769651" y="36738"/>
                    <a:pt x="1772428" y="33404"/>
                    <a:pt x="1776318" y="33960"/>
                  </a:cubicBezTo>
                  <a:cubicBezTo>
                    <a:pt x="1788541" y="36183"/>
                    <a:pt x="1795764" y="20070"/>
                    <a:pt x="1809099" y="26737"/>
                  </a:cubicBezTo>
                  <a:cubicBezTo>
                    <a:pt x="1817433" y="30627"/>
                    <a:pt x="1825767" y="23959"/>
                    <a:pt x="1827989" y="18403"/>
                  </a:cubicBezTo>
                  <a:cubicBezTo>
                    <a:pt x="1834656" y="68"/>
                    <a:pt x="1848547" y="2290"/>
                    <a:pt x="1862992" y="2290"/>
                  </a:cubicBezTo>
                  <a:cubicBezTo>
                    <a:pt x="1919664" y="2290"/>
                    <a:pt x="1976336" y="2290"/>
                    <a:pt x="2033008" y="2290"/>
                  </a:cubicBezTo>
                  <a:cubicBezTo>
                    <a:pt x="2036342" y="16180"/>
                    <a:pt x="2021896" y="22848"/>
                    <a:pt x="2026341" y="32848"/>
                  </a:cubicBezTo>
                  <a:cubicBezTo>
                    <a:pt x="2028563" y="37294"/>
                    <a:pt x="2019674" y="46183"/>
                    <a:pt x="2032452" y="47850"/>
                  </a:cubicBezTo>
                  <a:cubicBezTo>
                    <a:pt x="2041343" y="48961"/>
                    <a:pt x="2044676" y="46183"/>
                    <a:pt x="2047454" y="38960"/>
                  </a:cubicBezTo>
                  <a:cubicBezTo>
                    <a:pt x="2049120" y="35627"/>
                    <a:pt x="2052455" y="32293"/>
                    <a:pt x="2051899" y="30071"/>
                  </a:cubicBezTo>
                  <a:cubicBezTo>
                    <a:pt x="2043009" y="-3821"/>
                    <a:pt x="2066344" y="2290"/>
                    <a:pt x="2085235" y="2290"/>
                  </a:cubicBezTo>
                  <a:cubicBezTo>
                    <a:pt x="2136351" y="2290"/>
                    <a:pt x="2186911" y="2846"/>
                    <a:pt x="2237471" y="1735"/>
                  </a:cubicBezTo>
                  <a:close/>
                  <a:moveTo>
                    <a:pt x="223952" y="1735"/>
                  </a:moveTo>
                  <a:cubicBezTo>
                    <a:pt x="328962" y="1735"/>
                    <a:pt x="433416" y="1735"/>
                    <a:pt x="538426" y="1735"/>
                  </a:cubicBezTo>
                  <a:cubicBezTo>
                    <a:pt x="546760" y="1735"/>
                    <a:pt x="555094" y="1735"/>
                    <a:pt x="563428" y="3402"/>
                  </a:cubicBezTo>
                  <a:cubicBezTo>
                    <a:pt x="568428" y="4514"/>
                    <a:pt x="573429" y="7847"/>
                    <a:pt x="573429" y="13403"/>
                  </a:cubicBezTo>
                  <a:cubicBezTo>
                    <a:pt x="573984" y="43962"/>
                    <a:pt x="543427" y="73965"/>
                    <a:pt x="512312" y="73965"/>
                  </a:cubicBezTo>
                  <a:cubicBezTo>
                    <a:pt x="437861" y="74520"/>
                    <a:pt x="363965" y="75075"/>
                    <a:pt x="289514" y="73965"/>
                  </a:cubicBezTo>
                  <a:cubicBezTo>
                    <a:pt x="252844" y="73965"/>
                    <a:pt x="217285" y="78409"/>
                    <a:pt x="184504" y="95633"/>
                  </a:cubicBezTo>
                  <a:cubicBezTo>
                    <a:pt x="173948" y="101189"/>
                    <a:pt x="168948" y="100078"/>
                    <a:pt x="163947" y="88410"/>
                  </a:cubicBezTo>
                  <a:cubicBezTo>
                    <a:pt x="159502" y="76742"/>
                    <a:pt x="145612" y="73965"/>
                    <a:pt x="136722" y="77298"/>
                  </a:cubicBezTo>
                  <a:cubicBezTo>
                    <a:pt x="119498" y="83965"/>
                    <a:pt x="102830" y="70075"/>
                    <a:pt x="85606" y="80632"/>
                  </a:cubicBezTo>
                  <a:cubicBezTo>
                    <a:pt x="80050" y="83965"/>
                    <a:pt x="75605" y="76742"/>
                    <a:pt x="73383" y="68964"/>
                  </a:cubicBezTo>
                  <a:cubicBezTo>
                    <a:pt x="70049" y="53407"/>
                    <a:pt x="80606" y="48406"/>
                    <a:pt x="90052" y="41739"/>
                  </a:cubicBezTo>
                  <a:cubicBezTo>
                    <a:pt x="95608" y="37850"/>
                    <a:pt x="103385" y="38961"/>
                    <a:pt x="105608" y="44517"/>
                  </a:cubicBezTo>
                  <a:cubicBezTo>
                    <a:pt x="113942" y="65074"/>
                    <a:pt x="134500" y="57851"/>
                    <a:pt x="142834" y="53407"/>
                  </a:cubicBezTo>
                  <a:cubicBezTo>
                    <a:pt x="152279" y="48406"/>
                    <a:pt x="154501" y="30627"/>
                    <a:pt x="142834" y="18403"/>
                  </a:cubicBezTo>
                  <a:cubicBezTo>
                    <a:pt x="142278" y="17292"/>
                    <a:pt x="142278" y="15626"/>
                    <a:pt x="142278" y="13958"/>
                  </a:cubicBezTo>
                  <a:cubicBezTo>
                    <a:pt x="168392" y="4514"/>
                    <a:pt x="195616" y="1735"/>
                    <a:pt x="223952" y="1735"/>
                  </a:cubicBezTo>
                  <a:close/>
                  <a:moveTo>
                    <a:pt x="651214" y="1179"/>
                  </a:moveTo>
                  <a:cubicBezTo>
                    <a:pt x="661215" y="1179"/>
                    <a:pt x="671215" y="1179"/>
                    <a:pt x="682328" y="1179"/>
                  </a:cubicBezTo>
                  <a:cubicBezTo>
                    <a:pt x="667327" y="21736"/>
                    <a:pt x="669548" y="28959"/>
                    <a:pt x="691218" y="40627"/>
                  </a:cubicBezTo>
                  <a:cubicBezTo>
                    <a:pt x="694551" y="34515"/>
                    <a:pt x="688439" y="31738"/>
                    <a:pt x="687328" y="27292"/>
                  </a:cubicBezTo>
                  <a:cubicBezTo>
                    <a:pt x="686217" y="24515"/>
                    <a:pt x="683439" y="21181"/>
                    <a:pt x="686772" y="18403"/>
                  </a:cubicBezTo>
                  <a:cubicBezTo>
                    <a:pt x="690662" y="14514"/>
                    <a:pt x="693995" y="17292"/>
                    <a:pt x="697329" y="20070"/>
                  </a:cubicBezTo>
                  <a:cubicBezTo>
                    <a:pt x="709552" y="30071"/>
                    <a:pt x="715664" y="43405"/>
                    <a:pt x="718998" y="57851"/>
                  </a:cubicBezTo>
                  <a:cubicBezTo>
                    <a:pt x="721220" y="68407"/>
                    <a:pt x="718442" y="75075"/>
                    <a:pt x="704552" y="74519"/>
                  </a:cubicBezTo>
                  <a:cubicBezTo>
                    <a:pt x="667327" y="73408"/>
                    <a:pt x="630656" y="73963"/>
                    <a:pt x="593431" y="73963"/>
                  </a:cubicBezTo>
                  <a:cubicBezTo>
                    <a:pt x="587875" y="73963"/>
                    <a:pt x="580652" y="75075"/>
                    <a:pt x="578984" y="68407"/>
                  </a:cubicBezTo>
                  <a:cubicBezTo>
                    <a:pt x="576207" y="59518"/>
                    <a:pt x="584541" y="60073"/>
                    <a:pt x="588985" y="57295"/>
                  </a:cubicBezTo>
                  <a:cubicBezTo>
                    <a:pt x="592875" y="53962"/>
                    <a:pt x="598431" y="52851"/>
                    <a:pt x="599542" y="45072"/>
                  </a:cubicBezTo>
                  <a:cubicBezTo>
                    <a:pt x="603431" y="18959"/>
                    <a:pt x="625100" y="1179"/>
                    <a:pt x="651214" y="1179"/>
                  </a:cubicBezTo>
                  <a:close/>
                  <a:moveTo>
                    <a:pt x="2535763" y="1178"/>
                  </a:moveTo>
                  <a:cubicBezTo>
                    <a:pt x="2542778" y="1039"/>
                    <a:pt x="2549723" y="1734"/>
                    <a:pt x="2556390" y="4512"/>
                  </a:cubicBezTo>
                  <a:cubicBezTo>
                    <a:pt x="2559724" y="5624"/>
                    <a:pt x="2559168" y="54517"/>
                    <a:pt x="2555834" y="58406"/>
                  </a:cubicBezTo>
                  <a:cubicBezTo>
                    <a:pt x="2543611" y="71185"/>
                    <a:pt x="2540277" y="50628"/>
                    <a:pt x="2529721" y="51739"/>
                  </a:cubicBezTo>
                  <a:cubicBezTo>
                    <a:pt x="2533054" y="83964"/>
                    <a:pt x="2509720" y="71741"/>
                    <a:pt x="2490273" y="74518"/>
                  </a:cubicBezTo>
                  <a:cubicBezTo>
                    <a:pt x="2503608" y="53961"/>
                    <a:pt x="2519165" y="37849"/>
                    <a:pt x="2509720" y="15069"/>
                  </a:cubicBezTo>
                  <a:cubicBezTo>
                    <a:pt x="2508052" y="10624"/>
                    <a:pt x="2508608" y="3401"/>
                    <a:pt x="2514720" y="2845"/>
                  </a:cubicBezTo>
                  <a:cubicBezTo>
                    <a:pt x="2521665" y="2290"/>
                    <a:pt x="2528749" y="1317"/>
                    <a:pt x="2535763" y="1178"/>
                  </a:cubicBezTo>
                  <a:close/>
                  <a:moveTo>
                    <a:pt x="1370030" y="693"/>
                  </a:moveTo>
                  <a:cubicBezTo>
                    <a:pt x="1373780" y="624"/>
                    <a:pt x="1377670" y="1457"/>
                    <a:pt x="1381837" y="1735"/>
                  </a:cubicBezTo>
                  <a:cubicBezTo>
                    <a:pt x="1374614" y="19515"/>
                    <a:pt x="1367391" y="16181"/>
                    <a:pt x="1359057" y="5069"/>
                  </a:cubicBezTo>
                  <a:cubicBezTo>
                    <a:pt x="1362668" y="1735"/>
                    <a:pt x="1366280" y="763"/>
                    <a:pt x="1370030" y="693"/>
                  </a:cubicBezTo>
                  <a:close/>
                  <a:moveTo>
                    <a:pt x="1250158" y="68"/>
                  </a:moveTo>
                  <a:cubicBezTo>
                    <a:pt x="1269604" y="623"/>
                    <a:pt x="1289051" y="623"/>
                    <a:pt x="1308497" y="68"/>
                  </a:cubicBezTo>
                  <a:cubicBezTo>
                    <a:pt x="1316276" y="-488"/>
                    <a:pt x="1316831" y="2290"/>
                    <a:pt x="1320720" y="9514"/>
                  </a:cubicBezTo>
                  <a:cubicBezTo>
                    <a:pt x="1328499" y="23959"/>
                    <a:pt x="1340722" y="37294"/>
                    <a:pt x="1360168" y="35071"/>
                  </a:cubicBezTo>
                  <a:cubicBezTo>
                    <a:pt x="1376281" y="33405"/>
                    <a:pt x="1392394" y="26182"/>
                    <a:pt x="1408507" y="36183"/>
                  </a:cubicBezTo>
                  <a:cubicBezTo>
                    <a:pt x="1416840" y="41183"/>
                    <a:pt x="1415173" y="34515"/>
                    <a:pt x="1416284" y="30071"/>
                  </a:cubicBezTo>
                  <a:cubicBezTo>
                    <a:pt x="1417396" y="25070"/>
                    <a:pt x="1424619" y="20626"/>
                    <a:pt x="1418507" y="14514"/>
                  </a:cubicBezTo>
                  <a:cubicBezTo>
                    <a:pt x="1413507" y="9514"/>
                    <a:pt x="1410173" y="11736"/>
                    <a:pt x="1406839" y="16736"/>
                  </a:cubicBezTo>
                  <a:cubicBezTo>
                    <a:pt x="1405172" y="18959"/>
                    <a:pt x="1401283" y="18959"/>
                    <a:pt x="1392949" y="22292"/>
                  </a:cubicBezTo>
                  <a:cubicBezTo>
                    <a:pt x="1411284" y="-4933"/>
                    <a:pt x="1425175" y="-6044"/>
                    <a:pt x="1446287" y="15070"/>
                  </a:cubicBezTo>
                  <a:cubicBezTo>
                    <a:pt x="1461289" y="30071"/>
                    <a:pt x="1475179" y="46739"/>
                    <a:pt x="1491847" y="65074"/>
                  </a:cubicBezTo>
                  <a:cubicBezTo>
                    <a:pt x="1499626" y="45072"/>
                    <a:pt x="1494625" y="36183"/>
                    <a:pt x="1481847" y="30071"/>
                  </a:cubicBezTo>
                  <a:cubicBezTo>
                    <a:pt x="1475735" y="27293"/>
                    <a:pt x="1474623" y="23403"/>
                    <a:pt x="1478512" y="18403"/>
                  </a:cubicBezTo>
                  <a:cubicBezTo>
                    <a:pt x="1482402" y="13403"/>
                    <a:pt x="1490180" y="12847"/>
                    <a:pt x="1491292" y="17292"/>
                  </a:cubicBezTo>
                  <a:cubicBezTo>
                    <a:pt x="1498515" y="41183"/>
                    <a:pt x="1515183" y="39516"/>
                    <a:pt x="1534073" y="35071"/>
                  </a:cubicBezTo>
                  <a:cubicBezTo>
                    <a:pt x="1536296" y="34515"/>
                    <a:pt x="1539630" y="37850"/>
                    <a:pt x="1542963" y="38961"/>
                  </a:cubicBezTo>
                  <a:cubicBezTo>
                    <a:pt x="1545186" y="39516"/>
                    <a:pt x="1547408" y="40071"/>
                    <a:pt x="1550186" y="40627"/>
                  </a:cubicBezTo>
                  <a:cubicBezTo>
                    <a:pt x="1557964" y="23959"/>
                    <a:pt x="1544630" y="16180"/>
                    <a:pt x="1534629" y="3402"/>
                  </a:cubicBezTo>
                  <a:cubicBezTo>
                    <a:pt x="1531295" y="16736"/>
                    <a:pt x="1525739" y="25626"/>
                    <a:pt x="1512960" y="15625"/>
                  </a:cubicBezTo>
                  <a:cubicBezTo>
                    <a:pt x="1509627" y="12847"/>
                    <a:pt x="1506848" y="9514"/>
                    <a:pt x="1507404" y="5068"/>
                  </a:cubicBezTo>
                  <a:cubicBezTo>
                    <a:pt x="1508515" y="-1044"/>
                    <a:pt x="1513516" y="623"/>
                    <a:pt x="1517405" y="623"/>
                  </a:cubicBezTo>
                  <a:cubicBezTo>
                    <a:pt x="1597412" y="623"/>
                    <a:pt x="1677420" y="623"/>
                    <a:pt x="1759094" y="623"/>
                  </a:cubicBezTo>
                  <a:cubicBezTo>
                    <a:pt x="1737981" y="28959"/>
                    <a:pt x="1725202" y="31738"/>
                    <a:pt x="1697422" y="16180"/>
                  </a:cubicBezTo>
                  <a:cubicBezTo>
                    <a:pt x="1687976" y="11180"/>
                    <a:pt x="1679642" y="10624"/>
                    <a:pt x="1672419" y="18959"/>
                  </a:cubicBezTo>
                  <a:cubicBezTo>
                    <a:pt x="1666308" y="26182"/>
                    <a:pt x="1662419" y="31738"/>
                    <a:pt x="1671864" y="42294"/>
                  </a:cubicBezTo>
                  <a:cubicBezTo>
                    <a:pt x="1685754" y="57296"/>
                    <a:pt x="1694644" y="63963"/>
                    <a:pt x="1723535" y="63407"/>
                  </a:cubicBezTo>
                  <a:cubicBezTo>
                    <a:pt x="1727980" y="63407"/>
                    <a:pt x="1730758" y="65630"/>
                    <a:pt x="1734092" y="71742"/>
                  </a:cubicBezTo>
                  <a:cubicBezTo>
                    <a:pt x="1562409" y="71742"/>
                    <a:pt x="1391283" y="71742"/>
                    <a:pt x="1219600" y="70630"/>
                  </a:cubicBezTo>
                  <a:cubicBezTo>
                    <a:pt x="1228489" y="52295"/>
                    <a:pt x="1237935" y="33405"/>
                    <a:pt x="1234601" y="11180"/>
                  </a:cubicBezTo>
                  <a:cubicBezTo>
                    <a:pt x="1232935" y="1179"/>
                    <a:pt x="1241824" y="68"/>
                    <a:pt x="1250158" y="68"/>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0" name="Freeform: Shape 9">
              <a:extLst>
                <a:ext uri="{FF2B5EF4-FFF2-40B4-BE49-F238E27FC236}">
                  <a16:creationId xmlns="" xmlns:a16="http://schemas.microsoft.com/office/drawing/2014/main" id="{021379B2-C3D1-436E-A0B6-02D5E522558E}"/>
                </a:ext>
              </a:extLst>
            </p:cNvPr>
            <p:cNvSpPr/>
            <p:nvPr/>
          </p:nvSpPr>
          <p:spPr>
            <a:xfrm>
              <a:off x="507673" y="533609"/>
              <a:ext cx="2436719" cy="712816"/>
            </a:xfrm>
            <a:custGeom>
              <a:avLst/>
              <a:gdLst>
                <a:gd name="connsiteX0" fmla="*/ 173172 w 2436719"/>
                <a:gd name="connsiteY0" fmla="*/ 27346 h 712816"/>
                <a:gd name="connsiteX1" fmla="*/ 159838 w 2436719"/>
                <a:gd name="connsiteY1" fmla="*/ 57348 h 712816"/>
                <a:gd name="connsiteX2" fmla="*/ 174284 w 2436719"/>
                <a:gd name="connsiteY2" fmla="*/ 70129 h 712816"/>
                <a:gd name="connsiteX3" fmla="*/ 192620 w 2436719"/>
                <a:gd name="connsiteY3" fmla="*/ 47347 h 712816"/>
                <a:gd name="connsiteX4" fmla="*/ 173172 w 2436719"/>
                <a:gd name="connsiteY4" fmla="*/ 27346 h 712816"/>
                <a:gd name="connsiteX5" fmla="*/ 908243 w 2436719"/>
                <a:gd name="connsiteY5" fmla="*/ 10677 h 712816"/>
                <a:gd name="connsiteX6" fmla="*/ 891019 w 2436719"/>
                <a:gd name="connsiteY6" fmla="*/ 15122 h 712816"/>
                <a:gd name="connsiteX7" fmla="*/ 881016 w 2436719"/>
                <a:gd name="connsiteY7" fmla="*/ 24568 h 712816"/>
                <a:gd name="connsiteX8" fmla="*/ 901575 w 2436719"/>
                <a:gd name="connsiteY8" fmla="*/ 49015 h 712816"/>
                <a:gd name="connsiteX9" fmla="*/ 937133 w 2436719"/>
                <a:gd name="connsiteY9" fmla="*/ 35679 h 712816"/>
                <a:gd name="connsiteX10" fmla="*/ 908243 w 2436719"/>
                <a:gd name="connsiteY10" fmla="*/ 10677 h 712816"/>
                <a:gd name="connsiteX11" fmla="*/ 506884 w 2436719"/>
                <a:gd name="connsiteY11" fmla="*/ 2274 h 712816"/>
                <a:gd name="connsiteX12" fmla="*/ 519316 w 2436719"/>
                <a:gd name="connsiteY12" fmla="*/ 2899 h 712816"/>
                <a:gd name="connsiteX13" fmla="*/ 929354 w 2436719"/>
                <a:gd name="connsiteY13" fmla="*/ 2899 h 712816"/>
                <a:gd name="connsiteX14" fmla="*/ 958802 w 2436719"/>
                <a:gd name="connsiteY14" fmla="*/ 7899 h 712816"/>
                <a:gd name="connsiteX15" fmla="*/ 942688 w 2436719"/>
                <a:gd name="connsiteY15" fmla="*/ 10122 h 712816"/>
                <a:gd name="connsiteX16" fmla="*/ 964359 w 2436719"/>
                <a:gd name="connsiteY16" fmla="*/ 37346 h 712816"/>
                <a:gd name="connsiteX17" fmla="*/ 983248 w 2436719"/>
                <a:gd name="connsiteY17" fmla="*/ 88463 h 712816"/>
                <a:gd name="connsiteX18" fmla="*/ 825457 w 2436719"/>
                <a:gd name="connsiteY18" fmla="*/ 89575 h 712816"/>
                <a:gd name="connsiteX19" fmla="*/ 801565 w 2436719"/>
                <a:gd name="connsiteY19" fmla="*/ 80684 h 712816"/>
                <a:gd name="connsiteX20" fmla="*/ 793230 w 2436719"/>
                <a:gd name="connsiteY20" fmla="*/ 87907 h 712816"/>
                <a:gd name="connsiteX21" fmla="*/ 222065 w 2436719"/>
                <a:gd name="connsiteY21" fmla="*/ 88463 h 712816"/>
                <a:gd name="connsiteX22" fmla="*/ 205399 w 2436719"/>
                <a:gd name="connsiteY22" fmla="*/ 80684 h 712816"/>
                <a:gd name="connsiteX23" fmla="*/ 87053 w 2436719"/>
                <a:gd name="connsiteY23" fmla="*/ 194028 h 712816"/>
                <a:gd name="connsiteX24" fmla="*/ 88166 w 2436719"/>
                <a:gd name="connsiteY24" fmla="*/ 676294 h 712816"/>
                <a:gd name="connsiteX25" fmla="*/ 88166 w 2436719"/>
                <a:gd name="connsiteY25" fmla="*/ 712816 h 712816"/>
                <a:gd name="connsiteX26" fmla="*/ 3157 w 2436719"/>
                <a:gd name="connsiteY26" fmla="*/ 712816 h 712816"/>
                <a:gd name="connsiteX27" fmla="*/ 3157 w 2436719"/>
                <a:gd name="connsiteY27" fmla="*/ 319596 h 712816"/>
                <a:gd name="connsiteX28" fmla="*/ 5380 w 2436719"/>
                <a:gd name="connsiteY28" fmla="*/ 294592 h 712816"/>
                <a:gd name="connsiteX29" fmla="*/ 1490 w 2436719"/>
                <a:gd name="connsiteY29" fmla="*/ 178471 h 712816"/>
                <a:gd name="connsiteX30" fmla="*/ 31494 w 2436719"/>
                <a:gd name="connsiteY30" fmla="*/ 164025 h 712816"/>
                <a:gd name="connsiteX31" fmla="*/ 19271 w 2436719"/>
                <a:gd name="connsiteY31" fmla="*/ 142912 h 712816"/>
                <a:gd name="connsiteX32" fmla="*/ 10936 w 2436719"/>
                <a:gd name="connsiteY32" fmla="*/ 137356 h 712816"/>
                <a:gd name="connsiteX33" fmla="*/ 56496 w 2436719"/>
                <a:gd name="connsiteY33" fmla="*/ 60683 h 712816"/>
                <a:gd name="connsiteX34" fmla="*/ 53718 w 2436719"/>
                <a:gd name="connsiteY34" fmla="*/ 84017 h 712816"/>
                <a:gd name="connsiteX35" fmla="*/ 63164 w 2436719"/>
                <a:gd name="connsiteY35" fmla="*/ 51237 h 712816"/>
                <a:gd name="connsiteX36" fmla="*/ 155948 w 2436719"/>
                <a:gd name="connsiteY36" fmla="*/ 9012 h 712816"/>
                <a:gd name="connsiteX37" fmla="*/ 318187 w 2436719"/>
                <a:gd name="connsiteY37" fmla="*/ 6789 h 712816"/>
                <a:gd name="connsiteX38" fmla="*/ 386527 w 2436719"/>
                <a:gd name="connsiteY38" fmla="*/ 6789 h 712816"/>
                <a:gd name="connsiteX39" fmla="*/ 392639 w 2436719"/>
                <a:gd name="connsiteY39" fmla="*/ 21790 h 712816"/>
                <a:gd name="connsiteX40" fmla="*/ 369303 w 2436719"/>
                <a:gd name="connsiteY40" fmla="*/ 32901 h 712816"/>
                <a:gd name="connsiteX41" fmla="*/ 344856 w 2436719"/>
                <a:gd name="connsiteY41" fmla="*/ 28456 h 712816"/>
                <a:gd name="connsiteX42" fmla="*/ 336521 w 2436719"/>
                <a:gd name="connsiteY42" fmla="*/ 36236 h 712816"/>
                <a:gd name="connsiteX43" fmla="*/ 345411 w 2436719"/>
                <a:gd name="connsiteY43" fmla="*/ 43459 h 712816"/>
                <a:gd name="connsiteX44" fmla="*/ 379304 w 2436719"/>
                <a:gd name="connsiteY44" fmla="*/ 35124 h 712816"/>
                <a:gd name="connsiteX45" fmla="*/ 418751 w 2436719"/>
                <a:gd name="connsiteY45" fmla="*/ 19568 h 712816"/>
                <a:gd name="connsiteX46" fmla="*/ 433752 w 2436719"/>
                <a:gd name="connsiteY46" fmla="*/ 30123 h 712816"/>
                <a:gd name="connsiteX47" fmla="*/ 449866 w 2436719"/>
                <a:gd name="connsiteY47" fmla="*/ 27903 h 712816"/>
                <a:gd name="connsiteX48" fmla="*/ 453199 w 2436719"/>
                <a:gd name="connsiteY48" fmla="*/ 25680 h 712816"/>
                <a:gd name="connsiteX49" fmla="*/ 494869 w 2436719"/>
                <a:gd name="connsiteY49" fmla="*/ 6232 h 712816"/>
                <a:gd name="connsiteX50" fmla="*/ 506884 w 2436719"/>
                <a:gd name="connsiteY50" fmla="*/ 2274 h 712816"/>
                <a:gd name="connsiteX51" fmla="*/ 2394162 w 2436719"/>
                <a:gd name="connsiteY51" fmla="*/ 1241 h 712816"/>
                <a:gd name="connsiteX52" fmla="*/ 2413383 w 2436719"/>
                <a:gd name="connsiteY52" fmla="*/ 16788 h 712816"/>
                <a:gd name="connsiteX53" fmla="*/ 2431717 w 2436719"/>
                <a:gd name="connsiteY53" fmla="*/ 10122 h 712816"/>
                <a:gd name="connsiteX54" fmla="*/ 2435607 w 2436719"/>
                <a:gd name="connsiteY54" fmla="*/ 26233 h 712816"/>
                <a:gd name="connsiteX55" fmla="*/ 2436719 w 2436719"/>
                <a:gd name="connsiteY55" fmla="*/ 81795 h 712816"/>
                <a:gd name="connsiteX56" fmla="*/ 2414493 w 2436719"/>
                <a:gd name="connsiteY56" fmla="*/ 88461 h 712816"/>
                <a:gd name="connsiteX57" fmla="*/ 2270035 w 2436719"/>
                <a:gd name="connsiteY57" fmla="*/ 89573 h 712816"/>
                <a:gd name="connsiteX58" fmla="*/ 2237811 w 2436719"/>
                <a:gd name="connsiteY58" fmla="*/ 80682 h 712816"/>
                <a:gd name="connsiteX59" fmla="*/ 2189472 w 2436719"/>
                <a:gd name="connsiteY59" fmla="*/ 89573 h 712816"/>
                <a:gd name="connsiteX60" fmla="*/ 2060571 w 2436719"/>
                <a:gd name="connsiteY60" fmla="*/ 90128 h 712816"/>
                <a:gd name="connsiteX61" fmla="*/ 1837773 w 2436719"/>
                <a:gd name="connsiteY61" fmla="*/ 87905 h 712816"/>
                <a:gd name="connsiteX62" fmla="*/ 1787212 w 2436719"/>
                <a:gd name="connsiteY62" fmla="*/ 86238 h 712816"/>
                <a:gd name="connsiteX63" fmla="*/ 1782767 w 2436719"/>
                <a:gd name="connsiteY63" fmla="*/ 87350 h 712816"/>
                <a:gd name="connsiteX64" fmla="*/ 1784434 w 2436719"/>
                <a:gd name="connsiteY64" fmla="*/ 79572 h 712816"/>
                <a:gd name="connsiteX65" fmla="*/ 1815549 w 2436719"/>
                <a:gd name="connsiteY65" fmla="*/ 49570 h 712816"/>
                <a:gd name="connsiteX66" fmla="*/ 1774989 w 2436719"/>
                <a:gd name="connsiteY66" fmla="*/ 20123 h 712816"/>
                <a:gd name="connsiteX67" fmla="*/ 1718872 w 2436719"/>
                <a:gd name="connsiteY67" fmla="*/ 6787 h 712816"/>
                <a:gd name="connsiteX68" fmla="*/ 1743042 w 2436719"/>
                <a:gd name="connsiteY68" fmla="*/ 1926 h 712816"/>
                <a:gd name="connsiteX69" fmla="*/ 1767210 w 2436719"/>
                <a:gd name="connsiteY69" fmla="*/ 2899 h 712816"/>
                <a:gd name="connsiteX70" fmla="*/ 2164470 w 2436719"/>
                <a:gd name="connsiteY70" fmla="*/ 2344 h 712816"/>
                <a:gd name="connsiteX71" fmla="*/ 2181694 w 2436719"/>
                <a:gd name="connsiteY71" fmla="*/ 5120 h 712816"/>
                <a:gd name="connsiteX72" fmla="*/ 2355599 w 2436719"/>
                <a:gd name="connsiteY72" fmla="*/ 2899 h 712816"/>
                <a:gd name="connsiteX73" fmla="*/ 2367267 w 2436719"/>
                <a:gd name="connsiteY73" fmla="*/ 6232 h 712816"/>
                <a:gd name="connsiteX74" fmla="*/ 2388936 w 2436719"/>
                <a:gd name="connsiteY74" fmla="*/ 5677 h 712816"/>
                <a:gd name="connsiteX75" fmla="*/ 2394162 w 2436719"/>
                <a:gd name="connsiteY75" fmla="*/ 1241 h 712816"/>
                <a:gd name="connsiteX76" fmla="*/ 987623 w 2436719"/>
                <a:gd name="connsiteY76" fmla="*/ 51 h 712816"/>
                <a:gd name="connsiteX77" fmla="*/ 997957 w 2436719"/>
                <a:gd name="connsiteY77" fmla="*/ 9302 h 712816"/>
                <a:gd name="connsiteX78" fmla="*/ 998249 w 2436719"/>
                <a:gd name="connsiteY78" fmla="*/ 9010 h 712816"/>
                <a:gd name="connsiteX79" fmla="*/ 1024364 w 2436719"/>
                <a:gd name="connsiteY79" fmla="*/ 2899 h 712816"/>
                <a:gd name="connsiteX80" fmla="*/ 1017141 w 2436719"/>
                <a:gd name="connsiteY80" fmla="*/ 24011 h 712816"/>
                <a:gd name="connsiteX81" fmla="*/ 1037697 w 2436719"/>
                <a:gd name="connsiteY81" fmla="*/ 29011 h 712816"/>
                <a:gd name="connsiteX82" fmla="*/ 1051588 w 2436719"/>
                <a:gd name="connsiteY82" fmla="*/ 40679 h 712816"/>
                <a:gd name="connsiteX83" fmla="*/ 1071034 w 2436719"/>
                <a:gd name="connsiteY83" fmla="*/ 5120 h 712816"/>
                <a:gd name="connsiteX84" fmla="*/ 1123818 w 2436719"/>
                <a:gd name="connsiteY84" fmla="*/ 8455 h 712816"/>
                <a:gd name="connsiteX85" fmla="*/ 1133887 w 2436719"/>
                <a:gd name="connsiteY85" fmla="*/ 1926 h 712816"/>
                <a:gd name="connsiteX86" fmla="*/ 1146042 w 2436719"/>
                <a:gd name="connsiteY86" fmla="*/ 2899 h 712816"/>
                <a:gd name="connsiteX87" fmla="*/ 1626643 w 2436719"/>
                <a:gd name="connsiteY87" fmla="*/ 2899 h 712816"/>
                <a:gd name="connsiteX88" fmla="*/ 1689425 w 2436719"/>
                <a:gd name="connsiteY88" fmla="*/ 3454 h 712816"/>
                <a:gd name="connsiteX89" fmla="*/ 1691093 w 2436719"/>
                <a:gd name="connsiteY89" fmla="*/ 4564 h 712816"/>
                <a:gd name="connsiteX90" fmla="*/ 1687758 w 2436719"/>
                <a:gd name="connsiteY90" fmla="*/ 10122 h 712816"/>
                <a:gd name="connsiteX91" fmla="*/ 1729430 w 2436719"/>
                <a:gd name="connsiteY91" fmla="*/ 40124 h 712816"/>
                <a:gd name="connsiteX92" fmla="*/ 1747209 w 2436719"/>
                <a:gd name="connsiteY92" fmla="*/ 47902 h 712816"/>
                <a:gd name="connsiteX93" fmla="*/ 1745542 w 2436719"/>
                <a:gd name="connsiteY93" fmla="*/ 56236 h 712816"/>
                <a:gd name="connsiteX94" fmla="*/ 1727208 w 2436719"/>
                <a:gd name="connsiteY94" fmla="*/ 56236 h 712816"/>
                <a:gd name="connsiteX95" fmla="*/ 1697760 w 2436719"/>
                <a:gd name="connsiteY95" fmla="*/ 60126 h 712816"/>
                <a:gd name="connsiteX96" fmla="*/ 1717762 w 2436719"/>
                <a:gd name="connsiteY96" fmla="*/ 70126 h 712816"/>
                <a:gd name="connsiteX97" fmla="*/ 1727208 w 2436719"/>
                <a:gd name="connsiteY97" fmla="*/ 77905 h 712816"/>
                <a:gd name="connsiteX98" fmla="*/ 1716650 w 2436719"/>
                <a:gd name="connsiteY98" fmla="*/ 87350 h 712816"/>
                <a:gd name="connsiteX99" fmla="*/ 1698871 w 2436719"/>
                <a:gd name="connsiteY99" fmla="*/ 87905 h 712816"/>
                <a:gd name="connsiteX100" fmla="*/ 1024919 w 2436719"/>
                <a:gd name="connsiteY100" fmla="*/ 87905 h 712816"/>
                <a:gd name="connsiteX101" fmla="*/ 1004917 w 2436719"/>
                <a:gd name="connsiteY101" fmla="*/ 87350 h 712816"/>
                <a:gd name="connsiteX102" fmla="*/ 992694 w 2436719"/>
                <a:gd name="connsiteY102" fmla="*/ 81240 h 712816"/>
                <a:gd name="connsiteX103" fmla="*/ 1002139 w 2436719"/>
                <a:gd name="connsiteY103" fmla="*/ 70682 h 712816"/>
                <a:gd name="connsiteX104" fmla="*/ 997731 w 2436719"/>
                <a:gd name="connsiteY104" fmla="*/ 10084 h 712816"/>
                <a:gd name="connsiteX105" fmla="*/ 997694 w 2436719"/>
                <a:gd name="connsiteY105" fmla="*/ 10122 h 712816"/>
                <a:gd name="connsiteX106" fmla="*/ 992694 w 2436719"/>
                <a:gd name="connsiteY106" fmla="*/ 10122 h 712816"/>
                <a:gd name="connsiteX107" fmla="*/ 969915 w 2436719"/>
                <a:gd name="connsiteY107" fmla="*/ 9565 h 712816"/>
                <a:gd name="connsiteX108" fmla="*/ 973248 w 2436719"/>
                <a:gd name="connsiteY108" fmla="*/ 1787 h 712816"/>
                <a:gd name="connsiteX109" fmla="*/ 987623 w 2436719"/>
                <a:gd name="connsiteY109" fmla="*/ 51 h 7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436719" h="712816">
                  <a:moveTo>
                    <a:pt x="173172" y="27346"/>
                  </a:moveTo>
                  <a:cubicBezTo>
                    <a:pt x="157616" y="29568"/>
                    <a:pt x="167616" y="47904"/>
                    <a:pt x="159838" y="57348"/>
                  </a:cubicBezTo>
                  <a:cubicBezTo>
                    <a:pt x="157616" y="59571"/>
                    <a:pt x="163728" y="69016"/>
                    <a:pt x="174284" y="70129"/>
                  </a:cubicBezTo>
                  <a:cubicBezTo>
                    <a:pt x="178174" y="61238"/>
                    <a:pt x="194843" y="61793"/>
                    <a:pt x="192620" y="47347"/>
                  </a:cubicBezTo>
                  <a:cubicBezTo>
                    <a:pt x="190953" y="36791"/>
                    <a:pt x="183175" y="26233"/>
                    <a:pt x="173172" y="27346"/>
                  </a:cubicBezTo>
                  <a:close/>
                  <a:moveTo>
                    <a:pt x="908243" y="10677"/>
                  </a:moveTo>
                  <a:cubicBezTo>
                    <a:pt x="903240" y="15122"/>
                    <a:pt x="898240" y="20123"/>
                    <a:pt x="891019" y="15122"/>
                  </a:cubicBezTo>
                  <a:cubicBezTo>
                    <a:pt x="888796" y="20123"/>
                    <a:pt x="878239" y="20123"/>
                    <a:pt x="881016" y="24568"/>
                  </a:cubicBezTo>
                  <a:cubicBezTo>
                    <a:pt x="887129" y="33458"/>
                    <a:pt x="889907" y="47347"/>
                    <a:pt x="901575" y="49015"/>
                  </a:cubicBezTo>
                  <a:cubicBezTo>
                    <a:pt x="913243" y="50680"/>
                    <a:pt x="930467" y="58460"/>
                    <a:pt x="937133" y="35679"/>
                  </a:cubicBezTo>
                  <a:cubicBezTo>
                    <a:pt x="918799" y="37346"/>
                    <a:pt x="913798" y="23458"/>
                    <a:pt x="908243" y="10677"/>
                  </a:cubicBezTo>
                  <a:close/>
                  <a:moveTo>
                    <a:pt x="506884" y="2274"/>
                  </a:moveTo>
                  <a:cubicBezTo>
                    <a:pt x="510982" y="2205"/>
                    <a:pt x="515149" y="2899"/>
                    <a:pt x="519316" y="2899"/>
                  </a:cubicBezTo>
                  <a:cubicBezTo>
                    <a:pt x="655995" y="2899"/>
                    <a:pt x="792675" y="2899"/>
                    <a:pt x="929354" y="2899"/>
                  </a:cubicBezTo>
                  <a:cubicBezTo>
                    <a:pt x="939355" y="2899"/>
                    <a:pt x="949356" y="2899"/>
                    <a:pt x="958802" y="7899"/>
                  </a:cubicBezTo>
                  <a:cubicBezTo>
                    <a:pt x="954356" y="17345"/>
                    <a:pt x="947133" y="5122"/>
                    <a:pt x="942688" y="10122"/>
                  </a:cubicBezTo>
                  <a:cubicBezTo>
                    <a:pt x="942135" y="25123"/>
                    <a:pt x="955469" y="30679"/>
                    <a:pt x="964359" y="37346"/>
                  </a:cubicBezTo>
                  <a:cubicBezTo>
                    <a:pt x="982138" y="51237"/>
                    <a:pt x="968247" y="72351"/>
                    <a:pt x="983248" y="88463"/>
                  </a:cubicBezTo>
                  <a:cubicBezTo>
                    <a:pt x="927687" y="88463"/>
                    <a:pt x="876571" y="87352"/>
                    <a:pt x="825457" y="89575"/>
                  </a:cubicBezTo>
                  <a:cubicBezTo>
                    <a:pt x="813789" y="90130"/>
                    <a:pt x="812677" y="74017"/>
                    <a:pt x="801565" y="80684"/>
                  </a:cubicBezTo>
                  <a:cubicBezTo>
                    <a:pt x="803788" y="89575"/>
                    <a:pt x="798231" y="87907"/>
                    <a:pt x="793230" y="87907"/>
                  </a:cubicBezTo>
                  <a:cubicBezTo>
                    <a:pt x="602657" y="87907"/>
                    <a:pt x="412641" y="88463"/>
                    <a:pt x="222065" y="88463"/>
                  </a:cubicBezTo>
                  <a:cubicBezTo>
                    <a:pt x="215400" y="88463"/>
                    <a:pt x="208177" y="89018"/>
                    <a:pt x="205399" y="80684"/>
                  </a:cubicBezTo>
                  <a:cubicBezTo>
                    <a:pt x="151505" y="85130"/>
                    <a:pt x="85388" y="136246"/>
                    <a:pt x="87053" y="194028"/>
                  </a:cubicBezTo>
                  <a:cubicBezTo>
                    <a:pt x="90943" y="354599"/>
                    <a:pt x="88166" y="515725"/>
                    <a:pt x="88166" y="676294"/>
                  </a:cubicBezTo>
                  <a:lnTo>
                    <a:pt x="88166" y="712816"/>
                  </a:lnTo>
                  <a:lnTo>
                    <a:pt x="3157" y="712816"/>
                  </a:lnTo>
                  <a:lnTo>
                    <a:pt x="3157" y="319596"/>
                  </a:lnTo>
                  <a:cubicBezTo>
                    <a:pt x="3157" y="311261"/>
                    <a:pt x="1490" y="302928"/>
                    <a:pt x="5380" y="294592"/>
                  </a:cubicBezTo>
                  <a:cubicBezTo>
                    <a:pt x="-4621" y="256257"/>
                    <a:pt x="2602" y="217364"/>
                    <a:pt x="1490" y="178471"/>
                  </a:cubicBezTo>
                  <a:cubicBezTo>
                    <a:pt x="18158" y="189027"/>
                    <a:pt x="22604" y="169026"/>
                    <a:pt x="31494" y="164025"/>
                  </a:cubicBezTo>
                  <a:cubicBezTo>
                    <a:pt x="38160" y="160135"/>
                    <a:pt x="27049" y="148467"/>
                    <a:pt x="19271" y="142912"/>
                  </a:cubicBezTo>
                  <a:cubicBezTo>
                    <a:pt x="16491" y="140691"/>
                    <a:pt x="13713" y="139023"/>
                    <a:pt x="10936" y="137356"/>
                  </a:cubicBezTo>
                  <a:cubicBezTo>
                    <a:pt x="12603" y="103464"/>
                    <a:pt x="34827" y="82352"/>
                    <a:pt x="56496" y="60683"/>
                  </a:cubicBezTo>
                  <a:cubicBezTo>
                    <a:pt x="59829" y="68461"/>
                    <a:pt x="47606" y="74574"/>
                    <a:pt x="53718" y="84017"/>
                  </a:cubicBezTo>
                  <a:cubicBezTo>
                    <a:pt x="64829" y="74574"/>
                    <a:pt x="73720" y="65683"/>
                    <a:pt x="63164" y="51237"/>
                  </a:cubicBezTo>
                  <a:cubicBezTo>
                    <a:pt x="93721" y="35679"/>
                    <a:pt x="118723" y="9567"/>
                    <a:pt x="155948" y="9012"/>
                  </a:cubicBezTo>
                  <a:cubicBezTo>
                    <a:pt x="209844" y="4009"/>
                    <a:pt x="264293" y="7899"/>
                    <a:pt x="318187" y="6789"/>
                  </a:cubicBezTo>
                  <a:cubicBezTo>
                    <a:pt x="340966" y="6232"/>
                    <a:pt x="363747" y="6789"/>
                    <a:pt x="386527" y="6789"/>
                  </a:cubicBezTo>
                  <a:cubicBezTo>
                    <a:pt x="395972" y="8455"/>
                    <a:pt x="396527" y="15122"/>
                    <a:pt x="392639" y="21790"/>
                  </a:cubicBezTo>
                  <a:cubicBezTo>
                    <a:pt x="387637" y="30679"/>
                    <a:pt x="379859" y="34569"/>
                    <a:pt x="369303" y="32901"/>
                  </a:cubicBezTo>
                  <a:cubicBezTo>
                    <a:pt x="360968" y="31791"/>
                    <a:pt x="353745" y="26233"/>
                    <a:pt x="344856" y="28456"/>
                  </a:cubicBezTo>
                  <a:cubicBezTo>
                    <a:pt x="340966" y="29568"/>
                    <a:pt x="336521" y="31236"/>
                    <a:pt x="336521" y="36236"/>
                  </a:cubicBezTo>
                  <a:cubicBezTo>
                    <a:pt x="336521" y="41792"/>
                    <a:pt x="340966" y="42904"/>
                    <a:pt x="345411" y="43459"/>
                  </a:cubicBezTo>
                  <a:cubicBezTo>
                    <a:pt x="357635" y="45125"/>
                    <a:pt x="368746" y="41237"/>
                    <a:pt x="379304" y="35124"/>
                  </a:cubicBezTo>
                  <a:cubicBezTo>
                    <a:pt x="391527" y="27903"/>
                    <a:pt x="403750" y="20123"/>
                    <a:pt x="418751" y="19568"/>
                  </a:cubicBezTo>
                  <a:cubicBezTo>
                    <a:pt x="426530" y="19012"/>
                    <a:pt x="429864" y="25123"/>
                    <a:pt x="433752" y="30123"/>
                  </a:cubicBezTo>
                  <a:cubicBezTo>
                    <a:pt x="438198" y="33458"/>
                    <a:pt x="446531" y="31791"/>
                    <a:pt x="449866" y="27903"/>
                  </a:cubicBezTo>
                  <a:cubicBezTo>
                    <a:pt x="450976" y="27346"/>
                    <a:pt x="452644" y="25680"/>
                    <a:pt x="453199" y="25680"/>
                  </a:cubicBezTo>
                  <a:cubicBezTo>
                    <a:pt x="477646" y="40681"/>
                    <a:pt x="483758" y="18457"/>
                    <a:pt x="494869" y="6232"/>
                  </a:cubicBezTo>
                  <a:cubicBezTo>
                    <a:pt x="498758" y="3177"/>
                    <a:pt x="502787" y="2343"/>
                    <a:pt x="506884" y="2274"/>
                  </a:cubicBezTo>
                  <a:close/>
                  <a:moveTo>
                    <a:pt x="2394162" y="1241"/>
                  </a:moveTo>
                  <a:cubicBezTo>
                    <a:pt x="2400569" y="17"/>
                    <a:pt x="2409632" y="7622"/>
                    <a:pt x="2413383" y="16788"/>
                  </a:cubicBezTo>
                  <a:cubicBezTo>
                    <a:pt x="2418383" y="11787"/>
                    <a:pt x="2418938" y="-4324"/>
                    <a:pt x="2431717" y="10122"/>
                  </a:cubicBezTo>
                  <a:cubicBezTo>
                    <a:pt x="2436719" y="15678"/>
                    <a:pt x="2435607" y="20678"/>
                    <a:pt x="2435607" y="26233"/>
                  </a:cubicBezTo>
                  <a:cubicBezTo>
                    <a:pt x="2436162" y="44567"/>
                    <a:pt x="2436719" y="63459"/>
                    <a:pt x="2436719" y="81795"/>
                  </a:cubicBezTo>
                  <a:cubicBezTo>
                    <a:pt x="2431717" y="92351"/>
                    <a:pt x="2422271" y="88461"/>
                    <a:pt x="2414493" y="88461"/>
                  </a:cubicBezTo>
                  <a:cubicBezTo>
                    <a:pt x="2366157" y="89018"/>
                    <a:pt x="2317818" y="87905"/>
                    <a:pt x="2270035" y="89573"/>
                  </a:cubicBezTo>
                  <a:cubicBezTo>
                    <a:pt x="2257812" y="89573"/>
                    <a:pt x="2247811" y="84017"/>
                    <a:pt x="2237811" y="80682"/>
                  </a:cubicBezTo>
                  <a:cubicBezTo>
                    <a:pt x="2218919" y="74572"/>
                    <a:pt x="2206696" y="90683"/>
                    <a:pt x="2189472" y="89573"/>
                  </a:cubicBezTo>
                  <a:cubicBezTo>
                    <a:pt x="2146692" y="87350"/>
                    <a:pt x="2103354" y="89573"/>
                    <a:pt x="2060571" y="90128"/>
                  </a:cubicBezTo>
                  <a:cubicBezTo>
                    <a:pt x="1986121" y="85683"/>
                    <a:pt x="1912223" y="89018"/>
                    <a:pt x="1837773" y="87905"/>
                  </a:cubicBezTo>
                  <a:cubicBezTo>
                    <a:pt x="1820549" y="87905"/>
                    <a:pt x="1803881" y="86795"/>
                    <a:pt x="1787212" y="86238"/>
                  </a:cubicBezTo>
                  <a:cubicBezTo>
                    <a:pt x="1785547" y="86795"/>
                    <a:pt x="1783879" y="87905"/>
                    <a:pt x="1782767" y="87350"/>
                  </a:cubicBezTo>
                  <a:cubicBezTo>
                    <a:pt x="1776656" y="83462"/>
                    <a:pt x="1780544" y="81795"/>
                    <a:pt x="1784434" y="79572"/>
                  </a:cubicBezTo>
                  <a:cubicBezTo>
                    <a:pt x="1797770" y="72904"/>
                    <a:pt x="1807771" y="61793"/>
                    <a:pt x="1815549" y="49570"/>
                  </a:cubicBezTo>
                  <a:cubicBezTo>
                    <a:pt x="1808326" y="30679"/>
                    <a:pt x="1796102" y="19568"/>
                    <a:pt x="1774989" y="20123"/>
                  </a:cubicBezTo>
                  <a:cubicBezTo>
                    <a:pt x="1758877" y="5677"/>
                    <a:pt x="1737763" y="10677"/>
                    <a:pt x="1718872" y="6787"/>
                  </a:cubicBezTo>
                  <a:cubicBezTo>
                    <a:pt x="1726929" y="2899"/>
                    <a:pt x="1734986" y="1926"/>
                    <a:pt x="1743042" y="1926"/>
                  </a:cubicBezTo>
                  <a:cubicBezTo>
                    <a:pt x="1751097" y="1926"/>
                    <a:pt x="1759154" y="2899"/>
                    <a:pt x="1767210" y="2899"/>
                  </a:cubicBezTo>
                  <a:cubicBezTo>
                    <a:pt x="1899445" y="2344"/>
                    <a:pt x="2032234" y="2344"/>
                    <a:pt x="2164470" y="2344"/>
                  </a:cubicBezTo>
                  <a:cubicBezTo>
                    <a:pt x="2170581" y="2344"/>
                    <a:pt x="2176139" y="4009"/>
                    <a:pt x="2181694" y="5120"/>
                  </a:cubicBezTo>
                  <a:cubicBezTo>
                    <a:pt x="2239476" y="-991"/>
                    <a:pt x="2297815" y="4566"/>
                    <a:pt x="2355599" y="2899"/>
                  </a:cubicBezTo>
                  <a:cubicBezTo>
                    <a:pt x="2359489" y="2899"/>
                    <a:pt x="2364489" y="3454"/>
                    <a:pt x="2367267" y="6232"/>
                  </a:cubicBezTo>
                  <a:cubicBezTo>
                    <a:pt x="2375045" y="14010"/>
                    <a:pt x="2378935" y="26233"/>
                    <a:pt x="2388936" y="5677"/>
                  </a:cubicBezTo>
                  <a:cubicBezTo>
                    <a:pt x="2390186" y="3038"/>
                    <a:pt x="2392027" y="1649"/>
                    <a:pt x="2394162" y="1241"/>
                  </a:cubicBezTo>
                  <a:close/>
                  <a:moveTo>
                    <a:pt x="987623" y="51"/>
                  </a:moveTo>
                  <a:lnTo>
                    <a:pt x="997957" y="9302"/>
                  </a:lnTo>
                  <a:lnTo>
                    <a:pt x="998249" y="9010"/>
                  </a:lnTo>
                  <a:cubicBezTo>
                    <a:pt x="1005472" y="1232"/>
                    <a:pt x="1014363" y="1232"/>
                    <a:pt x="1024364" y="2899"/>
                  </a:cubicBezTo>
                  <a:cubicBezTo>
                    <a:pt x="1026586" y="12345"/>
                    <a:pt x="1011583" y="15122"/>
                    <a:pt x="1017141" y="24011"/>
                  </a:cubicBezTo>
                  <a:cubicBezTo>
                    <a:pt x="1021586" y="31789"/>
                    <a:pt x="1032697" y="31234"/>
                    <a:pt x="1037697" y="29011"/>
                  </a:cubicBezTo>
                  <a:cubicBezTo>
                    <a:pt x="1052700" y="22343"/>
                    <a:pt x="1041587" y="41235"/>
                    <a:pt x="1051588" y="40679"/>
                  </a:cubicBezTo>
                  <a:cubicBezTo>
                    <a:pt x="1071590" y="39567"/>
                    <a:pt x="1081035" y="23456"/>
                    <a:pt x="1071034" y="5120"/>
                  </a:cubicBezTo>
                  <a:cubicBezTo>
                    <a:pt x="1089368" y="-4881"/>
                    <a:pt x="1106037" y="8455"/>
                    <a:pt x="1123818" y="8455"/>
                  </a:cubicBezTo>
                  <a:cubicBezTo>
                    <a:pt x="1126317" y="3454"/>
                    <a:pt x="1129928" y="2065"/>
                    <a:pt x="1133887" y="1926"/>
                  </a:cubicBezTo>
                  <a:cubicBezTo>
                    <a:pt x="1137846" y="1787"/>
                    <a:pt x="1142152" y="2899"/>
                    <a:pt x="1146042" y="2899"/>
                  </a:cubicBezTo>
                  <a:cubicBezTo>
                    <a:pt x="1306056" y="2899"/>
                    <a:pt x="1466627" y="2899"/>
                    <a:pt x="1626643" y="2899"/>
                  </a:cubicBezTo>
                  <a:cubicBezTo>
                    <a:pt x="1647755" y="2899"/>
                    <a:pt x="1668311" y="2899"/>
                    <a:pt x="1689425" y="3454"/>
                  </a:cubicBezTo>
                  <a:cubicBezTo>
                    <a:pt x="1689980" y="3454"/>
                    <a:pt x="1691093" y="4009"/>
                    <a:pt x="1691093" y="4564"/>
                  </a:cubicBezTo>
                  <a:cubicBezTo>
                    <a:pt x="1692203" y="7899"/>
                    <a:pt x="1689980" y="9010"/>
                    <a:pt x="1687758" y="10122"/>
                  </a:cubicBezTo>
                  <a:cubicBezTo>
                    <a:pt x="1695538" y="29011"/>
                    <a:pt x="1709427" y="40124"/>
                    <a:pt x="1729430" y="40124"/>
                  </a:cubicBezTo>
                  <a:cubicBezTo>
                    <a:pt x="1737208" y="40124"/>
                    <a:pt x="1741653" y="44567"/>
                    <a:pt x="1747209" y="47902"/>
                  </a:cubicBezTo>
                  <a:cubicBezTo>
                    <a:pt x="1749987" y="49570"/>
                    <a:pt x="1748321" y="53458"/>
                    <a:pt x="1745542" y="56236"/>
                  </a:cubicBezTo>
                  <a:cubicBezTo>
                    <a:pt x="1739431" y="62348"/>
                    <a:pt x="1733320" y="59015"/>
                    <a:pt x="1727208" y="56236"/>
                  </a:cubicBezTo>
                  <a:cubicBezTo>
                    <a:pt x="1716650" y="50680"/>
                    <a:pt x="1707206" y="54013"/>
                    <a:pt x="1697760" y="60126"/>
                  </a:cubicBezTo>
                  <a:cubicBezTo>
                    <a:pt x="1703316" y="66236"/>
                    <a:pt x="1709982" y="69014"/>
                    <a:pt x="1717762" y="70126"/>
                  </a:cubicBezTo>
                  <a:cubicBezTo>
                    <a:pt x="1721652" y="70682"/>
                    <a:pt x="1728875" y="69571"/>
                    <a:pt x="1727208" y="77905"/>
                  </a:cubicBezTo>
                  <a:cubicBezTo>
                    <a:pt x="1726097" y="82905"/>
                    <a:pt x="1722207" y="86795"/>
                    <a:pt x="1716650" y="87350"/>
                  </a:cubicBezTo>
                  <a:cubicBezTo>
                    <a:pt x="1710539" y="87905"/>
                    <a:pt x="1704983" y="87905"/>
                    <a:pt x="1698871" y="87905"/>
                  </a:cubicBezTo>
                  <a:cubicBezTo>
                    <a:pt x="1474405" y="87905"/>
                    <a:pt x="1249384" y="87905"/>
                    <a:pt x="1024919" y="87905"/>
                  </a:cubicBezTo>
                  <a:cubicBezTo>
                    <a:pt x="1018251" y="87905"/>
                    <a:pt x="1011583" y="87905"/>
                    <a:pt x="1004917" y="87350"/>
                  </a:cubicBezTo>
                  <a:cubicBezTo>
                    <a:pt x="999917" y="86795"/>
                    <a:pt x="993249" y="87905"/>
                    <a:pt x="992694" y="81240"/>
                  </a:cubicBezTo>
                  <a:cubicBezTo>
                    <a:pt x="992139" y="76239"/>
                    <a:pt x="997694" y="72904"/>
                    <a:pt x="1002139" y="70682"/>
                  </a:cubicBezTo>
                  <a:lnTo>
                    <a:pt x="997731" y="10084"/>
                  </a:lnTo>
                  <a:lnTo>
                    <a:pt x="997694" y="10122"/>
                  </a:lnTo>
                  <a:cubicBezTo>
                    <a:pt x="996027" y="10122"/>
                    <a:pt x="993804" y="9565"/>
                    <a:pt x="992694" y="10122"/>
                  </a:cubicBezTo>
                  <a:cubicBezTo>
                    <a:pt x="984916" y="13455"/>
                    <a:pt x="977138" y="21788"/>
                    <a:pt x="969915" y="9565"/>
                  </a:cubicBezTo>
                  <a:cubicBezTo>
                    <a:pt x="967692" y="5677"/>
                    <a:pt x="970470" y="2342"/>
                    <a:pt x="973248" y="1787"/>
                  </a:cubicBezTo>
                  <a:cubicBezTo>
                    <a:pt x="977971" y="1232"/>
                    <a:pt x="983109" y="-297"/>
                    <a:pt x="987623" y="5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 xmlns:a16="http://schemas.microsoft.com/office/drawing/2014/main" id="{B5A8442D-3DD0-4B0A-9A2E-027F0FBC97C1}"/>
                </a:ext>
              </a:extLst>
            </p:cNvPr>
            <p:cNvSpPr/>
            <p:nvPr/>
          </p:nvSpPr>
          <p:spPr>
            <a:xfrm>
              <a:off x="9310959" y="417483"/>
              <a:ext cx="2558238" cy="686763"/>
            </a:xfrm>
            <a:custGeom>
              <a:avLst/>
              <a:gdLst>
                <a:gd name="connsiteX0" fmla="*/ 2450305 w 2558238"/>
                <a:gd name="connsiteY0" fmla="*/ 147307 h 686763"/>
                <a:gd name="connsiteX1" fmla="*/ 2519757 w 2558238"/>
                <a:gd name="connsiteY1" fmla="*/ 178422 h 686763"/>
                <a:gd name="connsiteX2" fmla="*/ 2509755 w 2558238"/>
                <a:gd name="connsiteY2" fmla="*/ 204535 h 686763"/>
                <a:gd name="connsiteX3" fmla="*/ 2494199 w 2558238"/>
                <a:gd name="connsiteY3" fmla="*/ 211758 h 686763"/>
                <a:gd name="connsiteX4" fmla="*/ 2554759 w 2558238"/>
                <a:gd name="connsiteY4" fmla="*/ 207869 h 686763"/>
                <a:gd name="connsiteX5" fmla="*/ 2556982 w 2558238"/>
                <a:gd name="connsiteY5" fmla="*/ 275653 h 686763"/>
                <a:gd name="connsiteX6" fmla="*/ 2556982 w 2558238"/>
                <a:gd name="connsiteY6" fmla="*/ 686763 h 686763"/>
                <a:gd name="connsiteX7" fmla="*/ 2476033 w 2558238"/>
                <a:gd name="connsiteY7" fmla="*/ 686763 h 686763"/>
                <a:gd name="connsiteX8" fmla="*/ 2475864 w 2558238"/>
                <a:gd name="connsiteY8" fmla="*/ 386774 h 686763"/>
                <a:gd name="connsiteX9" fmla="*/ 2476419 w 2558238"/>
                <a:gd name="connsiteY9" fmla="*/ 234538 h 686763"/>
                <a:gd name="connsiteX10" fmla="*/ 2469197 w 2558238"/>
                <a:gd name="connsiteY10" fmla="*/ 204535 h 686763"/>
                <a:gd name="connsiteX11" fmla="*/ 2441416 w 2558238"/>
                <a:gd name="connsiteY11" fmla="*/ 153419 h 686763"/>
                <a:gd name="connsiteX12" fmla="*/ 2450305 w 2558238"/>
                <a:gd name="connsiteY12" fmla="*/ 147307 h 686763"/>
                <a:gd name="connsiteX13" fmla="*/ 1414655 w 2558238"/>
                <a:gd name="connsiteY13" fmla="*/ 28963 h 686763"/>
                <a:gd name="connsiteX14" fmla="*/ 1404653 w 2558238"/>
                <a:gd name="connsiteY14" fmla="*/ 37853 h 686763"/>
                <a:gd name="connsiteX15" fmla="*/ 1424656 w 2558238"/>
                <a:gd name="connsiteY15" fmla="*/ 57855 h 686763"/>
                <a:gd name="connsiteX16" fmla="*/ 1439656 w 2558238"/>
                <a:gd name="connsiteY16" fmla="*/ 45076 h 686763"/>
                <a:gd name="connsiteX17" fmla="*/ 1414655 w 2558238"/>
                <a:gd name="connsiteY17" fmla="*/ 28963 h 686763"/>
                <a:gd name="connsiteX18" fmla="*/ 343999 w 2558238"/>
                <a:gd name="connsiteY18" fmla="*/ 8962 h 686763"/>
                <a:gd name="connsiteX19" fmla="*/ 333997 w 2558238"/>
                <a:gd name="connsiteY19" fmla="*/ 25074 h 686763"/>
                <a:gd name="connsiteX20" fmla="*/ 358444 w 2558238"/>
                <a:gd name="connsiteY20" fmla="*/ 30074 h 686763"/>
                <a:gd name="connsiteX21" fmla="*/ 343999 w 2558238"/>
                <a:gd name="connsiteY21" fmla="*/ 8962 h 686763"/>
                <a:gd name="connsiteX22" fmla="*/ 1370205 w 2558238"/>
                <a:gd name="connsiteY22" fmla="*/ 8406 h 686763"/>
                <a:gd name="connsiteX23" fmla="*/ 1351871 w 2558238"/>
                <a:gd name="connsiteY23" fmla="*/ 24518 h 686763"/>
                <a:gd name="connsiteX24" fmla="*/ 1342425 w 2558238"/>
                <a:gd name="connsiteY24" fmla="*/ 45076 h 686763"/>
                <a:gd name="connsiteX25" fmla="*/ 1365760 w 2558238"/>
                <a:gd name="connsiteY25" fmla="*/ 45076 h 686763"/>
                <a:gd name="connsiteX26" fmla="*/ 1382428 w 2558238"/>
                <a:gd name="connsiteY26" fmla="*/ 30630 h 686763"/>
                <a:gd name="connsiteX27" fmla="*/ 1370205 w 2558238"/>
                <a:gd name="connsiteY27" fmla="*/ 8406 h 686763"/>
                <a:gd name="connsiteX28" fmla="*/ 19525 w 2558238"/>
                <a:gd name="connsiteY28" fmla="*/ 1183 h 686763"/>
                <a:gd name="connsiteX29" fmla="*/ 36193 w 2558238"/>
                <a:gd name="connsiteY29" fmla="*/ 17296 h 686763"/>
                <a:gd name="connsiteX30" fmla="*/ 35081 w 2558238"/>
                <a:gd name="connsiteY30" fmla="*/ 24519 h 686763"/>
                <a:gd name="connsiteX31" fmla="*/ 58417 w 2558238"/>
                <a:gd name="connsiteY31" fmla="*/ 58967 h 686763"/>
                <a:gd name="connsiteX32" fmla="*/ 40637 w 2558238"/>
                <a:gd name="connsiteY32" fmla="*/ 73968 h 686763"/>
                <a:gd name="connsiteX33" fmla="*/ 633 w 2558238"/>
                <a:gd name="connsiteY33" fmla="*/ 72856 h 686763"/>
                <a:gd name="connsiteX34" fmla="*/ 78 w 2558238"/>
                <a:gd name="connsiteY34" fmla="*/ 15074 h 686763"/>
                <a:gd name="connsiteX35" fmla="*/ 19525 w 2558238"/>
                <a:gd name="connsiteY35" fmla="*/ 1183 h 686763"/>
                <a:gd name="connsiteX36" fmla="*/ 772789 w 2558238"/>
                <a:gd name="connsiteY36" fmla="*/ 627 h 686763"/>
                <a:gd name="connsiteX37" fmla="*/ 809042 w 2558238"/>
                <a:gd name="connsiteY37" fmla="*/ 2849 h 686763"/>
                <a:gd name="connsiteX38" fmla="*/ 1014617 w 2558238"/>
                <a:gd name="connsiteY38" fmla="*/ 2294 h 686763"/>
                <a:gd name="connsiteX39" fmla="*/ 1036841 w 2558238"/>
                <a:gd name="connsiteY39" fmla="*/ 17296 h 686763"/>
                <a:gd name="connsiteX40" fmla="*/ 1059066 w 2558238"/>
                <a:gd name="connsiteY40" fmla="*/ 36742 h 686763"/>
                <a:gd name="connsiteX41" fmla="*/ 1068510 w 2558238"/>
                <a:gd name="connsiteY41" fmla="*/ 3405 h 686763"/>
                <a:gd name="connsiteX42" fmla="*/ 1611895 w 2558238"/>
                <a:gd name="connsiteY42" fmla="*/ 3405 h 686763"/>
                <a:gd name="connsiteX43" fmla="*/ 2172503 w 2558238"/>
                <a:gd name="connsiteY43" fmla="*/ 2294 h 686763"/>
                <a:gd name="connsiteX44" fmla="*/ 2213062 w 2558238"/>
                <a:gd name="connsiteY44" fmla="*/ 13406 h 686763"/>
                <a:gd name="connsiteX45" fmla="*/ 2221396 w 2558238"/>
                <a:gd name="connsiteY45" fmla="*/ 12850 h 686763"/>
                <a:gd name="connsiteX46" fmla="*/ 2290847 w 2558238"/>
                <a:gd name="connsiteY46" fmla="*/ 2294 h 686763"/>
                <a:gd name="connsiteX47" fmla="*/ 2311960 w 2558238"/>
                <a:gd name="connsiteY47" fmla="*/ 3405 h 686763"/>
                <a:gd name="connsiteX48" fmla="*/ 2294736 w 2558238"/>
                <a:gd name="connsiteY48" fmla="*/ 35075 h 686763"/>
                <a:gd name="connsiteX49" fmla="*/ 2309182 w 2558238"/>
                <a:gd name="connsiteY49" fmla="*/ 47298 h 686763"/>
                <a:gd name="connsiteX50" fmla="*/ 2340851 w 2558238"/>
                <a:gd name="connsiteY50" fmla="*/ 22852 h 686763"/>
                <a:gd name="connsiteX51" fmla="*/ 2373077 w 2558238"/>
                <a:gd name="connsiteY51" fmla="*/ 2849 h 686763"/>
                <a:gd name="connsiteX52" fmla="*/ 2558094 w 2558238"/>
                <a:gd name="connsiteY52" fmla="*/ 184533 h 686763"/>
                <a:gd name="connsiteX53" fmla="*/ 2555871 w 2558238"/>
                <a:gd name="connsiteY53" fmla="*/ 197868 h 686763"/>
                <a:gd name="connsiteX54" fmla="*/ 2528091 w 2558238"/>
                <a:gd name="connsiteY54" fmla="*/ 165087 h 686763"/>
                <a:gd name="connsiteX55" fmla="*/ 2458085 w 2558238"/>
                <a:gd name="connsiteY55" fmla="*/ 97303 h 686763"/>
                <a:gd name="connsiteX56" fmla="*/ 2441417 w 2558238"/>
                <a:gd name="connsiteY56" fmla="*/ 104526 h 686763"/>
                <a:gd name="connsiteX57" fmla="*/ 2385856 w 2558238"/>
                <a:gd name="connsiteY57" fmla="*/ 106193 h 686763"/>
                <a:gd name="connsiteX58" fmla="*/ 2275845 w 2558238"/>
                <a:gd name="connsiteY58" fmla="*/ 73412 h 686763"/>
                <a:gd name="connsiteX59" fmla="*/ 1836361 w 2558238"/>
                <a:gd name="connsiteY59" fmla="*/ 73412 h 686763"/>
                <a:gd name="connsiteX60" fmla="*/ 1806913 w 2558238"/>
                <a:gd name="connsiteY60" fmla="*/ 58410 h 686763"/>
                <a:gd name="connsiteX61" fmla="*/ 1764131 w 2558238"/>
                <a:gd name="connsiteY61" fmla="*/ 31741 h 686763"/>
                <a:gd name="connsiteX62" fmla="*/ 1761909 w 2558238"/>
                <a:gd name="connsiteY62" fmla="*/ 50632 h 686763"/>
                <a:gd name="connsiteX63" fmla="*/ 1745796 w 2558238"/>
                <a:gd name="connsiteY63" fmla="*/ 73412 h 686763"/>
                <a:gd name="connsiteX64" fmla="*/ 1527999 w 2558238"/>
                <a:gd name="connsiteY64" fmla="*/ 73412 h 686763"/>
                <a:gd name="connsiteX65" fmla="*/ 789040 w 2558238"/>
                <a:gd name="connsiteY65" fmla="*/ 72856 h 686763"/>
                <a:gd name="connsiteX66" fmla="*/ 771817 w 2558238"/>
                <a:gd name="connsiteY66" fmla="*/ 60633 h 686763"/>
                <a:gd name="connsiteX67" fmla="*/ 760705 w 2558238"/>
                <a:gd name="connsiteY67" fmla="*/ 60077 h 686763"/>
                <a:gd name="connsiteX68" fmla="*/ 737924 w 2558238"/>
                <a:gd name="connsiteY68" fmla="*/ 49521 h 686763"/>
                <a:gd name="connsiteX69" fmla="*/ 742369 w 2558238"/>
                <a:gd name="connsiteY69" fmla="*/ 25074 h 686763"/>
                <a:gd name="connsiteX70" fmla="*/ 772789 w 2558238"/>
                <a:gd name="connsiteY70" fmla="*/ 627 h 686763"/>
                <a:gd name="connsiteX71" fmla="*/ 303995 w 2558238"/>
                <a:gd name="connsiteY71" fmla="*/ 627 h 686763"/>
                <a:gd name="connsiteX72" fmla="*/ 494012 w 2558238"/>
                <a:gd name="connsiteY72" fmla="*/ 2294 h 686763"/>
                <a:gd name="connsiteX73" fmla="*/ 660695 w 2558238"/>
                <a:gd name="connsiteY73" fmla="*/ 627 h 686763"/>
                <a:gd name="connsiteX74" fmla="*/ 687364 w 2558238"/>
                <a:gd name="connsiteY74" fmla="*/ 23407 h 686763"/>
                <a:gd name="connsiteX75" fmla="*/ 714589 w 2558238"/>
                <a:gd name="connsiteY75" fmla="*/ 68967 h 686763"/>
                <a:gd name="connsiteX76" fmla="*/ 695698 w 2558238"/>
                <a:gd name="connsiteY76" fmla="*/ 72857 h 686763"/>
                <a:gd name="connsiteX77" fmla="*/ 379001 w 2558238"/>
                <a:gd name="connsiteY77" fmla="*/ 73412 h 686763"/>
                <a:gd name="connsiteX78" fmla="*/ 352888 w 2558238"/>
                <a:gd name="connsiteY78" fmla="*/ 63966 h 686763"/>
                <a:gd name="connsiteX79" fmla="*/ 337331 w 2558238"/>
                <a:gd name="connsiteY79" fmla="*/ 57855 h 686763"/>
                <a:gd name="connsiteX80" fmla="*/ 306772 w 2558238"/>
                <a:gd name="connsiteY80" fmla="*/ 47854 h 686763"/>
                <a:gd name="connsiteX81" fmla="*/ 300661 w 2558238"/>
                <a:gd name="connsiteY81" fmla="*/ 73412 h 686763"/>
                <a:gd name="connsiteX82" fmla="*/ 268436 w 2558238"/>
                <a:gd name="connsiteY82" fmla="*/ 73412 h 686763"/>
                <a:gd name="connsiteX83" fmla="*/ 276769 w 2558238"/>
                <a:gd name="connsiteY83" fmla="*/ 52854 h 686763"/>
                <a:gd name="connsiteX84" fmla="*/ 287326 w 2558238"/>
                <a:gd name="connsiteY84" fmla="*/ 21185 h 686763"/>
                <a:gd name="connsiteX85" fmla="*/ 303995 w 2558238"/>
                <a:gd name="connsiteY85" fmla="*/ 627 h 686763"/>
                <a:gd name="connsiteX86" fmla="*/ 90433 w 2558238"/>
                <a:gd name="connsiteY86" fmla="*/ 2 h 686763"/>
                <a:gd name="connsiteX87" fmla="*/ 101198 w 2558238"/>
                <a:gd name="connsiteY87" fmla="*/ 1739 h 686763"/>
                <a:gd name="connsiteX88" fmla="*/ 240100 w 2558238"/>
                <a:gd name="connsiteY88" fmla="*/ 1739 h 686763"/>
                <a:gd name="connsiteX89" fmla="*/ 261213 w 2558238"/>
                <a:gd name="connsiteY89" fmla="*/ 8406 h 686763"/>
                <a:gd name="connsiteX90" fmla="*/ 245101 w 2558238"/>
                <a:gd name="connsiteY90" fmla="*/ 25630 h 686763"/>
                <a:gd name="connsiteX91" fmla="*/ 234544 w 2558238"/>
                <a:gd name="connsiteY91" fmla="*/ 32297 h 686763"/>
                <a:gd name="connsiteX92" fmla="*/ 225654 w 2558238"/>
                <a:gd name="connsiteY92" fmla="*/ 46187 h 686763"/>
                <a:gd name="connsiteX93" fmla="*/ 175649 w 2558238"/>
                <a:gd name="connsiteY93" fmla="*/ 74523 h 686763"/>
                <a:gd name="connsiteX94" fmla="*/ 85085 w 2558238"/>
                <a:gd name="connsiteY94" fmla="*/ 73968 h 686763"/>
                <a:gd name="connsiteX95" fmla="*/ 60639 w 2558238"/>
                <a:gd name="connsiteY95" fmla="*/ 58966 h 686763"/>
                <a:gd name="connsiteX96" fmla="*/ 72862 w 2558238"/>
                <a:gd name="connsiteY96" fmla="*/ 42298 h 686763"/>
                <a:gd name="connsiteX97" fmla="*/ 100087 w 2558238"/>
                <a:gd name="connsiteY97" fmla="*/ 41187 h 686763"/>
                <a:gd name="connsiteX98" fmla="*/ 115088 w 2558238"/>
                <a:gd name="connsiteY98" fmla="*/ 25630 h 686763"/>
                <a:gd name="connsiteX99" fmla="*/ 100643 w 2558238"/>
                <a:gd name="connsiteY99" fmla="*/ 17851 h 686763"/>
                <a:gd name="connsiteX100" fmla="*/ 83419 w 2558238"/>
                <a:gd name="connsiteY100" fmla="*/ 7850 h 686763"/>
                <a:gd name="connsiteX101" fmla="*/ 90433 w 2558238"/>
                <a:gd name="connsiteY101" fmla="*/ 2 h 6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8238" h="686763">
                  <a:moveTo>
                    <a:pt x="2450305" y="147307"/>
                  </a:moveTo>
                  <a:cubicBezTo>
                    <a:pt x="2460862" y="144530"/>
                    <a:pt x="2518645" y="168976"/>
                    <a:pt x="2519757" y="178422"/>
                  </a:cubicBezTo>
                  <a:cubicBezTo>
                    <a:pt x="2520868" y="186755"/>
                    <a:pt x="2536425" y="204535"/>
                    <a:pt x="2509755" y="204535"/>
                  </a:cubicBezTo>
                  <a:cubicBezTo>
                    <a:pt x="2504755" y="204535"/>
                    <a:pt x="2499199" y="209535"/>
                    <a:pt x="2494199" y="211758"/>
                  </a:cubicBezTo>
                  <a:cubicBezTo>
                    <a:pt x="2511423" y="236760"/>
                    <a:pt x="2529757" y="235650"/>
                    <a:pt x="2554759" y="207869"/>
                  </a:cubicBezTo>
                  <a:cubicBezTo>
                    <a:pt x="2560315" y="231760"/>
                    <a:pt x="2557538" y="253984"/>
                    <a:pt x="2556982" y="275653"/>
                  </a:cubicBezTo>
                  <a:lnTo>
                    <a:pt x="2556982" y="686763"/>
                  </a:lnTo>
                  <a:lnTo>
                    <a:pt x="2476033" y="686763"/>
                  </a:lnTo>
                  <a:lnTo>
                    <a:pt x="2475864" y="386774"/>
                  </a:lnTo>
                  <a:cubicBezTo>
                    <a:pt x="2475864" y="336214"/>
                    <a:pt x="2476419" y="285098"/>
                    <a:pt x="2476419" y="234538"/>
                  </a:cubicBezTo>
                  <a:cubicBezTo>
                    <a:pt x="2474196" y="224537"/>
                    <a:pt x="2471419" y="214536"/>
                    <a:pt x="2469197" y="204535"/>
                  </a:cubicBezTo>
                  <a:cubicBezTo>
                    <a:pt x="2460307" y="187867"/>
                    <a:pt x="2450861" y="170643"/>
                    <a:pt x="2441416" y="153419"/>
                  </a:cubicBezTo>
                  <a:cubicBezTo>
                    <a:pt x="2441416" y="147863"/>
                    <a:pt x="2446972" y="148419"/>
                    <a:pt x="2450305" y="147307"/>
                  </a:cubicBezTo>
                  <a:close/>
                  <a:moveTo>
                    <a:pt x="1414655" y="28963"/>
                  </a:moveTo>
                  <a:cubicBezTo>
                    <a:pt x="1412987" y="26185"/>
                    <a:pt x="1404653" y="33408"/>
                    <a:pt x="1404653" y="37853"/>
                  </a:cubicBezTo>
                  <a:cubicBezTo>
                    <a:pt x="1405765" y="48965"/>
                    <a:pt x="1415210" y="55077"/>
                    <a:pt x="1424656" y="57855"/>
                  </a:cubicBezTo>
                  <a:cubicBezTo>
                    <a:pt x="1431878" y="59521"/>
                    <a:pt x="1436323" y="52854"/>
                    <a:pt x="1439656" y="45076"/>
                  </a:cubicBezTo>
                  <a:cubicBezTo>
                    <a:pt x="1435768" y="34520"/>
                    <a:pt x="1420766" y="38964"/>
                    <a:pt x="1414655" y="28963"/>
                  </a:cubicBezTo>
                  <a:close/>
                  <a:moveTo>
                    <a:pt x="343999" y="8962"/>
                  </a:moveTo>
                  <a:cubicBezTo>
                    <a:pt x="334553" y="12851"/>
                    <a:pt x="329552" y="18407"/>
                    <a:pt x="333997" y="25074"/>
                  </a:cubicBezTo>
                  <a:cubicBezTo>
                    <a:pt x="338442" y="32853"/>
                    <a:pt x="346777" y="34519"/>
                    <a:pt x="358444" y="30074"/>
                  </a:cubicBezTo>
                  <a:cubicBezTo>
                    <a:pt x="343999" y="28964"/>
                    <a:pt x="343443" y="18962"/>
                    <a:pt x="343999" y="8962"/>
                  </a:cubicBezTo>
                  <a:close/>
                  <a:moveTo>
                    <a:pt x="1370205" y="8406"/>
                  </a:moveTo>
                  <a:cubicBezTo>
                    <a:pt x="1362427" y="7294"/>
                    <a:pt x="1352982" y="12295"/>
                    <a:pt x="1351871" y="24518"/>
                  </a:cubicBezTo>
                  <a:cubicBezTo>
                    <a:pt x="1351315" y="31185"/>
                    <a:pt x="1346315" y="37853"/>
                    <a:pt x="1342425" y="45076"/>
                  </a:cubicBezTo>
                  <a:cubicBezTo>
                    <a:pt x="1351871" y="45076"/>
                    <a:pt x="1359093" y="46187"/>
                    <a:pt x="1365760" y="45076"/>
                  </a:cubicBezTo>
                  <a:cubicBezTo>
                    <a:pt x="1374095" y="43965"/>
                    <a:pt x="1384651" y="41186"/>
                    <a:pt x="1382428" y="30630"/>
                  </a:cubicBezTo>
                  <a:cubicBezTo>
                    <a:pt x="1380762" y="22852"/>
                    <a:pt x="1380207" y="10073"/>
                    <a:pt x="1370205" y="8406"/>
                  </a:cubicBezTo>
                  <a:close/>
                  <a:moveTo>
                    <a:pt x="19525" y="1183"/>
                  </a:moveTo>
                  <a:cubicBezTo>
                    <a:pt x="31192" y="628"/>
                    <a:pt x="36748" y="5628"/>
                    <a:pt x="36193" y="17296"/>
                  </a:cubicBezTo>
                  <a:cubicBezTo>
                    <a:pt x="36193" y="19519"/>
                    <a:pt x="35637" y="22296"/>
                    <a:pt x="35081" y="24519"/>
                  </a:cubicBezTo>
                  <a:cubicBezTo>
                    <a:pt x="27303" y="54522"/>
                    <a:pt x="27858" y="55633"/>
                    <a:pt x="58417" y="58967"/>
                  </a:cubicBezTo>
                  <a:cubicBezTo>
                    <a:pt x="56749" y="68967"/>
                    <a:pt x="52861" y="75079"/>
                    <a:pt x="40637" y="73968"/>
                  </a:cubicBezTo>
                  <a:cubicBezTo>
                    <a:pt x="27303" y="72856"/>
                    <a:pt x="13969" y="73412"/>
                    <a:pt x="633" y="72856"/>
                  </a:cubicBezTo>
                  <a:cubicBezTo>
                    <a:pt x="633" y="53966"/>
                    <a:pt x="1189" y="34520"/>
                    <a:pt x="78" y="15074"/>
                  </a:cubicBezTo>
                  <a:cubicBezTo>
                    <a:pt x="-1033" y="-1594"/>
                    <a:pt x="10079" y="1739"/>
                    <a:pt x="19525" y="1183"/>
                  </a:cubicBezTo>
                  <a:close/>
                  <a:moveTo>
                    <a:pt x="772789" y="627"/>
                  </a:moveTo>
                  <a:cubicBezTo>
                    <a:pt x="784735" y="-345"/>
                    <a:pt x="797653" y="3127"/>
                    <a:pt x="809042" y="2849"/>
                  </a:cubicBezTo>
                  <a:cubicBezTo>
                    <a:pt x="877383" y="1183"/>
                    <a:pt x="946277" y="2849"/>
                    <a:pt x="1014617" y="2294"/>
                  </a:cubicBezTo>
                  <a:cubicBezTo>
                    <a:pt x="1025729" y="2294"/>
                    <a:pt x="1035174" y="1183"/>
                    <a:pt x="1036841" y="17296"/>
                  </a:cubicBezTo>
                  <a:cubicBezTo>
                    <a:pt x="1037952" y="27852"/>
                    <a:pt x="1055177" y="38409"/>
                    <a:pt x="1059066" y="36742"/>
                  </a:cubicBezTo>
                  <a:cubicBezTo>
                    <a:pt x="1072956" y="31741"/>
                    <a:pt x="1077957" y="18407"/>
                    <a:pt x="1068510" y="3405"/>
                  </a:cubicBezTo>
                  <a:cubicBezTo>
                    <a:pt x="1251861" y="3405"/>
                    <a:pt x="1431878" y="3405"/>
                    <a:pt x="1611895" y="3405"/>
                  </a:cubicBezTo>
                  <a:cubicBezTo>
                    <a:pt x="1798579" y="3405"/>
                    <a:pt x="1985819" y="2294"/>
                    <a:pt x="2172503" y="2294"/>
                  </a:cubicBezTo>
                  <a:cubicBezTo>
                    <a:pt x="2186393" y="2294"/>
                    <a:pt x="2203616" y="-5484"/>
                    <a:pt x="2213062" y="13406"/>
                  </a:cubicBezTo>
                  <a:cubicBezTo>
                    <a:pt x="2214729" y="17296"/>
                    <a:pt x="2219174" y="14517"/>
                    <a:pt x="2221396" y="12850"/>
                  </a:cubicBezTo>
                  <a:cubicBezTo>
                    <a:pt x="2242509" y="-4373"/>
                    <a:pt x="2268623" y="13406"/>
                    <a:pt x="2290847" y="2294"/>
                  </a:cubicBezTo>
                  <a:cubicBezTo>
                    <a:pt x="2296403" y="-484"/>
                    <a:pt x="2304181" y="1738"/>
                    <a:pt x="2311960" y="3405"/>
                  </a:cubicBezTo>
                  <a:cubicBezTo>
                    <a:pt x="2297515" y="10073"/>
                    <a:pt x="2295847" y="22852"/>
                    <a:pt x="2294736" y="35075"/>
                  </a:cubicBezTo>
                  <a:cubicBezTo>
                    <a:pt x="2294181" y="42298"/>
                    <a:pt x="2303071" y="45076"/>
                    <a:pt x="2309182" y="47298"/>
                  </a:cubicBezTo>
                  <a:cubicBezTo>
                    <a:pt x="2331407" y="55632"/>
                    <a:pt x="2339740" y="37853"/>
                    <a:pt x="2340851" y="22852"/>
                  </a:cubicBezTo>
                  <a:cubicBezTo>
                    <a:pt x="2342519" y="-2151"/>
                    <a:pt x="2356408" y="627"/>
                    <a:pt x="2373077" y="2849"/>
                  </a:cubicBezTo>
                  <a:cubicBezTo>
                    <a:pt x="2468086" y="15073"/>
                    <a:pt x="2543648" y="88413"/>
                    <a:pt x="2558094" y="184533"/>
                  </a:cubicBezTo>
                  <a:cubicBezTo>
                    <a:pt x="2558650" y="188422"/>
                    <a:pt x="2557538" y="192868"/>
                    <a:pt x="2555871" y="197868"/>
                  </a:cubicBezTo>
                  <a:cubicBezTo>
                    <a:pt x="2558650" y="176199"/>
                    <a:pt x="2534758" y="178421"/>
                    <a:pt x="2528091" y="165087"/>
                  </a:cubicBezTo>
                  <a:cubicBezTo>
                    <a:pt x="2512534" y="135084"/>
                    <a:pt x="2488087" y="113416"/>
                    <a:pt x="2458085" y="97303"/>
                  </a:cubicBezTo>
                  <a:cubicBezTo>
                    <a:pt x="2448639" y="92302"/>
                    <a:pt x="2443639" y="102859"/>
                    <a:pt x="2441417" y="104526"/>
                  </a:cubicBezTo>
                  <a:cubicBezTo>
                    <a:pt x="2422526" y="121194"/>
                    <a:pt x="2408080" y="122861"/>
                    <a:pt x="2385856" y="106193"/>
                  </a:cubicBezTo>
                  <a:cubicBezTo>
                    <a:pt x="2354186" y="82301"/>
                    <a:pt x="2315849" y="73412"/>
                    <a:pt x="2275845" y="73412"/>
                  </a:cubicBezTo>
                  <a:cubicBezTo>
                    <a:pt x="2129165" y="73412"/>
                    <a:pt x="1983041" y="73412"/>
                    <a:pt x="1836361" y="73412"/>
                  </a:cubicBezTo>
                  <a:cubicBezTo>
                    <a:pt x="1823581" y="73412"/>
                    <a:pt x="1814136" y="74523"/>
                    <a:pt x="1806913" y="58410"/>
                  </a:cubicBezTo>
                  <a:cubicBezTo>
                    <a:pt x="1799690" y="42853"/>
                    <a:pt x="1778022" y="41742"/>
                    <a:pt x="1764131" y="31741"/>
                  </a:cubicBezTo>
                  <a:cubicBezTo>
                    <a:pt x="1758575" y="38964"/>
                    <a:pt x="1759686" y="45632"/>
                    <a:pt x="1761909" y="50632"/>
                  </a:cubicBezTo>
                  <a:cubicBezTo>
                    <a:pt x="1770798" y="71745"/>
                    <a:pt x="1770243" y="73412"/>
                    <a:pt x="1745796" y="73412"/>
                  </a:cubicBezTo>
                  <a:cubicBezTo>
                    <a:pt x="1673011" y="73412"/>
                    <a:pt x="1600783" y="73412"/>
                    <a:pt x="1527999" y="73412"/>
                  </a:cubicBezTo>
                  <a:cubicBezTo>
                    <a:pt x="1281309" y="73412"/>
                    <a:pt x="1035174" y="73412"/>
                    <a:pt x="789040" y="72856"/>
                  </a:cubicBezTo>
                  <a:cubicBezTo>
                    <a:pt x="784595" y="72856"/>
                    <a:pt x="762927" y="86746"/>
                    <a:pt x="771817" y="60633"/>
                  </a:cubicBezTo>
                  <a:cubicBezTo>
                    <a:pt x="774039" y="55077"/>
                    <a:pt x="764039" y="57855"/>
                    <a:pt x="760705" y="60077"/>
                  </a:cubicBezTo>
                  <a:cubicBezTo>
                    <a:pt x="746815" y="67856"/>
                    <a:pt x="741814" y="60633"/>
                    <a:pt x="737924" y="49521"/>
                  </a:cubicBezTo>
                  <a:cubicBezTo>
                    <a:pt x="731812" y="38409"/>
                    <a:pt x="738480" y="34520"/>
                    <a:pt x="742369" y="25074"/>
                  </a:cubicBezTo>
                  <a:cubicBezTo>
                    <a:pt x="749870" y="7017"/>
                    <a:pt x="760844" y="1600"/>
                    <a:pt x="772789" y="627"/>
                  </a:cubicBezTo>
                  <a:close/>
                  <a:moveTo>
                    <a:pt x="303995" y="627"/>
                  </a:moveTo>
                  <a:cubicBezTo>
                    <a:pt x="367334" y="1738"/>
                    <a:pt x="430673" y="2294"/>
                    <a:pt x="494012" y="2294"/>
                  </a:cubicBezTo>
                  <a:cubicBezTo>
                    <a:pt x="549573" y="2294"/>
                    <a:pt x="605134" y="2294"/>
                    <a:pt x="660695" y="627"/>
                  </a:cubicBezTo>
                  <a:cubicBezTo>
                    <a:pt x="678474" y="72"/>
                    <a:pt x="687364" y="3406"/>
                    <a:pt x="687364" y="23407"/>
                  </a:cubicBezTo>
                  <a:cubicBezTo>
                    <a:pt x="686809" y="42854"/>
                    <a:pt x="695698" y="58966"/>
                    <a:pt x="714589" y="68967"/>
                  </a:cubicBezTo>
                  <a:cubicBezTo>
                    <a:pt x="708477" y="76190"/>
                    <a:pt x="701254" y="72857"/>
                    <a:pt x="695698" y="72857"/>
                  </a:cubicBezTo>
                  <a:cubicBezTo>
                    <a:pt x="590133" y="73412"/>
                    <a:pt x="484567" y="73412"/>
                    <a:pt x="379001" y="73412"/>
                  </a:cubicBezTo>
                  <a:cubicBezTo>
                    <a:pt x="369001" y="73412"/>
                    <a:pt x="360111" y="73968"/>
                    <a:pt x="352888" y="63966"/>
                  </a:cubicBezTo>
                  <a:cubicBezTo>
                    <a:pt x="350110" y="60077"/>
                    <a:pt x="340109" y="56189"/>
                    <a:pt x="337331" y="57855"/>
                  </a:cubicBezTo>
                  <a:cubicBezTo>
                    <a:pt x="323440" y="67301"/>
                    <a:pt x="316218" y="56189"/>
                    <a:pt x="306772" y="47854"/>
                  </a:cubicBezTo>
                  <a:cubicBezTo>
                    <a:pt x="303995" y="57855"/>
                    <a:pt x="307328" y="67301"/>
                    <a:pt x="300661" y="73412"/>
                  </a:cubicBezTo>
                  <a:cubicBezTo>
                    <a:pt x="290104" y="73412"/>
                    <a:pt x="279548" y="73412"/>
                    <a:pt x="268436" y="73412"/>
                  </a:cubicBezTo>
                  <a:cubicBezTo>
                    <a:pt x="267880" y="65078"/>
                    <a:pt x="280104" y="61745"/>
                    <a:pt x="276769" y="52854"/>
                  </a:cubicBezTo>
                  <a:cubicBezTo>
                    <a:pt x="295660" y="47298"/>
                    <a:pt x="288993" y="31186"/>
                    <a:pt x="287326" y="21185"/>
                  </a:cubicBezTo>
                  <a:cubicBezTo>
                    <a:pt x="283993" y="4517"/>
                    <a:pt x="287882" y="72"/>
                    <a:pt x="303995" y="627"/>
                  </a:cubicBezTo>
                  <a:close/>
                  <a:moveTo>
                    <a:pt x="90433" y="2"/>
                  </a:moveTo>
                  <a:cubicBezTo>
                    <a:pt x="94114" y="72"/>
                    <a:pt x="98420" y="1739"/>
                    <a:pt x="101198" y="1739"/>
                  </a:cubicBezTo>
                  <a:cubicBezTo>
                    <a:pt x="147314" y="1183"/>
                    <a:pt x="193985" y="1183"/>
                    <a:pt x="240100" y="1739"/>
                  </a:cubicBezTo>
                  <a:cubicBezTo>
                    <a:pt x="247323" y="1739"/>
                    <a:pt x="258436" y="-4373"/>
                    <a:pt x="261213" y="8406"/>
                  </a:cubicBezTo>
                  <a:cubicBezTo>
                    <a:pt x="263992" y="21185"/>
                    <a:pt x="254545" y="23407"/>
                    <a:pt x="245101" y="25630"/>
                  </a:cubicBezTo>
                  <a:cubicBezTo>
                    <a:pt x="241212" y="26186"/>
                    <a:pt x="237877" y="30075"/>
                    <a:pt x="234544" y="32297"/>
                  </a:cubicBezTo>
                  <a:cubicBezTo>
                    <a:pt x="227877" y="33964"/>
                    <a:pt x="228432" y="41742"/>
                    <a:pt x="225654" y="46187"/>
                  </a:cubicBezTo>
                  <a:cubicBezTo>
                    <a:pt x="214542" y="65634"/>
                    <a:pt x="200652" y="76746"/>
                    <a:pt x="175649" y="74523"/>
                  </a:cubicBezTo>
                  <a:cubicBezTo>
                    <a:pt x="145647" y="71746"/>
                    <a:pt x="115088" y="73413"/>
                    <a:pt x="85085" y="73968"/>
                  </a:cubicBezTo>
                  <a:cubicBezTo>
                    <a:pt x="73418" y="73968"/>
                    <a:pt x="63417" y="73413"/>
                    <a:pt x="60639" y="58966"/>
                  </a:cubicBezTo>
                  <a:cubicBezTo>
                    <a:pt x="55638" y="46743"/>
                    <a:pt x="55083" y="38964"/>
                    <a:pt x="72862" y="42298"/>
                  </a:cubicBezTo>
                  <a:cubicBezTo>
                    <a:pt x="81197" y="43965"/>
                    <a:pt x="91198" y="40075"/>
                    <a:pt x="100087" y="41187"/>
                  </a:cubicBezTo>
                  <a:cubicBezTo>
                    <a:pt x="113422" y="43410"/>
                    <a:pt x="113977" y="31186"/>
                    <a:pt x="115088" y="25630"/>
                  </a:cubicBezTo>
                  <a:cubicBezTo>
                    <a:pt x="116756" y="17851"/>
                    <a:pt x="104532" y="16740"/>
                    <a:pt x="100643" y="17851"/>
                  </a:cubicBezTo>
                  <a:cubicBezTo>
                    <a:pt x="90086" y="21185"/>
                    <a:pt x="83419" y="17295"/>
                    <a:pt x="83419" y="7850"/>
                  </a:cubicBezTo>
                  <a:cubicBezTo>
                    <a:pt x="83697" y="1460"/>
                    <a:pt x="86752" y="-67"/>
                    <a:pt x="90433" y="2"/>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 xmlns:a16="http://schemas.microsoft.com/office/drawing/2014/main" id="{BB934370-44F9-4355-B964-347D22FCD181}"/>
                </a:ext>
              </a:extLst>
            </p:cNvPr>
            <p:cNvSpPr/>
            <p:nvPr/>
          </p:nvSpPr>
          <p:spPr>
            <a:xfrm>
              <a:off x="9311020" y="533609"/>
              <a:ext cx="2436185" cy="608575"/>
            </a:xfrm>
            <a:custGeom>
              <a:avLst/>
              <a:gdLst>
                <a:gd name="connsiteX0" fmla="*/ 140973 w 2436185"/>
                <a:gd name="connsiteY0" fmla="*/ 48058 h 608575"/>
                <a:gd name="connsiteX1" fmla="*/ 134306 w 2436185"/>
                <a:gd name="connsiteY1" fmla="*/ 56948 h 608575"/>
                <a:gd name="connsiteX2" fmla="*/ 143752 w 2436185"/>
                <a:gd name="connsiteY2" fmla="*/ 75839 h 608575"/>
                <a:gd name="connsiteX3" fmla="*/ 151530 w 2436185"/>
                <a:gd name="connsiteY3" fmla="*/ 65282 h 608575"/>
                <a:gd name="connsiteX4" fmla="*/ 140973 w 2436185"/>
                <a:gd name="connsiteY4" fmla="*/ 48058 h 608575"/>
                <a:gd name="connsiteX5" fmla="*/ 879384 w 2436185"/>
                <a:gd name="connsiteY5" fmla="*/ 12716 h 608575"/>
                <a:gd name="connsiteX6" fmla="*/ 865485 w 2436185"/>
                <a:gd name="connsiteY6" fmla="*/ 19166 h 608575"/>
                <a:gd name="connsiteX7" fmla="*/ 854373 w 2436185"/>
                <a:gd name="connsiteY7" fmla="*/ 36945 h 608575"/>
                <a:gd name="connsiteX8" fmla="*/ 881042 w 2436185"/>
                <a:gd name="connsiteY8" fmla="*/ 49169 h 608575"/>
                <a:gd name="connsiteX9" fmla="*/ 919935 w 2436185"/>
                <a:gd name="connsiteY9" fmla="*/ 21388 h 608575"/>
                <a:gd name="connsiteX10" fmla="*/ 879384 w 2436185"/>
                <a:gd name="connsiteY10" fmla="*/ 12716 h 608575"/>
                <a:gd name="connsiteX11" fmla="*/ 1254757 w 2436185"/>
                <a:gd name="connsiteY11" fmla="*/ 2428 h 608575"/>
                <a:gd name="connsiteX12" fmla="*/ 1257188 w 2436185"/>
                <a:gd name="connsiteY12" fmla="*/ 15277 h 608575"/>
                <a:gd name="connsiteX13" fmla="*/ 1277745 w 2436185"/>
                <a:gd name="connsiteY13" fmla="*/ 14721 h 608575"/>
                <a:gd name="connsiteX14" fmla="*/ 1274967 w 2436185"/>
                <a:gd name="connsiteY14" fmla="*/ 5275 h 608575"/>
                <a:gd name="connsiteX15" fmla="*/ 1287190 w 2436185"/>
                <a:gd name="connsiteY15" fmla="*/ 4165 h 608575"/>
                <a:gd name="connsiteX16" fmla="*/ 1732232 w 2436185"/>
                <a:gd name="connsiteY16" fmla="*/ 5831 h 608575"/>
                <a:gd name="connsiteX17" fmla="*/ 1745567 w 2436185"/>
                <a:gd name="connsiteY17" fmla="*/ 32501 h 608575"/>
                <a:gd name="connsiteX18" fmla="*/ 1758345 w 2436185"/>
                <a:gd name="connsiteY18" fmla="*/ 41946 h 608575"/>
                <a:gd name="connsiteX19" fmla="*/ 1780014 w 2436185"/>
                <a:gd name="connsiteY19" fmla="*/ 25833 h 608575"/>
                <a:gd name="connsiteX20" fmla="*/ 1798904 w 2436185"/>
                <a:gd name="connsiteY20" fmla="*/ 7498 h 608575"/>
                <a:gd name="connsiteX21" fmla="*/ 2276171 w 2436185"/>
                <a:gd name="connsiteY21" fmla="*/ 8609 h 608575"/>
                <a:gd name="connsiteX22" fmla="*/ 2278394 w 2436185"/>
                <a:gd name="connsiteY22" fmla="*/ 9165 h 608575"/>
                <a:gd name="connsiteX23" fmla="*/ 2415628 w 2436185"/>
                <a:gd name="connsiteY23" fmla="*/ 109174 h 608575"/>
                <a:gd name="connsiteX24" fmla="*/ 2436185 w 2436185"/>
                <a:gd name="connsiteY24" fmla="*/ 175848 h 608575"/>
                <a:gd name="connsiteX25" fmla="*/ 2435961 w 2436185"/>
                <a:gd name="connsiteY25" fmla="*/ 608575 h 608575"/>
                <a:gd name="connsiteX26" fmla="*/ 2349369 w 2436185"/>
                <a:gd name="connsiteY26" fmla="*/ 608575 h 608575"/>
                <a:gd name="connsiteX27" fmla="*/ 2348400 w 2436185"/>
                <a:gd name="connsiteY27" fmla="*/ 229185 h 608575"/>
                <a:gd name="connsiteX28" fmla="*/ 2348400 w 2436185"/>
                <a:gd name="connsiteY28" fmla="*/ 165846 h 608575"/>
                <a:gd name="connsiteX29" fmla="*/ 2219498 w 2436185"/>
                <a:gd name="connsiteY29" fmla="*/ 86394 h 608575"/>
                <a:gd name="connsiteX30" fmla="*/ 2108934 w 2436185"/>
                <a:gd name="connsiteY30" fmla="*/ 84728 h 608575"/>
                <a:gd name="connsiteX31" fmla="*/ 2020592 w 2436185"/>
                <a:gd name="connsiteY31" fmla="*/ 88061 h 608575"/>
                <a:gd name="connsiteX32" fmla="*/ 1870578 w 2436185"/>
                <a:gd name="connsiteY32" fmla="*/ 89173 h 608575"/>
                <a:gd name="connsiteX33" fmla="*/ 1841130 w 2436185"/>
                <a:gd name="connsiteY33" fmla="*/ 84728 h 608575"/>
                <a:gd name="connsiteX34" fmla="*/ 1782791 w 2436185"/>
                <a:gd name="connsiteY34" fmla="*/ 85283 h 608575"/>
                <a:gd name="connsiteX35" fmla="*/ 1694450 w 2436185"/>
                <a:gd name="connsiteY35" fmla="*/ 85283 h 608575"/>
                <a:gd name="connsiteX36" fmla="*/ 1472764 w 2436185"/>
                <a:gd name="connsiteY36" fmla="*/ 86950 h 608575"/>
                <a:gd name="connsiteX37" fmla="*/ 1461652 w 2436185"/>
                <a:gd name="connsiteY37" fmla="*/ 80838 h 608575"/>
                <a:gd name="connsiteX38" fmla="*/ 1470541 w 2436185"/>
                <a:gd name="connsiteY38" fmla="*/ 76393 h 608575"/>
                <a:gd name="connsiteX39" fmla="*/ 1480542 w 2436185"/>
                <a:gd name="connsiteY39" fmla="*/ 66948 h 608575"/>
                <a:gd name="connsiteX40" fmla="*/ 1470541 w 2436185"/>
                <a:gd name="connsiteY40" fmla="*/ 37501 h 608575"/>
                <a:gd name="connsiteX41" fmla="*/ 1451095 w 2436185"/>
                <a:gd name="connsiteY41" fmla="*/ 46946 h 608575"/>
                <a:gd name="connsiteX42" fmla="*/ 1423870 w 2436185"/>
                <a:gd name="connsiteY42" fmla="*/ 66948 h 608575"/>
                <a:gd name="connsiteX43" fmla="*/ 1398312 w 2436185"/>
                <a:gd name="connsiteY43" fmla="*/ 79171 h 608575"/>
                <a:gd name="connsiteX44" fmla="*/ 1380532 w 2436185"/>
                <a:gd name="connsiteY44" fmla="*/ 86950 h 608575"/>
                <a:gd name="connsiteX45" fmla="*/ 741585 w 2436185"/>
                <a:gd name="connsiteY45" fmla="*/ 87505 h 608575"/>
                <a:gd name="connsiteX46" fmla="*/ 718249 w 2436185"/>
                <a:gd name="connsiteY46" fmla="*/ 73060 h 608575"/>
                <a:gd name="connsiteX47" fmla="*/ 663799 w 2436185"/>
                <a:gd name="connsiteY47" fmla="*/ 86950 h 608575"/>
                <a:gd name="connsiteX48" fmla="*/ 659355 w 2436185"/>
                <a:gd name="connsiteY48" fmla="*/ 76393 h 608575"/>
                <a:gd name="connsiteX49" fmla="*/ 631575 w 2436185"/>
                <a:gd name="connsiteY49" fmla="*/ 49169 h 608575"/>
                <a:gd name="connsiteX50" fmla="*/ 609906 w 2436185"/>
                <a:gd name="connsiteY50" fmla="*/ 75838 h 608575"/>
                <a:gd name="connsiteX51" fmla="*/ 573791 w 2436185"/>
                <a:gd name="connsiteY51" fmla="*/ 81949 h 608575"/>
                <a:gd name="connsiteX52" fmla="*/ 549344 w 2436185"/>
                <a:gd name="connsiteY52" fmla="*/ 89728 h 608575"/>
                <a:gd name="connsiteX53" fmla="*/ 548234 w 2436185"/>
                <a:gd name="connsiteY53" fmla="*/ 89173 h 608575"/>
                <a:gd name="connsiteX54" fmla="*/ 547122 w 2436185"/>
                <a:gd name="connsiteY54" fmla="*/ 90284 h 608575"/>
                <a:gd name="connsiteX55" fmla="*/ 404887 w 2436185"/>
                <a:gd name="connsiteY55" fmla="*/ 90284 h 608575"/>
                <a:gd name="connsiteX56" fmla="*/ 416554 w 2436185"/>
                <a:gd name="connsiteY56" fmla="*/ 68059 h 608575"/>
                <a:gd name="connsiteX57" fmla="*/ 394330 w 2436185"/>
                <a:gd name="connsiteY57" fmla="*/ 62503 h 608575"/>
                <a:gd name="connsiteX58" fmla="*/ 382662 w 2436185"/>
                <a:gd name="connsiteY58" fmla="*/ 84728 h 608575"/>
                <a:gd name="connsiteX59" fmla="*/ 341547 w 2436185"/>
                <a:gd name="connsiteY59" fmla="*/ 86394 h 608575"/>
                <a:gd name="connsiteX60" fmla="*/ 341547 w 2436185"/>
                <a:gd name="connsiteY60" fmla="*/ 54169 h 608575"/>
                <a:gd name="connsiteX61" fmla="*/ 338770 w 2436185"/>
                <a:gd name="connsiteY61" fmla="*/ 40279 h 608575"/>
                <a:gd name="connsiteX62" fmla="*/ 342659 w 2436185"/>
                <a:gd name="connsiteY62" fmla="*/ 39168 h 608575"/>
                <a:gd name="connsiteX63" fmla="*/ 340436 w 2436185"/>
                <a:gd name="connsiteY63" fmla="*/ 30834 h 608575"/>
                <a:gd name="connsiteX64" fmla="*/ 364328 w 2436185"/>
                <a:gd name="connsiteY64" fmla="*/ 6942 h 608575"/>
                <a:gd name="connsiteX65" fmla="*/ 676578 w 2436185"/>
                <a:gd name="connsiteY65" fmla="*/ 6942 h 608575"/>
                <a:gd name="connsiteX66" fmla="*/ 719360 w 2436185"/>
                <a:gd name="connsiteY66" fmla="*/ 19722 h 608575"/>
                <a:gd name="connsiteX67" fmla="*/ 736029 w 2436185"/>
                <a:gd name="connsiteY67" fmla="*/ 9721 h 608575"/>
                <a:gd name="connsiteX68" fmla="*/ 758808 w 2436185"/>
                <a:gd name="connsiteY68" fmla="*/ 3609 h 608575"/>
                <a:gd name="connsiteX69" fmla="*/ 1242742 w 2436185"/>
                <a:gd name="connsiteY69" fmla="*/ 4165 h 608575"/>
                <a:gd name="connsiteX70" fmla="*/ 1254757 w 2436185"/>
                <a:gd name="connsiteY70" fmla="*/ 2428 h 608575"/>
                <a:gd name="connsiteX71" fmla="*/ 25963 w 2436185"/>
                <a:gd name="connsiteY71" fmla="*/ 276 h 608575"/>
                <a:gd name="connsiteX72" fmla="*/ 52632 w 2436185"/>
                <a:gd name="connsiteY72" fmla="*/ 4165 h 608575"/>
                <a:gd name="connsiteX73" fmla="*/ 212091 w 2436185"/>
                <a:gd name="connsiteY73" fmla="*/ 3054 h 608575"/>
                <a:gd name="connsiteX74" fmla="*/ 225426 w 2436185"/>
                <a:gd name="connsiteY74" fmla="*/ 8610 h 608575"/>
                <a:gd name="connsiteX75" fmla="*/ 243761 w 2436185"/>
                <a:gd name="connsiteY75" fmla="*/ 6388 h 608575"/>
                <a:gd name="connsiteX76" fmla="*/ 252095 w 2436185"/>
                <a:gd name="connsiteY76" fmla="*/ 3054 h 608575"/>
                <a:gd name="connsiteX77" fmla="*/ 285987 w 2436185"/>
                <a:gd name="connsiteY77" fmla="*/ 9721 h 608575"/>
                <a:gd name="connsiteX78" fmla="*/ 312101 w 2436185"/>
                <a:gd name="connsiteY78" fmla="*/ 49170 h 608575"/>
                <a:gd name="connsiteX79" fmla="*/ 329880 w 2436185"/>
                <a:gd name="connsiteY79" fmla="*/ 86395 h 608575"/>
                <a:gd name="connsiteX80" fmla="*/ 295988 w 2436185"/>
                <a:gd name="connsiteY80" fmla="*/ 90285 h 608575"/>
                <a:gd name="connsiteX81" fmla="*/ 169309 w 2436185"/>
                <a:gd name="connsiteY81" fmla="*/ 88618 h 608575"/>
                <a:gd name="connsiteX82" fmla="*/ 97637 w 2436185"/>
                <a:gd name="connsiteY82" fmla="*/ 81950 h 608575"/>
                <a:gd name="connsiteX83" fmla="*/ 28186 w 2436185"/>
                <a:gd name="connsiteY83" fmla="*/ 90285 h 608575"/>
                <a:gd name="connsiteX84" fmla="*/ 961 w 2436185"/>
                <a:gd name="connsiteY84" fmla="*/ 63060 h 608575"/>
                <a:gd name="connsiteX85" fmla="*/ 4294 w 2436185"/>
                <a:gd name="connsiteY85" fmla="*/ 9721 h 608575"/>
                <a:gd name="connsiteX86" fmla="*/ 25963 w 2436185"/>
                <a:gd name="connsiteY86" fmla="*/ 276 h 60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6185" h="608575">
                  <a:moveTo>
                    <a:pt x="140973" y="48058"/>
                  </a:moveTo>
                  <a:cubicBezTo>
                    <a:pt x="137085" y="48058"/>
                    <a:pt x="128750" y="49725"/>
                    <a:pt x="134306" y="56948"/>
                  </a:cubicBezTo>
                  <a:cubicBezTo>
                    <a:pt x="138751" y="63060"/>
                    <a:pt x="130973" y="75283"/>
                    <a:pt x="143752" y="75839"/>
                  </a:cubicBezTo>
                  <a:cubicBezTo>
                    <a:pt x="150974" y="76394"/>
                    <a:pt x="153753" y="71950"/>
                    <a:pt x="151530" y="65282"/>
                  </a:cubicBezTo>
                  <a:cubicBezTo>
                    <a:pt x="148197" y="58615"/>
                    <a:pt x="153197" y="47503"/>
                    <a:pt x="140973" y="48058"/>
                  </a:cubicBezTo>
                  <a:close/>
                  <a:moveTo>
                    <a:pt x="879384" y="12716"/>
                  </a:moveTo>
                  <a:cubicBezTo>
                    <a:pt x="874826" y="13471"/>
                    <a:pt x="870208" y="15416"/>
                    <a:pt x="865485" y="19166"/>
                  </a:cubicBezTo>
                  <a:cubicBezTo>
                    <a:pt x="861040" y="24722"/>
                    <a:pt x="847149" y="24722"/>
                    <a:pt x="854373" y="36945"/>
                  </a:cubicBezTo>
                  <a:cubicBezTo>
                    <a:pt x="860485" y="46946"/>
                    <a:pt x="869374" y="54725"/>
                    <a:pt x="881042" y="49169"/>
                  </a:cubicBezTo>
                  <a:cubicBezTo>
                    <a:pt x="895488" y="42501"/>
                    <a:pt x="912711" y="38612"/>
                    <a:pt x="919935" y="21388"/>
                  </a:cubicBezTo>
                  <a:cubicBezTo>
                    <a:pt x="906183" y="18888"/>
                    <a:pt x="893057" y="10450"/>
                    <a:pt x="879384" y="12716"/>
                  </a:cubicBezTo>
                  <a:close/>
                  <a:moveTo>
                    <a:pt x="1254757" y="2428"/>
                  </a:moveTo>
                  <a:cubicBezTo>
                    <a:pt x="1258577" y="2775"/>
                    <a:pt x="1260800" y="5553"/>
                    <a:pt x="1257188" y="15277"/>
                  </a:cubicBezTo>
                  <a:cubicBezTo>
                    <a:pt x="1264411" y="30834"/>
                    <a:pt x="1271078" y="29722"/>
                    <a:pt x="1277745" y="14721"/>
                  </a:cubicBezTo>
                  <a:cubicBezTo>
                    <a:pt x="1272745" y="12498"/>
                    <a:pt x="1271078" y="8054"/>
                    <a:pt x="1274967" y="5275"/>
                  </a:cubicBezTo>
                  <a:cubicBezTo>
                    <a:pt x="1277745" y="3053"/>
                    <a:pt x="1282745" y="4165"/>
                    <a:pt x="1287190" y="4165"/>
                  </a:cubicBezTo>
                  <a:cubicBezTo>
                    <a:pt x="1435537" y="4720"/>
                    <a:pt x="1583885" y="5275"/>
                    <a:pt x="1732232" y="5831"/>
                  </a:cubicBezTo>
                  <a:cubicBezTo>
                    <a:pt x="1758901" y="5831"/>
                    <a:pt x="1758901" y="6942"/>
                    <a:pt x="1745567" y="32501"/>
                  </a:cubicBezTo>
                  <a:cubicBezTo>
                    <a:pt x="1743344" y="44724"/>
                    <a:pt x="1750011" y="45279"/>
                    <a:pt x="1758345" y="41946"/>
                  </a:cubicBezTo>
                  <a:cubicBezTo>
                    <a:pt x="1767235" y="38612"/>
                    <a:pt x="1775013" y="33611"/>
                    <a:pt x="1780014" y="25833"/>
                  </a:cubicBezTo>
                  <a:cubicBezTo>
                    <a:pt x="1782236" y="15277"/>
                    <a:pt x="1784459" y="7498"/>
                    <a:pt x="1798904" y="7498"/>
                  </a:cubicBezTo>
                  <a:cubicBezTo>
                    <a:pt x="1957808" y="8609"/>
                    <a:pt x="2117267" y="6387"/>
                    <a:pt x="2276171" y="8609"/>
                  </a:cubicBezTo>
                  <a:cubicBezTo>
                    <a:pt x="2279505" y="8609"/>
                    <a:pt x="2275060" y="8609"/>
                    <a:pt x="2278394" y="9165"/>
                  </a:cubicBezTo>
                  <a:cubicBezTo>
                    <a:pt x="2342288" y="18054"/>
                    <a:pt x="2383959" y="56947"/>
                    <a:pt x="2415628" y="109174"/>
                  </a:cubicBezTo>
                  <a:cubicBezTo>
                    <a:pt x="2429518" y="129176"/>
                    <a:pt x="2436185" y="151401"/>
                    <a:pt x="2436185" y="175848"/>
                  </a:cubicBezTo>
                  <a:lnTo>
                    <a:pt x="2435961" y="608575"/>
                  </a:lnTo>
                  <a:lnTo>
                    <a:pt x="2349369" y="608575"/>
                  </a:lnTo>
                  <a:lnTo>
                    <a:pt x="2348400" y="229185"/>
                  </a:lnTo>
                  <a:cubicBezTo>
                    <a:pt x="2348400" y="208072"/>
                    <a:pt x="2348400" y="186960"/>
                    <a:pt x="2348400" y="165846"/>
                  </a:cubicBezTo>
                  <a:cubicBezTo>
                    <a:pt x="2324509" y="108618"/>
                    <a:pt x="2280616" y="84728"/>
                    <a:pt x="2219498" y="86394"/>
                  </a:cubicBezTo>
                  <a:cubicBezTo>
                    <a:pt x="2182829" y="87505"/>
                    <a:pt x="2145603" y="89728"/>
                    <a:pt x="2108934" y="84728"/>
                  </a:cubicBezTo>
                  <a:cubicBezTo>
                    <a:pt x="2080042" y="93617"/>
                    <a:pt x="2050038" y="86950"/>
                    <a:pt x="2020592" y="88061"/>
                  </a:cubicBezTo>
                  <a:cubicBezTo>
                    <a:pt x="1970587" y="90284"/>
                    <a:pt x="1920583" y="88061"/>
                    <a:pt x="1870578" y="89173"/>
                  </a:cubicBezTo>
                  <a:cubicBezTo>
                    <a:pt x="1860022" y="89173"/>
                    <a:pt x="1850576" y="86950"/>
                    <a:pt x="1841130" y="84728"/>
                  </a:cubicBezTo>
                  <a:cubicBezTo>
                    <a:pt x="1821684" y="88617"/>
                    <a:pt x="1802238" y="88061"/>
                    <a:pt x="1782791" y="85283"/>
                  </a:cubicBezTo>
                  <a:cubicBezTo>
                    <a:pt x="1753345" y="86394"/>
                    <a:pt x="1723898" y="91950"/>
                    <a:pt x="1694450" y="85283"/>
                  </a:cubicBezTo>
                  <a:cubicBezTo>
                    <a:pt x="1620555" y="85838"/>
                    <a:pt x="1546659" y="86394"/>
                    <a:pt x="1472764" y="86950"/>
                  </a:cubicBezTo>
                  <a:cubicBezTo>
                    <a:pt x="1468318" y="86950"/>
                    <a:pt x="1461652" y="88061"/>
                    <a:pt x="1461652" y="80838"/>
                  </a:cubicBezTo>
                  <a:cubicBezTo>
                    <a:pt x="1461652" y="75838"/>
                    <a:pt x="1466096" y="74171"/>
                    <a:pt x="1470541" y="76393"/>
                  </a:cubicBezTo>
                  <a:cubicBezTo>
                    <a:pt x="1483319" y="83061"/>
                    <a:pt x="1479986" y="71949"/>
                    <a:pt x="1480542" y="66948"/>
                  </a:cubicBezTo>
                  <a:cubicBezTo>
                    <a:pt x="1482764" y="55281"/>
                    <a:pt x="1480542" y="43613"/>
                    <a:pt x="1470541" y="37501"/>
                  </a:cubicBezTo>
                  <a:cubicBezTo>
                    <a:pt x="1461652" y="31389"/>
                    <a:pt x="1460540" y="49725"/>
                    <a:pt x="1451095" y="46946"/>
                  </a:cubicBezTo>
                  <a:cubicBezTo>
                    <a:pt x="1455539" y="71393"/>
                    <a:pt x="1433871" y="61948"/>
                    <a:pt x="1423870" y="66948"/>
                  </a:cubicBezTo>
                  <a:cubicBezTo>
                    <a:pt x="1415536" y="70837"/>
                    <a:pt x="1403313" y="68059"/>
                    <a:pt x="1398312" y="79171"/>
                  </a:cubicBezTo>
                  <a:cubicBezTo>
                    <a:pt x="1396645" y="91394"/>
                    <a:pt x="1386645" y="86950"/>
                    <a:pt x="1380532" y="86950"/>
                  </a:cubicBezTo>
                  <a:cubicBezTo>
                    <a:pt x="1167735" y="86950"/>
                    <a:pt x="954382" y="86394"/>
                    <a:pt x="741585" y="87505"/>
                  </a:cubicBezTo>
                  <a:cubicBezTo>
                    <a:pt x="728250" y="87505"/>
                    <a:pt x="724916" y="79171"/>
                    <a:pt x="718249" y="73060"/>
                  </a:cubicBezTo>
                  <a:cubicBezTo>
                    <a:pt x="703248" y="89728"/>
                    <a:pt x="682690" y="86394"/>
                    <a:pt x="663799" y="86950"/>
                  </a:cubicBezTo>
                  <a:cubicBezTo>
                    <a:pt x="656022" y="87505"/>
                    <a:pt x="660466" y="80282"/>
                    <a:pt x="659355" y="76393"/>
                  </a:cubicBezTo>
                  <a:cubicBezTo>
                    <a:pt x="655465" y="62503"/>
                    <a:pt x="649909" y="49725"/>
                    <a:pt x="631575" y="49169"/>
                  </a:cubicBezTo>
                  <a:cubicBezTo>
                    <a:pt x="612128" y="48613"/>
                    <a:pt x="611572" y="61392"/>
                    <a:pt x="609906" y="75838"/>
                  </a:cubicBezTo>
                  <a:cubicBezTo>
                    <a:pt x="608238" y="89728"/>
                    <a:pt x="585459" y="94173"/>
                    <a:pt x="573791" y="81949"/>
                  </a:cubicBezTo>
                  <a:cubicBezTo>
                    <a:pt x="558234" y="65281"/>
                    <a:pt x="551011" y="68059"/>
                    <a:pt x="549344" y="89728"/>
                  </a:cubicBezTo>
                  <a:lnTo>
                    <a:pt x="548234" y="89173"/>
                  </a:lnTo>
                  <a:cubicBezTo>
                    <a:pt x="548234" y="89173"/>
                    <a:pt x="547122" y="90284"/>
                    <a:pt x="547122" y="90284"/>
                  </a:cubicBezTo>
                  <a:cubicBezTo>
                    <a:pt x="500451" y="90284"/>
                    <a:pt x="453780" y="90284"/>
                    <a:pt x="404887" y="90284"/>
                  </a:cubicBezTo>
                  <a:cubicBezTo>
                    <a:pt x="408776" y="79727"/>
                    <a:pt x="424333" y="78061"/>
                    <a:pt x="416554" y="68059"/>
                  </a:cubicBezTo>
                  <a:cubicBezTo>
                    <a:pt x="412110" y="61948"/>
                    <a:pt x="399886" y="61948"/>
                    <a:pt x="394330" y="62503"/>
                  </a:cubicBezTo>
                  <a:cubicBezTo>
                    <a:pt x="386552" y="63059"/>
                    <a:pt x="378773" y="73060"/>
                    <a:pt x="382662" y="84728"/>
                  </a:cubicBezTo>
                  <a:cubicBezTo>
                    <a:pt x="369327" y="94729"/>
                    <a:pt x="352659" y="93617"/>
                    <a:pt x="341547" y="86394"/>
                  </a:cubicBezTo>
                  <a:cubicBezTo>
                    <a:pt x="333214" y="80838"/>
                    <a:pt x="337103" y="65281"/>
                    <a:pt x="341547" y="54169"/>
                  </a:cubicBezTo>
                  <a:cubicBezTo>
                    <a:pt x="343770" y="49169"/>
                    <a:pt x="340436" y="44724"/>
                    <a:pt x="338770" y="40279"/>
                  </a:cubicBezTo>
                  <a:cubicBezTo>
                    <a:pt x="339881" y="39723"/>
                    <a:pt x="341547" y="39723"/>
                    <a:pt x="342659" y="39168"/>
                  </a:cubicBezTo>
                  <a:cubicBezTo>
                    <a:pt x="341547" y="36390"/>
                    <a:pt x="340992" y="33611"/>
                    <a:pt x="340436" y="30834"/>
                  </a:cubicBezTo>
                  <a:cubicBezTo>
                    <a:pt x="337103" y="11943"/>
                    <a:pt x="345437" y="6942"/>
                    <a:pt x="364328" y="6942"/>
                  </a:cubicBezTo>
                  <a:cubicBezTo>
                    <a:pt x="468226" y="8054"/>
                    <a:pt x="572680" y="8054"/>
                    <a:pt x="676578" y="6942"/>
                  </a:cubicBezTo>
                  <a:cubicBezTo>
                    <a:pt x="693247" y="6942"/>
                    <a:pt x="704914" y="16388"/>
                    <a:pt x="719360" y="19722"/>
                  </a:cubicBezTo>
                  <a:cubicBezTo>
                    <a:pt x="727694" y="21388"/>
                    <a:pt x="727694" y="8609"/>
                    <a:pt x="736029" y="9721"/>
                  </a:cubicBezTo>
                  <a:cubicBezTo>
                    <a:pt x="741585" y="275"/>
                    <a:pt x="751030" y="3609"/>
                    <a:pt x="758808" y="3609"/>
                  </a:cubicBezTo>
                  <a:cubicBezTo>
                    <a:pt x="920490" y="3609"/>
                    <a:pt x="1081616" y="3609"/>
                    <a:pt x="1242742" y="4165"/>
                  </a:cubicBezTo>
                  <a:cubicBezTo>
                    <a:pt x="1245520" y="4165"/>
                    <a:pt x="1250937" y="2081"/>
                    <a:pt x="1254757" y="2428"/>
                  </a:cubicBezTo>
                  <a:close/>
                  <a:moveTo>
                    <a:pt x="25963" y="276"/>
                  </a:moveTo>
                  <a:cubicBezTo>
                    <a:pt x="34853" y="1248"/>
                    <a:pt x="44576" y="4443"/>
                    <a:pt x="52632" y="4165"/>
                  </a:cubicBezTo>
                  <a:cubicBezTo>
                    <a:pt x="105415" y="1943"/>
                    <a:pt x="158753" y="3054"/>
                    <a:pt x="212091" y="3054"/>
                  </a:cubicBezTo>
                  <a:cubicBezTo>
                    <a:pt x="217092" y="3054"/>
                    <a:pt x="221536" y="4165"/>
                    <a:pt x="225426" y="8610"/>
                  </a:cubicBezTo>
                  <a:cubicBezTo>
                    <a:pt x="232093" y="15833"/>
                    <a:pt x="239317" y="26390"/>
                    <a:pt x="243761" y="6388"/>
                  </a:cubicBezTo>
                  <a:cubicBezTo>
                    <a:pt x="243761" y="4720"/>
                    <a:pt x="249872" y="1943"/>
                    <a:pt x="252095" y="3054"/>
                  </a:cubicBezTo>
                  <a:cubicBezTo>
                    <a:pt x="262652" y="8610"/>
                    <a:pt x="274319" y="8055"/>
                    <a:pt x="285987" y="9721"/>
                  </a:cubicBezTo>
                  <a:cubicBezTo>
                    <a:pt x="306545" y="13055"/>
                    <a:pt x="304322" y="35279"/>
                    <a:pt x="312101" y="49170"/>
                  </a:cubicBezTo>
                  <a:cubicBezTo>
                    <a:pt x="296544" y="71394"/>
                    <a:pt x="325435" y="71950"/>
                    <a:pt x="329880" y="86395"/>
                  </a:cubicBezTo>
                  <a:cubicBezTo>
                    <a:pt x="318212" y="88062"/>
                    <a:pt x="307100" y="89174"/>
                    <a:pt x="295988" y="90285"/>
                  </a:cubicBezTo>
                  <a:cubicBezTo>
                    <a:pt x="253762" y="89729"/>
                    <a:pt x="211536" y="89729"/>
                    <a:pt x="169309" y="88618"/>
                  </a:cubicBezTo>
                  <a:cubicBezTo>
                    <a:pt x="145418" y="88062"/>
                    <a:pt x="121528" y="90841"/>
                    <a:pt x="97637" y="81950"/>
                  </a:cubicBezTo>
                  <a:cubicBezTo>
                    <a:pt x="74856" y="74172"/>
                    <a:pt x="52632" y="92507"/>
                    <a:pt x="28186" y="90285"/>
                  </a:cubicBezTo>
                  <a:cubicBezTo>
                    <a:pt x="7628" y="88618"/>
                    <a:pt x="-1262" y="84173"/>
                    <a:pt x="961" y="63060"/>
                  </a:cubicBezTo>
                  <a:cubicBezTo>
                    <a:pt x="2628" y="45280"/>
                    <a:pt x="-4040" y="24723"/>
                    <a:pt x="4294" y="9721"/>
                  </a:cubicBezTo>
                  <a:cubicBezTo>
                    <a:pt x="9017" y="554"/>
                    <a:pt x="17074" y="-697"/>
                    <a:pt x="25963" y="276"/>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 xmlns:a16="http://schemas.microsoft.com/office/drawing/2014/main" id="{7CA4202D-208E-468A-8D3A-23EF25675240}"/>
                </a:ext>
              </a:extLst>
            </p:cNvPr>
            <p:cNvSpPr/>
            <p:nvPr/>
          </p:nvSpPr>
          <p:spPr>
            <a:xfrm>
              <a:off x="6216244" y="6453479"/>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4" name="Group 13">
              <a:extLst>
                <a:ext uri="{FF2B5EF4-FFF2-40B4-BE49-F238E27FC236}">
                  <a16:creationId xmlns="" xmlns:a16="http://schemas.microsoft.com/office/drawing/2014/main" id="{6705C204-4E3F-4CF3-89CE-2D10854CB31C}"/>
                </a:ext>
              </a:extLst>
            </p:cNvPr>
            <p:cNvGrpSpPr/>
            <p:nvPr/>
          </p:nvGrpSpPr>
          <p:grpSpPr>
            <a:xfrm>
              <a:off x="2923579" y="533609"/>
              <a:ext cx="6387472" cy="90960"/>
              <a:chOff x="2923579" y="529887"/>
              <a:chExt cx="6387472" cy="90960"/>
            </a:xfrm>
          </p:grpSpPr>
          <p:sp>
            <p:nvSpPr>
              <p:cNvPr id="31" name="Freeform: Shape 30">
                <a:extLst>
                  <a:ext uri="{FF2B5EF4-FFF2-40B4-BE49-F238E27FC236}">
                    <a16:creationId xmlns="" xmlns:a16="http://schemas.microsoft.com/office/drawing/2014/main" id="{078DDEE5-519A-4E12-97C8-E361D32D260E}"/>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 xmlns:a16="http://schemas.microsoft.com/office/drawing/2014/main" id="{C02E572A-1B71-49F2-AE4B-DBB9A8E1DC8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sp>
          <p:nvSpPr>
            <p:cNvPr id="15" name="Freeform: Shape 14">
              <a:extLst>
                <a:ext uri="{FF2B5EF4-FFF2-40B4-BE49-F238E27FC236}">
                  <a16:creationId xmlns="" xmlns:a16="http://schemas.microsoft.com/office/drawing/2014/main" id="{B81F38B0-0555-4368-9084-B3EFD3449D67}"/>
                </a:ext>
              </a:extLst>
            </p:cNvPr>
            <p:cNvSpPr/>
            <p:nvPr/>
          </p:nvSpPr>
          <p:spPr>
            <a:xfrm>
              <a:off x="2927190" y="6329712"/>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 xmlns:a16="http://schemas.microsoft.com/office/drawing/2014/main" id="{6FAB5AA4-5C87-4AC9-A65E-AED92AFF16F0}"/>
                </a:ext>
              </a:extLst>
            </p:cNvPr>
            <p:cNvSpPr/>
            <p:nvPr/>
          </p:nvSpPr>
          <p:spPr>
            <a:xfrm rot="10800000">
              <a:off x="6050127" y="6341642"/>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 xmlns:a16="http://schemas.microsoft.com/office/drawing/2014/main" id="{1693B034-2C01-42CB-B891-7B60156CCA32}"/>
                </a:ext>
              </a:extLst>
            </p:cNvPr>
            <p:cNvSpPr/>
            <p:nvPr/>
          </p:nvSpPr>
          <p:spPr>
            <a:xfrm>
              <a:off x="2923579" y="417483"/>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 xmlns:a16="http://schemas.microsoft.com/office/drawing/2014/main" id="{8C3027BC-B56D-4021-A501-9A904F5327DB}"/>
                </a:ext>
              </a:extLst>
            </p:cNvPr>
            <p:cNvSpPr/>
            <p:nvPr/>
          </p:nvSpPr>
          <p:spPr>
            <a:xfrm>
              <a:off x="6223195" y="417483"/>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9" name="Group 18">
              <a:extLst>
                <a:ext uri="{FF2B5EF4-FFF2-40B4-BE49-F238E27FC236}">
                  <a16:creationId xmlns="" xmlns:a16="http://schemas.microsoft.com/office/drawing/2014/main" id="{68870CF9-C1A3-43D0-9D9B-9B2BC328EB26}"/>
                </a:ext>
              </a:extLst>
            </p:cNvPr>
            <p:cNvGrpSpPr/>
            <p:nvPr/>
          </p:nvGrpSpPr>
          <p:grpSpPr>
            <a:xfrm rot="5400000">
              <a:off x="-2037637" y="3578070"/>
              <a:ext cx="4937760" cy="90960"/>
              <a:chOff x="2923579" y="529887"/>
              <a:chExt cx="6387472" cy="90960"/>
            </a:xfrm>
          </p:grpSpPr>
          <p:sp>
            <p:nvSpPr>
              <p:cNvPr id="29" name="Freeform: Shape 28">
                <a:extLst>
                  <a:ext uri="{FF2B5EF4-FFF2-40B4-BE49-F238E27FC236}">
                    <a16:creationId xmlns="" xmlns:a16="http://schemas.microsoft.com/office/drawing/2014/main" id="{63D57F73-73EE-49FE-A41D-3A07CEF54445}"/>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 xmlns:a16="http://schemas.microsoft.com/office/drawing/2014/main" id="{2F1CCBE3-A7F5-430E-AA82-B48D05F08B4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0" name="Group 19">
              <a:extLst>
                <a:ext uri="{FF2B5EF4-FFF2-40B4-BE49-F238E27FC236}">
                  <a16:creationId xmlns="" xmlns:a16="http://schemas.microsoft.com/office/drawing/2014/main" id="{2A2D7C65-55AA-4669-A90A-5D7EAFC457F0}"/>
                </a:ext>
              </a:extLst>
            </p:cNvPr>
            <p:cNvGrpSpPr/>
            <p:nvPr/>
          </p:nvGrpSpPr>
          <p:grpSpPr>
            <a:xfrm rot="16200000">
              <a:off x="-1915726" y="3578070"/>
              <a:ext cx="4937760" cy="90960"/>
              <a:chOff x="2923579" y="529887"/>
              <a:chExt cx="6387472" cy="90960"/>
            </a:xfrm>
          </p:grpSpPr>
          <p:sp>
            <p:nvSpPr>
              <p:cNvPr id="27" name="Freeform: Shape 26">
                <a:extLst>
                  <a:ext uri="{FF2B5EF4-FFF2-40B4-BE49-F238E27FC236}">
                    <a16:creationId xmlns="" xmlns:a16="http://schemas.microsoft.com/office/drawing/2014/main" id="{887B540B-3544-4CAC-BAD5-1885B27897F2}"/>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 xmlns:a16="http://schemas.microsoft.com/office/drawing/2014/main" id="{3BD79187-8E78-4684-B560-A02363FAE95A}"/>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 xmlns:a16="http://schemas.microsoft.com/office/drawing/2014/main" id="{A2D10865-DA1E-41A9-A031-3C18B10AB9A6}"/>
                </a:ext>
              </a:extLst>
            </p:cNvPr>
            <p:cNvGrpSpPr/>
            <p:nvPr/>
          </p:nvGrpSpPr>
          <p:grpSpPr>
            <a:xfrm rot="5400000">
              <a:off x="9354837" y="3479161"/>
              <a:ext cx="4937760" cy="90960"/>
              <a:chOff x="2923579" y="529887"/>
              <a:chExt cx="6387472" cy="90960"/>
            </a:xfrm>
          </p:grpSpPr>
          <p:sp>
            <p:nvSpPr>
              <p:cNvPr id="25" name="Freeform: Shape 24">
                <a:extLst>
                  <a:ext uri="{FF2B5EF4-FFF2-40B4-BE49-F238E27FC236}">
                    <a16:creationId xmlns="" xmlns:a16="http://schemas.microsoft.com/office/drawing/2014/main" id="{EC54E5B7-2518-497A-B02F-CE7A59B0BB91}"/>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 xmlns:a16="http://schemas.microsoft.com/office/drawing/2014/main" id="{6DB9C28C-BEDB-45BB-8645-5FB190CC2FB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2" name="Group 21">
              <a:extLst>
                <a:ext uri="{FF2B5EF4-FFF2-40B4-BE49-F238E27FC236}">
                  <a16:creationId xmlns="" xmlns:a16="http://schemas.microsoft.com/office/drawing/2014/main" id="{4CD239F4-93B9-4334-8AE3-924E7C334DA8}"/>
                </a:ext>
              </a:extLst>
            </p:cNvPr>
            <p:cNvGrpSpPr/>
            <p:nvPr/>
          </p:nvGrpSpPr>
          <p:grpSpPr>
            <a:xfrm rot="16200000">
              <a:off x="9232845" y="3479161"/>
              <a:ext cx="4937760" cy="90960"/>
              <a:chOff x="2923579" y="529887"/>
              <a:chExt cx="6387472" cy="90960"/>
            </a:xfrm>
          </p:grpSpPr>
          <p:sp>
            <p:nvSpPr>
              <p:cNvPr id="23" name="Freeform: Shape 22">
                <a:extLst>
                  <a:ext uri="{FF2B5EF4-FFF2-40B4-BE49-F238E27FC236}">
                    <a16:creationId xmlns="" xmlns:a16="http://schemas.microsoft.com/office/drawing/2014/main" id="{1D82C4A9-75B2-4DF4-B8BC-8FC4EDC985B3}"/>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 xmlns:a16="http://schemas.microsoft.com/office/drawing/2014/main" id="{2DB8CB62-05C2-405A-9CB3-A3BBEC6D483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sp>
        <p:nvSpPr>
          <p:cNvPr id="33" name="Rectangle 32">
            <a:extLst>
              <a:ext uri="{FF2B5EF4-FFF2-40B4-BE49-F238E27FC236}">
                <a16:creationId xmlns="" xmlns:a16="http://schemas.microsoft.com/office/drawing/2014/main" id="{65ED8F84-D030-4918-95F8-54A1655E933A}"/>
              </a:ext>
            </a:extLst>
          </p:cNvPr>
          <p:cNvSpPr/>
          <p:nvPr userDrawn="1"/>
        </p:nvSpPr>
        <p:spPr>
          <a:xfrm>
            <a:off x="4571834" y="6041974"/>
            <a:ext cx="3231362" cy="643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 xmlns:a16="http://schemas.microsoft.com/office/drawing/2014/main" id="{2B779178-7BD9-4011-B2BC-FEF421E7788F}"/>
              </a:ext>
            </a:extLst>
          </p:cNvPr>
          <p:cNvSpPr/>
          <p:nvPr userDrawn="1"/>
        </p:nvSpPr>
        <p:spPr>
          <a:xfrm>
            <a:off x="4734528" y="6156521"/>
            <a:ext cx="2958511" cy="421370"/>
          </a:xfrm>
          <a:custGeom>
            <a:avLst/>
            <a:gdLst>
              <a:gd name="connsiteX0" fmla="*/ 95530 w 1806696"/>
              <a:gd name="connsiteY0" fmla="*/ 240641 h 257321"/>
              <a:gd name="connsiteX1" fmla="*/ 87507 w 1806696"/>
              <a:gd name="connsiteY1" fmla="*/ 240895 h 257321"/>
              <a:gd name="connsiteX2" fmla="*/ 73922 w 1806696"/>
              <a:gd name="connsiteY2" fmla="*/ 246829 h 257321"/>
              <a:gd name="connsiteX3" fmla="*/ 97501 w 1806696"/>
              <a:gd name="connsiteY3" fmla="*/ 250264 h 257321"/>
              <a:gd name="connsiteX4" fmla="*/ 100624 w 1806696"/>
              <a:gd name="connsiteY4" fmla="*/ 247766 h 257321"/>
              <a:gd name="connsiteX5" fmla="*/ 95530 w 1806696"/>
              <a:gd name="connsiteY5" fmla="*/ 240641 h 257321"/>
              <a:gd name="connsiteX6" fmla="*/ 136696 w 1806696"/>
              <a:gd name="connsiteY6" fmla="*/ 230120 h 257321"/>
              <a:gd name="connsiteX7" fmla="*/ 135291 w 1806696"/>
              <a:gd name="connsiteY7" fmla="*/ 234180 h 257321"/>
              <a:gd name="connsiteX8" fmla="*/ 132324 w 1806696"/>
              <a:gd name="connsiteY8" fmla="*/ 244955 h 257321"/>
              <a:gd name="connsiteX9" fmla="*/ 136228 w 1806696"/>
              <a:gd name="connsiteY9" fmla="*/ 251358 h 257321"/>
              <a:gd name="connsiteX10" fmla="*/ 141849 w 1806696"/>
              <a:gd name="connsiteY10" fmla="*/ 250576 h 257321"/>
              <a:gd name="connsiteX11" fmla="*/ 152312 w 1806696"/>
              <a:gd name="connsiteY11" fmla="*/ 249328 h 257321"/>
              <a:gd name="connsiteX12" fmla="*/ 152156 w 1806696"/>
              <a:gd name="connsiteY12" fmla="*/ 239021 h 257321"/>
              <a:gd name="connsiteX13" fmla="*/ 150282 w 1806696"/>
              <a:gd name="connsiteY13" fmla="*/ 234336 h 257321"/>
              <a:gd name="connsiteX14" fmla="*/ 146846 w 1806696"/>
              <a:gd name="connsiteY14" fmla="*/ 238240 h 257321"/>
              <a:gd name="connsiteX15" fmla="*/ 145910 w 1806696"/>
              <a:gd name="connsiteY15" fmla="*/ 242300 h 257321"/>
              <a:gd name="connsiteX16" fmla="*/ 141538 w 1806696"/>
              <a:gd name="connsiteY16" fmla="*/ 243862 h 257321"/>
              <a:gd name="connsiteX17" fmla="*/ 141225 w 1806696"/>
              <a:gd name="connsiteY17" fmla="*/ 239958 h 257321"/>
              <a:gd name="connsiteX18" fmla="*/ 143098 w 1806696"/>
              <a:gd name="connsiteY18" fmla="*/ 237772 h 257321"/>
              <a:gd name="connsiteX19" fmla="*/ 142318 w 1806696"/>
              <a:gd name="connsiteY19" fmla="*/ 232619 h 257321"/>
              <a:gd name="connsiteX20" fmla="*/ 136696 w 1806696"/>
              <a:gd name="connsiteY20" fmla="*/ 230120 h 257321"/>
              <a:gd name="connsiteX21" fmla="*/ 224671 w 1806696"/>
              <a:gd name="connsiteY21" fmla="*/ 199162 h 257321"/>
              <a:gd name="connsiteX22" fmla="*/ 218991 w 1806696"/>
              <a:gd name="connsiteY22" fmla="*/ 200294 h 257321"/>
              <a:gd name="connsiteX23" fmla="*/ 218991 w 1806696"/>
              <a:gd name="connsiteY23" fmla="*/ 211381 h 257321"/>
              <a:gd name="connsiteX24" fmla="*/ 227892 w 1806696"/>
              <a:gd name="connsiteY24" fmla="*/ 211069 h 257321"/>
              <a:gd name="connsiteX25" fmla="*/ 229297 w 1806696"/>
              <a:gd name="connsiteY25" fmla="*/ 200607 h 257321"/>
              <a:gd name="connsiteX26" fmla="*/ 224671 w 1806696"/>
              <a:gd name="connsiteY26" fmla="*/ 199162 h 257321"/>
              <a:gd name="connsiteX27" fmla="*/ 321395 w 1806696"/>
              <a:gd name="connsiteY27" fmla="*/ 212186 h 257321"/>
              <a:gd name="connsiteX28" fmla="*/ 308912 w 1806696"/>
              <a:gd name="connsiteY28" fmla="*/ 212002 h 257321"/>
              <a:gd name="connsiteX29" fmla="*/ 302120 w 1806696"/>
              <a:gd name="connsiteY29" fmla="*/ 212002 h 257321"/>
              <a:gd name="connsiteX30" fmla="*/ 300835 w 1806696"/>
              <a:gd name="connsiteY30" fmla="*/ 219712 h 257321"/>
              <a:gd name="connsiteX31" fmla="*/ 312584 w 1806696"/>
              <a:gd name="connsiteY31" fmla="*/ 229258 h 257321"/>
              <a:gd name="connsiteX32" fmla="*/ 329839 w 1806696"/>
              <a:gd name="connsiteY32" fmla="*/ 226137 h 257321"/>
              <a:gd name="connsiteX33" fmla="*/ 332960 w 1806696"/>
              <a:gd name="connsiteY33" fmla="*/ 215306 h 257321"/>
              <a:gd name="connsiteX34" fmla="*/ 321395 w 1806696"/>
              <a:gd name="connsiteY34" fmla="*/ 212186 h 257321"/>
              <a:gd name="connsiteX35" fmla="*/ 72672 w 1806696"/>
              <a:gd name="connsiteY35" fmla="*/ 171874 h 257321"/>
              <a:gd name="connsiteX36" fmla="*/ 67363 w 1806696"/>
              <a:gd name="connsiteY36" fmla="*/ 177339 h 257321"/>
              <a:gd name="connsiteX37" fmla="*/ 74858 w 1806696"/>
              <a:gd name="connsiteY37" fmla="*/ 183273 h 257321"/>
              <a:gd name="connsiteX38" fmla="*/ 80636 w 1806696"/>
              <a:gd name="connsiteY38" fmla="*/ 179525 h 257321"/>
              <a:gd name="connsiteX39" fmla="*/ 72672 w 1806696"/>
              <a:gd name="connsiteY39" fmla="*/ 171874 h 257321"/>
              <a:gd name="connsiteX40" fmla="*/ 225861 w 1806696"/>
              <a:gd name="connsiteY40" fmla="*/ 186552 h 257321"/>
              <a:gd name="connsiteX41" fmla="*/ 208059 w 1806696"/>
              <a:gd name="connsiteY41" fmla="*/ 184366 h 257321"/>
              <a:gd name="connsiteX42" fmla="*/ 206343 w 1806696"/>
              <a:gd name="connsiteY42" fmla="*/ 188895 h 257321"/>
              <a:gd name="connsiteX43" fmla="*/ 219303 w 1806696"/>
              <a:gd name="connsiteY43" fmla="*/ 197483 h 257321"/>
              <a:gd name="connsiteX44" fmla="*/ 233358 w 1806696"/>
              <a:gd name="connsiteY44" fmla="*/ 194985 h 257321"/>
              <a:gd name="connsiteX45" fmla="*/ 225861 w 1806696"/>
              <a:gd name="connsiteY45" fmla="*/ 186552 h 257321"/>
              <a:gd name="connsiteX46" fmla="*/ 442853 w 1806696"/>
              <a:gd name="connsiteY46" fmla="*/ 212209 h 257321"/>
              <a:gd name="connsiteX47" fmla="*/ 433192 w 1806696"/>
              <a:gd name="connsiteY47" fmla="*/ 219345 h 257321"/>
              <a:gd name="connsiteX48" fmla="*/ 452101 w 1806696"/>
              <a:gd name="connsiteY48" fmla="*/ 218427 h 257321"/>
              <a:gd name="connsiteX49" fmla="*/ 442853 w 1806696"/>
              <a:gd name="connsiteY49" fmla="*/ 212209 h 257321"/>
              <a:gd name="connsiteX50" fmla="*/ 385096 w 1806696"/>
              <a:gd name="connsiteY50" fmla="*/ 177490 h 257321"/>
              <a:gd name="connsiteX51" fmla="*/ 378671 w 1806696"/>
              <a:gd name="connsiteY51" fmla="*/ 187587 h 257321"/>
              <a:gd name="connsiteX52" fmla="*/ 381424 w 1806696"/>
              <a:gd name="connsiteY52" fmla="*/ 186852 h 257321"/>
              <a:gd name="connsiteX53" fmla="*/ 385096 w 1806696"/>
              <a:gd name="connsiteY53" fmla="*/ 177490 h 257321"/>
              <a:gd name="connsiteX54" fmla="*/ 428787 w 1806696"/>
              <a:gd name="connsiteY54" fmla="*/ 176870 h 257321"/>
              <a:gd name="connsiteX55" fmla="*/ 423278 w 1806696"/>
              <a:gd name="connsiteY55" fmla="*/ 188504 h 257321"/>
              <a:gd name="connsiteX56" fmla="*/ 431357 w 1806696"/>
              <a:gd name="connsiteY56" fmla="*/ 197867 h 257321"/>
              <a:gd name="connsiteX57" fmla="*/ 446043 w 1806696"/>
              <a:gd name="connsiteY57" fmla="*/ 192543 h 257321"/>
              <a:gd name="connsiteX58" fmla="*/ 452284 w 1806696"/>
              <a:gd name="connsiteY58" fmla="*/ 186485 h 257321"/>
              <a:gd name="connsiteX59" fmla="*/ 444206 w 1806696"/>
              <a:gd name="connsiteY59" fmla="*/ 179142 h 257321"/>
              <a:gd name="connsiteX60" fmla="*/ 428787 w 1806696"/>
              <a:gd name="connsiteY60" fmla="*/ 176870 h 257321"/>
              <a:gd name="connsiteX61" fmla="*/ 646390 w 1806696"/>
              <a:gd name="connsiteY61" fmla="*/ 198420 h 257321"/>
              <a:gd name="connsiteX62" fmla="*/ 643326 w 1806696"/>
              <a:gd name="connsiteY62" fmla="*/ 204081 h 257321"/>
              <a:gd name="connsiteX63" fmla="*/ 639735 w 1806696"/>
              <a:gd name="connsiteY63" fmla="*/ 209234 h 257321"/>
              <a:gd name="connsiteX64" fmla="*/ 640827 w 1806696"/>
              <a:gd name="connsiteY64" fmla="*/ 222820 h 257321"/>
              <a:gd name="connsiteX65" fmla="*/ 644106 w 1806696"/>
              <a:gd name="connsiteY65" fmla="*/ 229690 h 257321"/>
              <a:gd name="connsiteX66" fmla="*/ 650822 w 1806696"/>
              <a:gd name="connsiteY66" fmla="*/ 233751 h 257321"/>
              <a:gd name="connsiteX67" fmla="*/ 654569 w 1806696"/>
              <a:gd name="connsiteY67" fmla="*/ 219384 h 257321"/>
              <a:gd name="connsiteX68" fmla="*/ 650821 w 1806696"/>
              <a:gd name="connsiteY68" fmla="*/ 215012 h 257321"/>
              <a:gd name="connsiteX69" fmla="*/ 659722 w 1806696"/>
              <a:gd name="connsiteY69" fmla="*/ 205955 h 257321"/>
              <a:gd name="connsiteX70" fmla="*/ 652852 w 1806696"/>
              <a:gd name="connsiteY70" fmla="*/ 199552 h 257321"/>
              <a:gd name="connsiteX71" fmla="*/ 646390 w 1806696"/>
              <a:gd name="connsiteY71" fmla="*/ 198420 h 257321"/>
              <a:gd name="connsiteX72" fmla="*/ 283165 w 1806696"/>
              <a:gd name="connsiteY72" fmla="*/ 143092 h 257321"/>
              <a:gd name="connsiteX73" fmla="*/ 280458 w 1806696"/>
              <a:gd name="connsiteY73" fmla="*/ 144813 h 257321"/>
              <a:gd name="connsiteX74" fmla="*/ 279907 w 1806696"/>
              <a:gd name="connsiteY74" fmla="*/ 153992 h 257321"/>
              <a:gd name="connsiteX75" fmla="*/ 284496 w 1806696"/>
              <a:gd name="connsiteY75" fmla="*/ 149403 h 257321"/>
              <a:gd name="connsiteX76" fmla="*/ 285598 w 1806696"/>
              <a:gd name="connsiteY76" fmla="*/ 148301 h 257321"/>
              <a:gd name="connsiteX77" fmla="*/ 285598 w 1806696"/>
              <a:gd name="connsiteY77" fmla="*/ 145364 h 257321"/>
              <a:gd name="connsiteX78" fmla="*/ 283165 w 1806696"/>
              <a:gd name="connsiteY78" fmla="*/ 143092 h 257321"/>
              <a:gd name="connsiteX79" fmla="*/ 723434 w 1806696"/>
              <a:gd name="connsiteY79" fmla="*/ 205642 h 257321"/>
              <a:gd name="connsiteX80" fmla="*/ 720780 w 1806696"/>
              <a:gd name="connsiteY80" fmla="*/ 212357 h 257321"/>
              <a:gd name="connsiteX81" fmla="*/ 723903 w 1806696"/>
              <a:gd name="connsiteY81" fmla="*/ 212826 h 257321"/>
              <a:gd name="connsiteX82" fmla="*/ 723434 w 1806696"/>
              <a:gd name="connsiteY82" fmla="*/ 205642 h 257321"/>
              <a:gd name="connsiteX83" fmla="*/ 613187 w 1806696"/>
              <a:gd name="connsiteY83" fmla="*/ 188309 h 257321"/>
              <a:gd name="connsiteX84" fmla="*/ 612095 w 1806696"/>
              <a:gd name="connsiteY84" fmla="*/ 188934 h 257321"/>
              <a:gd name="connsiteX85" fmla="*/ 613500 w 1806696"/>
              <a:gd name="connsiteY85" fmla="*/ 195492 h 257321"/>
              <a:gd name="connsiteX86" fmla="*/ 617091 w 1806696"/>
              <a:gd name="connsiteY86" fmla="*/ 197678 h 257321"/>
              <a:gd name="connsiteX87" fmla="*/ 617092 w 1806696"/>
              <a:gd name="connsiteY87" fmla="*/ 193774 h 257321"/>
              <a:gd name="connsiteX88" fmla="*/ 613187 w 1806696"/>
              <a:gd name="connsiteY88" fmla="*/ 188309 h 257321"/>
              <a:gd name="connsiteX89" fmla="*/ 889336 w 1806696"/>
              <a:gd name="connsiteY89" fmla="*/ 203961 h 257321"/>
              <a:gd name="connsiteX90" fmla="*/ 881603 w 1806696"/>
              <a:gd name="connsiteY90" fmla="*/ 203574 h 257321"/>
              <a:gd name="connsiteX91" fmla="*/ 880830 w 1806696"/>
              <a:gd name="connsiteY91" fmla="*/ 211695 h 257321"/>
              <a:gd name="connsiteX92" fmla="*/ 890303 w 1806696"/>
              <a:gd name="connsiteY92" fmla="*/ 223487 h 257321"/>
              <a:gd name="connsiteX93" fmla="*/ 899004 w 1806696"/>
              <a:gd name="connsiteY93" fmla="*/ 226775 h 257321"/>
              <a:gd name="connsiteX94" fmla="*/ 911183 w 1806696"/>
              <a:gd name="connsiteY94" fmla="*/ 220394 h 257321"/>
              <a:gd name="connsiteX95" fmla="*/ 901516 w 1806696"/>
              <a:gd name="connsiteY95" fmla="*/ 207441 h 257321"/>
              <a:gd name="connsiteX96" fmla="*/ 889336 w 1806696"/>
              <a:gd name="connsiteY96" fmla="*/ 203961 h 257321"/>
              <a:gd name="connsiteX97" fmla="*/ 710629 w 1806696"/>
              <a:gd name="connsiteY97" fmla="*/ 175192 h 257321"/>
              <a:gd name="connsiteX98" fmla="*/ 704695 w 1806696"/>
              <a:gd name="connsiteY98" fmla="*/ 182844 h 257321"/>
              <a:gd name="connsiteX99" fmla="*/ 699542 w 1806696"/>
              <a:gd name="connsiteY99" fmla="*/ 191432 h 257321"/>
              <a:gd name="connsiteX100" fmla="*/ 696106 w 1806696"/>
              <a:gd name="connsiteY100" fmla="*/ 196741 h 257321"/>
              <a:gd name="connsiteX101" fmla="*/ 703134 w 1806696"/>
              <a:gd name="connsiteY101" fmla="*/ 208141 h 257321"/>
              <a:gd name="connsiteX102" fmla="*/ 708287 w 1806696"/>
              <a:gd name="connsiteY102" fmla="*/ 212201 h 257321"/>
              <a:gd name="connsiteX103" fmla="*/ 712035 w 1806696"/>
              <a:gd name="connsiteY103" fmla="*/ 204549 h 257321"/>
              <a:gd name="connsiteX104" fmla="*/ 719061 w 1806696"/>
              <a:gd name="connsiteY104" fmla="*/ 196429 h 257321"/>
              <a:gd name="connsiteX105" fmla="*/ 724527 w 1806696"/>
              <a:gd name="connsiteY105" fmla="*/ 193774 h 257321"/>
              <a:gd name="connsiteX106" fmla="*/ 727806 w 1806696"/>
              <a:gd name="connsiteY106" fmla="*/ 184249 h 257321"/>
              <a:gd name="connsiteX107" fmla="*/ 722810 w 1806696"/>
              <a:gd name="connsiteY107" fmla="*/ 190964 h 257321"/>
              <a:gd name="connsiteX108" fmla="*/ 719530 w 1806696"/>
              <a:gd name="connsiteY108" fmla="*/ 182063 h 257321"/>
              <a:gd name="connsiteX109" fmla="*/ 710629 w 1806696"/>
              <a:gd name="connsiteY109" fmla="*/ 175192 h 257321"/>
              <a:gd name="connsiteX110" fmla="*/ 742485 w 1806696"/>
              <a:gd name="connsiteY110" fmla="*/ 173162 h 257321"/>
              <a:gd name="connsiteX111" fmla="*/ 739362 w 1806696"/>
              <a:gd name="connsiteY111" fmla="*/ 172850 h 257321"/>
              <a:gd name="connsiteX112" fmla="*/ 732804 w 1806696"/>
              <a:gd name="connsiteY112" fmla="*/ 179096 h 257321"/>
              <a:gd name="connsiteX113" fmla="*/ 734052 w 1806696"/>
              <a:gd name="connsiteY113" fmla="*/ 180969 h 257321"/>
              <a:gd name="connsiteX114" fmla="*/ 738894 w 1806696"/>
              <a:gd name="connsiteY114" fmla="*/ 184093 h 257321"/>
              <a:gd name="connsiteX115" fmla="*/ 751854 w 1806696"/>
              <a:gd name="connsiteY115" fmla="*/ 188153 h 257321"/>
              <a:gd name="connsiteX116" fmla="*/ 758257 w 1806696"/>
              <a:gd name="connsiteY116" fmla="*/ 185342 h 257321"/>
              <a:gd name="connsiteX117" fmla="*/ 762317 w 1806696"/>
              <a:gd name="connsiteY117" fmla="*/ 183156 h 257321"/>
              <a:gd name="connsiteX118" fmla="*/ 759975 w 1806696"/>
              <a:gd name="connsiteY118" fmla="*/ 179252 h 257321"/>
              <a:gd name="connsiteX119" fmla="*/ 742485 w 1806696"/>
              <a:gd name="connsiteY119" fmla="*/ 173162 h 257321"/>
              <a:gd name="connsiteX120" fmla="*/ 84384 w 1806696"/>
              <a:gd name="connsiteY120" fmla="*/ 69279 h 257321"/>
              <a:gd name="connsiteX121" fmla="*/ 81261 w 1806696"/>
              <a:gd name="connsiteY121" fmla="*/ 70372 h 257321"/>
              <a:gd name="connsiteX122" fmla="*/ 69236 w 1806696"/>
              <a:gd name="connsiteY122" fmla="*/ 81928 h 257321"/>
              <a:gd name="connsiteX123" fmla="*/ 63928 w 1806696"/>
              <a:gd name="connsiteY123" fmla="*/ 89892 h 257321"/>
              <a:gd name="connsiteX124" fmla="*/ 73921 w 1806696"/>
              <a:gd name="connsiteY124" fmla="*/ 95826 h 257321"/>
              <a:gd name="connsiteX125" fmla="*/ 80792 w 1806696"/>
              <a:gd name="connsiteY125" fmla="*/ 90985 h 257321"/>
              <a:gd name="connsiteX126" fmla="*/ 93441 w 1806696"/>
              <a:gd name="connsiteY126" fmla="*/ 84114 h 257321"/>
              <a:gd name="connsiteX127" fmla="*/ 99531 w 1806696"/>
              <a:gd name="connsiteY127" fmla="*/ 79273 h 257321"/>
              <a:gd name="connsiteX128" fmla="*/ 92660 w 1806696"/>
              <a:gd name="connsiteY128" fmla="*/ 71934 h 257321"/>
              <a:gd name="connsiteX129" fmla="*/ 92036 w 1806696"/>
              <a:gd name="connsiteY129" fmla="*/ 73183 h 257321"/>
              <a:gd name="connsiteX130" fmla="*/ 88131 w 1806696"/>
              <a:gd name="connsiteY130" fmla="*/ 78336 h 257321"/>
              <a:gd name="connsiteX131" fmla="*/ 85946 w 1806696"/>
              <a:gd name="connsiteY131" fmla="*/ 72558 h 257321"/>
              <a:gd name="connsiteX132" fmla="*/ 84384 w 1806696"/>
              <a:gd name="connsiteY132" fmla="*/ 69279 h 257321"/>
              <a:gd name="connsiteX133" fmla="*/ 997660 w 1806696"/>
              <a:gd name="connsiteY133" fmla="*/ 194420 h 257321"/>
              <a:gd name="connsiteX134" fmla="*/ 989815 w 1806696"/>
              <a:gd name="connsiteY134" fmla="*/ 213662 h 257321"/>
              <a:gd name="connsiteX135" fmla="*/ 994858 w 1806696"/>
              <a:gd name="connsiteY135" fmla="*/ 231410 h 257321"/>
              <a:gd name="connsiteX136" fmla="*/ 997660 w 1806696"/>
              <a:gd name="connsiteY136" fmla="*/ 232904 h 257321"/>
              <a:gd name="connsiteX137" fmla="*/ 1009430 w 1806696"/>
              <a:gd name="connsiteY137" fmla="*/ 222629 h 257321"/>
              <a:gd name="connsiteX138" fmla="*/ 1018771 w 1806696"/>
              <a:gd name="connsiteY138" fmla="*/ 216838 h 257321"/>
              <a:gd name="connsiteX139" fmla="*/ 1008309 w 1806696"/>
              <a:gd name="connsiteY139" fmla="*/ 212168 h 257321"/>
              <a:gd name="connsiteX140" fmla="*/ 1015782 w 1806696"/>
              <a:gd name="connsiteY140" fmla="*/ 199464 h 257321"/>
              <a:gd name="connsiteX141" fmla="*/ 997660 w 1806696"/>
              <a:gd name="connsiteY141" fmla="*/ 194420 h 257321"/>
              <a:gd name="connsiteX142" fmla="*/ 215087 w 1806696"/>
              <a:gd name="connsiteY142" fmla="*/ 81928 h 257321"/>
              <a:gd name="connsiteX143" fmla="*/ 209934 w 1806696"/>
              <a:gd name="connsiteY143" fmla="*/ 92390 h 257321"/>
              <a:gd name="connsiteX144" fmla="*/ 215868 w 1806696"/>
              <a:gd name="connsiteY144" fmla="*/ 96919 h 257321"/>
              <a:gd name="connsiteX145" fmla="*/ 221958 w 1806696"/>
              <a:gd name="connsiteY145" fmla="*/ 88955 h 257321"/>
              <a:gd name="connsiteX146" fmla="*/ 215087 w 1806696"/>
              <a:gd name="connsiteY146" fmla="*/ 81928 h 257321"/>
              <a:gd name="connsiteX147" fmla="*/ 633644 w 1806696"/>
              <a:gd name="connsiteY147" fmla="*/ 133966 h 257321"/>
              <a:gd name="connsiteX148" fmla="*/ 633020 w 1806696"/>
              <a:gd name="connsiteY148" fmla="*/ 133966 h 257321"/>
              <a:gd name="connsiteX149" fmla="*/ 624431 w 1806696"/>
              <a:gd name="connsiteY149" fmla="*/ 149114 h 257321"/>
              <a:gd name="connsiteX150" fmla="*/ 629428 w 1806696"/>
              <a:gd name="connsiteY150" fmla="*/ 151300 h 257321"/>
              <a:gd name="connsiteX151" fmla="*/ 632239 w 1806696"/>
              <a:gd name="connsiteY151" fmla="*/ 154267 h 257321"/>
              <a:gd name="connsiteX152" fmla="*/ 637548 w 1806696"/>
              <a:gd name="connsiteY152" fmla="*/ 156453 h 257321"/>
              <a:gd name="connsiteX153" fmla="*/ 638641 w 1806696"/>
              <a:gd name="connsiteY153" fmla="*/ 150207 h 257321"/>
              <a:gd name="connsiteX154" fmla="*/ 638017 w 1806696"/>
              <a:gd name="connsiteY154" fmla="*/ 143492 h 257321"/>
              <a:gd name="connsiteX155" fmla="*/ 633644 w 1806696"/>
              <a:gd name="connsiteY155" fmla="*/ 133966 h 257321"/>
              <a:gd name="connsiteX156" fmla="*/ 437966 w 1806696"/>
              <a:gd name="connsiteY156" fmla="*/ 102407 h 257321"/>
              <a:gd name="connsiteX157" fmla="*/ 431173 w 1806696"/>
              <a:gd name="connsiteY157" fmla="*/ 109383 h 257321"/>
              <a:gd name="connsiteX158" fmla="*/ 437047 w 1806696"/>
              <a:gd name="connsiteY158" fmla="*/ 114523 h 257321"/>
              <a:gd name="connsiteX159" fmla="*/ 443472 w 1806696"/>
              <a:gd name="connsiteY159" fmla="*/ 119296 h 257321"/>
              <a:gd name="connsiteX160" fmla="*/ 443106 w 1806696"/>
              <a:gd name="connsiteY160" fmla="*/ 110852 h 257321"/>
              <a:gd name="connsiteX161" fmla="*/ 437966 w 1806696"/>
              <a:gd name="connsiteY161" fmla="*/ 102407 h 257321"/>
              <a:gd name="connsiteX162" fmla="*/ 451182 w 1806696"/>
              <a:gd name="connsiteY162" fmla="*/ 103692 h 257321"/>
              <a:gd name="connsiteX163" fmla="*/ 448796 w 1806696"/>
              <a:gd name="connsiteY163" fmla="*/ 107547 h 257321"/>
              <a:gd name="connsiteX164" fmla="*/ 453018 w 1806696"/>
              <a:gd name="connsiteY164" fmla="*/ 111402 h 257321"/>
              <a:gd name="connsiteX165" fmla="*/ 454854 w 1806696"/>
              <a:gd name="connsiteY165" fmla="*/ 107547 h 257321"/>
              <a:gd name="connsiteX166" fmla="*/ 451182 w 1806696"/>
              <a:gd name="connsiteY166" fmla="*/ 103692 h 257321"/>
              <a:gd name="connsiteX167" fmla="*/ 756696 w 1806696"/>
              <a:gd name="connsiteY167" fmla="*/ 146303 h 257321"/>
              <a:gd name="connsiteX168" fmla="*/ 755290 w 1806696"/>
              <a:gd name="connsiteY168" fmla="*/ 158795 h 257321"/>
              <a:gd name="connsiteX169" fmla="*/ 762161 w 1806696"/>
              <a:gd name="connsiteY169" fmla="*/ 160045 h 257321"/>
              <a:gd name="connsiteX170" fmla="*/ 756696 w 1806696"/>
              <a:gd name="connsiteY170" fmla="*/ 146303 h 257321"/>
              <a:gd name="connsiteX171" fmla="*/ 768759 w 1806696"/>
              <a:gd name="connsiteY171" fmla="*/ 142672 h 257321"/>
              <a:gd name="connsiteX172" fmla="*/ 763098 w 1806696"/>
              <a:gd name="connsiteY172" fmla="*/ 145210 h 257321"/>
              <a:gd name="connsiteX173" fmla="*/ 763879 w 1806696"/>
              <a:gd name="connsiteY173" fmla="*/ 153798 h 257321"/>
              <a:gd name="connsiteX174" fmla="*/ 768719 w 1806696"/>
              <a:gd name="connsiteY174" fmla="*/ 157078 h 257321"/>
              <a:gd name="connsiteX175" fmla="*/ 778245 w 1806696"/>
              <a:gd name="connsiteY175" fmla="*/ 165042 h 257321"/>
              <a:gd name="connsiteX176" fmla="*/ 784491 w 1806696"/>
              <a:gd name="connsiteY176" fmla="*/ 167540 h 257321"/>
              <a:gd name="connsiteX177" fmla="*/ 791050 w 1806696"/>
              <a:gd name="connsiteY177" fmla="*/ 152393 h 257321"/>
              <a:gd name="connsiteX178" fmla="*/ 774653 w 1806696"/>
              <a:gd name="connsiteY178" fmla="*/ 146459 h 257321"/>
              <a:gd name="connsiteX179" fmla="*/ 768759 w 1806696"/>
              <a:gd name="connsiteY179" fmla="*/ 142672 h 257321"/>
              <a:gd name="connsiteX180" fmla="*/ 82509 w 1806696"/>
              <a:gd name="connsiteY180" fmla="*/ 44138 h 257321"/>
              <a:gd name="connsiteX181" fmla="*/ 76420 w 1806696"/>
              <a:gd name="connsiteY181" fmla="*/ 51789 h 257321"/>
              <a:gd name="connsiteX182" fmla="*/ 81573 w 1806696"/>
              <a:gd name="connsiteY182" fmla="*/ 57099 h 257321"/>
              <a:gd name="connsiteX183" fmla="*/ 85477 w 1806696"/>
              <a:gd name="connsiteY183" fmla="*/ 46636 h 257321"/>
              <a:gd name="connsiteX184" fmla="*/ 82509 w 1806696"/>
              <a:gd name="connsiteY184" fmla="*/ 44138 h 257321"/>
              <a:gd name="connsiteX185" fmla="*/ 37381 w 1806696"/>
              <a:gd name="connsiteY185" fmla="*/ 31020 h 257321"/>
              <a:gd name="connsiteX186" fmla="*/ 29729 w 1806696"/>
              <a:gd name="connsiteY186" fmla="*/ 38048 h 257321"/>
              <a:gd name="connsiteX187" fmla="*/ 26293 w 1806696"/>
              <a:gd name="connsiteY187" fmla="*/ 51321 h 257321"/>
              <a:gd name="connsiteX188" fmla="*/ 26606 w 1806696"/>
              <a:gd name="connsiteY188" fmla="*/ 57723 h 257321"/>
              <a:gd name="connsiteX189" fmla="*/ 37068 w 1806696"/>
              <a:gd name="connsiteY189" fmla="*/ 64594 h 257321"/>
              <a:gd name="connsiteX190" fmla="*/ 44408 w 1806696"/>
              <a:gd name="connsiteY190" fmla="*/ 51165 h 257321"/>
              <a:gd name="connsiteX191" fmla="*/ 43315 w 1806696"/>
              <a:gd name="connsiteY191" fmla="*/ 45075 h 257321"/>
              <a:gd name="connsiteX192" fmla="*/ 40035 w 1806696"/>
              <a:gd name="connsiteY192" fmla="*/ 37735 h 257321"/>
              <a:gd name="connsiteX193" fmla="*/ 37381 w 1806696"/>
              <a:gd name="connsiteY193" fmla="*/ 31020 h 257321"/>
              <a:gd name="connsiteX194" fmla="*/ 198690 w 1806696"/>
              <a:gd name="connsiteY194" fmla="*/ 44918 h 257321"/>
              <a:gd name="connsiteX195" fmla="*/ 196505 w 1806696"/>
              <a:gd name="connsiteY195" fmla="*/ 47105 h 257321"/>
              <a:gd name="connsiteX196" fmla="*/ 198378 w 1806696"/>
              <a:gd name="connsiteY196" fmla="*/ 50540 h 257321"/>
              <a:gd name="connsiteX197" fmla="*/ 200408 w 1806696"/>
              <a:gd name="connsiteY197" fmla="*/ 48978 h 257321"/>
              <a:gd name="connsiteX198" fmla="*/ 198690 w 1806696"/>
              <a:gd name="connsiteY198" fmla="*/ 44918 h 257321"/>
              <a:gd name="connsiteX199" fmla="*/ 45189 w 1806696"/>
              <a:gd name="connsiteY199" fmla="*/ 18372 h 257321"/>
              <a:gd name="connsiteX200" fmla="*/ 35820 w 1806696"/>
              <a:gd name="connsiteY200" fmla="*/ 21963 h 257321"/>
              <a:gd name="connsiteX201" fmla="*/ 34727 w 1806696"/>
              <a:gd name="connsiteY201" fmla="*/ 24462 h 257321"/>
              <a:gd name="connsiteX202" fmla="*/ 37850 w 1806696"/>
              <a:gd name="connsiteY202" fmla="*/ 25087 h 257321"/>
              <a:gd name="connsiteX203" fmla="*/ 45189 w 1806696"/>
              <a:gd name="connsiteY203" fmla="*/ 18372 h 257321"/>
              <a:gd name="connsiteX204" fmla="*/ 384912 w 1806696"/>
              <a:gd name="connsiteY204" fmla="*/ 66794 h 257321"/>
              <a:gd name="connsiteX205" fmla="*/ 364719 w 1806696"/>
              <a:gd name="connsiteY205" fmla="*/ 73953 h 257321"/>
              <a:gd name="connsiteX206" fmla="*/ 363984 w 1806696"/>
              <a:gd name="connsiteY206" fmla="*/ 76340 h 257321"/>
              <a:gd name="connsiteX207" fmla="*/ 376651 w 1806696"/>
              <a:gd name="connsiteY207" fmla="*/ 85885 h 257321"/>
              <a:gd name="connsiteX208" fmla="*/ 380506 w 1806696"/>
              <a:gd name="connsiteY208" fmla="*/ 93963 h 257321"/>
              <a:gd name="connsiteX209" fmla="*/ 381424 w 1806696"/>
              <a:gd name="connsiteY209" fmla="*/ 91943 h 257321"/>
              <a:gd name="connsiteX210" fmla="*/ 384728 w 1806696"/>
              <a:gd name="connsiteY210" fmla="*/ 91760 h 257321"/>
              <a:gd name="connsiteX211" fmla="*/ 384912 w 1806696"/>
              <a:gd name="connsiteY211" fmla="*/ 66794 h 257321"/>
              <a:gd name="connsiteX212" fmla="*/ 299549 w 1806696"/>
              <a:gd name="connsiteY212" fmla="*/ 51740 h 257321"/>
              <a:gd name="connsiteX213" fmla="*/ 294410 w 1806696"/>
              <a:gd name="connsiteY213" fmla="*/ 58900 h 257321"/>
              <a:gd name="connsiteX214" fmla="*/ 295878 w 1806696"/>
              <a:gd name="connsiteY214" fmla="*/ 65325 h 257321"/>
              <a:gd name="connsiteX215" fmla="*/ 290371 w 1806696"/>
              <a:gd name="connsiteY215" fmla="*/ 71750 h 257321"/>
              <a:gd name="connsiteX216" fmla="*/ 279724 w 1806696"/>
              <a:gd name="connsiteY216" fmla="*/ 82398 h 257321"/>
              <a:gd name="connsiteX217" fmla="*/ 279356 w 1806696"/>
              <a:gd name="connsiteY217" fmla="*/ 102407 h 257321"/>
              <a:gd name="connsiteX218" fmla="*/ 280642 w 1806696"/>
              <a:gd name="connsiteY218" fmla="*/ 108282 h 257321"/>
              <a:gd name="connsiteX219" fmla="*/ 285965 w 1806696"/>
              <a:gd name="connsiteY219" fmla="*/ 104977 h 257321"/>
              <a:gd name="connsiteX220" fmla="*/ 294409 w 1806696"/>
              <a:gd name="connsiteY220" fmla="*/ 97451 h 257321"/>
              <a:gd name="connsiteX221" fmla="*/ 301201 w 1806696"/>
              <a:gd name="connsiteY221" fmla="*/ 99654 h 257321"/>
              <a:gd name="connsiteX222" fmla="*/ 311298 w 1806696"/>
              <a:gd name="connsiteY222" fmla="*/ 101306 h 257321"/>
              <a:gd name="connsiteX223" fmla="*/ 318274 w 1806696"/>
              <a:gd name="connsiteY223" fmla="*/ 95432 h 257321"/>
              <a:gd name="connsiteX224" fmla="*/ 326352 w 1806696"/>
              <a:gd name="connsiteY224" fmla="*/ 94147 h 257321"/>
              <a:gd name="connsiteX225" fmla="*/ 330574 w 1806696"/>
              <a:gd name="connsiteY225" fmla="*/ 91393 h 257321"/>
              <a:gd name="connsiteX226" fmla="*/ 325801 w 1806696"/>
              <a:gd name="connsiteY226" fmla="*/ 87354 h 257321"/>
              <a:gd name="connsiteX227" fmla="*/ 320110 w 1806696"/>
              <a:gd name="connsiteY227" fmla="*/ 89924 h 257321"/>
              <a:gd name="connsiteX228" fmla="*/ 313685 w 1806696"/>
              <a:gd name="connsiteY228" fmla="*/ 84233 h 257321"/>
              <a:gd name="connsiteX229" fmla="*/ 310197 w 1806696"/>
              <a:gd name="connsiteY229" fmla="*/ 77257 h 257321"/>
              <a:gd name="connsiteX230" fmla="*/ 316989 w 1806696"/>
              <a:gd name="connsiteY230" fmla="*/ 79460 h 257321"/>
              <a:gd name="connsiteX231" fmla="*/ 314419 w 1806696"/>
              <a:gd name="connsiteY231" fmla="*/ 73402 h 257321"/>
              <a:gd name="connsiteX232" fmla="*/ 313685 w 1806696"/>
              <a:gd name="connsiteY232" fmla="*/ 70098 h 257321"/>
              <a:gd name="connsiteX233" fmla="*/ 299549 w 1806696"/>
              <a:gd name="connsiteY233" fmla="*/ 51740 h 257321"/>
              <a:gd name="connsiteX234" fmla="*/ 1662852 w 1806696"/>
              <a:gd name="connsiteY234" fmla="*/ 244162 h 257321"/>
              <a:gd name="connsiteX235" fmla="*/ 1661447 w 1806696"/>
              <a:gd name="connsiteY235" fmla="*/ 247754 h 257321"/>
              <a:gd name="connsiteX236" fmla="*/ 1669879 w 1806696"/>
              <a:gd name="connsiteY236" fmla="*/ 250252 h 257321"/>
              <a:gd name="connsiteX237" fmla="*/ 1662852 w 1806696"/>
              <a:gd name="connsiteY237" fmla="*/ 244162 h 257321"/>
              <a:gd name="connsiteX238" fmla="*/ 527183 w 1806696"/>
              <a:gd name="connsiteY238" fmla="*/ 78910 h 257321"/>
              <a:gd name="connsiteX239" fmla="*/ 516902 w 1806696"/>
              <a:gd name="connsiteY239" fmla="*/ 85151 h 257321"/>
              <a:gd name="connsiteX240" fmla="*/ 512129 w 1806696"/>
              <a:gd name="connsiteY240" fmla="*/ 92311 h 257321"/>
              <a:gd name="connsiteX241" fmla="*/ 518921 w 1806696"/>
              <a:gd name="connsiteY241" fmla="*/ 98002 h 257321"/>
              <a:gd name="connsiteX242" fmla="*/ 527917 w 1806696"/>
              <a:gd name="connsiteY242" fmla="*/ 91760 h 257321"/>
              <a:gd name="connsiteX243" fmla="*/ 527183 w 1806696"/>
              <a:gd name="connsiteY243" fmla="*/ 78910 h 257321"/>
              <a:gd name="connsiteX244" fmla="*/ 133105 w 1806696"/>
              <a:gd name="connsiteY244" fmla="*/ 21651 h 257321"/>
              <a:gd name="connsiteX245" fmla="*/ 130137 w 1806696"/>
              <a:gd name="connsiteY245" fmla="*/ 25087 h 257321"/>
              <a:gd name="connsiteX246" fmla="*/ 138882 w 1806696"/>
              <a:gd name="connsiteY246" fmla="*/ 33363 h 257321"/>
              <a:gd name="connsiteX247" fmla="*/ 140913 w 1806696"/>
              <a:gd name="connsiteY247" fmla="*/ 30708 h 257321"/>
              <a:gd name="connsiteX248" fmla="*/ 133105 w 1806696"/>
              <a:gd name="connsiteY248" fmla="*/ 21651 h 257321"/>
              <a:gd name="connsiteX249" fmla="*/ 177766 w 1806696"/>
              <a:gd name="connsiteY249" fmla="*/ 26961 h 257321"/>
              <a:gd name="connsiteX250" fmla="*/ 163243 w 1806696"/>
              <a:gd name="connsiteY250" fmla="*/ 40390 h 257321"/>
              <a:gd name="connsiteX251" fmla="*/ 164023 w 1806696"/>
              <a:gd name="connsiteY251" fmla="*/ 43825 h 257321"/>
              <a:gd name="connsiteX252" fmla="*/ 168083 w 1806696"/>
              <a:gd name="connsiteY252" fmla="*/ 50696 h 257321"/>
              <a:gd name="connsiteX253" fmla="*/ 178234 w 1806696"/>
              <a:gd name="connsiteY253" fmla="*/ 46324 h 257321"/>
              <a:gd name="connsiteX254" fmla="*/ 180733 w 1806696"/>
              <a:gd name="connsiteY254" fmla="*/ 44450 h 257321"/>
              <a:gd name="connsiteX255" fmla="*/ 181669 w 1806696"/>
              <a:gd name="connsiteY255" fmla="*/ 32582 h 257321"/>
              <a:gd name="connsiteX256" fmla="*/ 180888 w 1806696"/>
              <a:gd name="connsiteY256" fmla="*/ 29147 h 257321"/>
              <a:gd name="connsiteX257" fmla="*/ 177766 w 1806696"/>
              <a:gd name="connsiteY257" fmla="*/ 26961 h 257321"/>
              <a:gd name="connsiteX258" fmla="*/ 1647081 w 1806696"/>
              <a:gd name="connsiteY258" fmla="*/ 231435 h 257321"/>
              <a:gd name="connsiteX259" fmla="*/ 1638804 w 1806696"/>
              <a:gd name="connsiteY259" fmla="*/ 232606 h 257321"/>
              <a:gd name="connsiteX260" fmla="*/ 1631465 w 1806696"/>
              <a:gd name="connsiteY260" fmla="*/ 234168 h 257321"/>
              <a:gd name="connsiteX261" fmla="*/ 1628499 w 1806696"/>
              <a:gd name="connsiteY261" fmla="*/ 233856 h 257321"/>
              <a:gd name="connsiteX262" fmla="*/ 1627874 w 1806696"/>
              <a:gd name="connsiteY262" fmla="*/ 235886 h 257321"/>
              <a:gd name="connsiteX263" fmla="*/ 1630216 w 1806696"/>
              <a:gd name="connsiteY263" fmla="*/ 237447 h 257321"/>
              <a:gd name="connsiteX264" fmla="*/ 1639585 w 1806696"/>
              <a:gd name="connsiteY264" fmla="*/ 244943 h 257321"/>
              <a:gd name="connsiteX265" fmla="*/ 1643177 w 1806696"/>
              <a:gd name="connsiteY265" fmla="*/ 247441 h 257321"/>
              <a:gd name="connsiteX266" fmla="*/ 1655201 w 1806696"/>
              <a:gd name="connsiteY266" fmla="*/ 237760 h 257321"/>
              <a:gd name="connsiteX267" fmla="*/ 1656606 w 1806696"/>
              <a:gd name="connsiteY267" fmla="*/ 236042 h 257321"/>
              <a:gd name="connsiteX268" fmla="*/ 1655825 w 1806696"/>
              <a:gd name="connsiteY268" fmla="*/ 234012 h 257321"/>
              <a:gd name="connsiteX269" fmla="*/ 1647081 w 1806696"/>
              <a:gd name="connsiteY269" fmla="*/ 231435 h 257321"/>
              <a:gd name="connsiteX270" fmla="*/ 1150289 w 1806696"/>
              <a:gd name="connsiteY270" fmla="*/ 159298 h 257321"/>
              <a:gd name="connsiteX271" fmla="*/ 1127498 w 1806696"/>
              <a:gd name="connsiteY271" fmla="*/ 168826 h 257321"/>
              <a:gd name="connsiteX272" fmla="*/ 1133102 w 1806696"/>
              <a:gd name="connsiteY272" fmla="*/ 175738 h 257321"/>
              <a:gd name="connsiteX273" fmla="*/ 1147674 w 1806696"/>
              <a:gd name="connsiteY273" fmla="*/ 171815 h 257321"/>
              <a:gd name="connsiteX274" fmla="*/ 1153465 w 1806696"/>
              <a:gd name="connsiteY274" fmla="*/ 160046 h 257321"/>
              <a:gd name="connsiteX275" fmla="*/ 1150289 w 1806696"/>
              <a:gd name="connsiteY275" fmla="*/ 159298 h 257321"/>
              <a:gd name="connsiteX276" fmla="*/ 92036 w 1806696"/>
              <a:gd name="connsiteY276" fmla="*/ 5879 h 257321"/>
              <a:gd name="connsiteX277" fmla="*/ 84541 w 1806696"/>
              <a:gd name="connsiteY277" fmla="*/ 8846 h 257321"/>
              <a:gd name="connsiteX278" fmla="*/ 88287 w 1806696"/>
              <a:gd name="connsiteY278" fmla="*/ 11657 h 257321"/>
              <a:gd name="connsiteX279" fmla="*/ 96408 w 1806696"/>
              <a:gd name="connsiteY279" fmla="*/ 8534 h 257321"/>
              <a:gd name="connsiteX280" fmla="*/ 92036 w 1806696"/>
              <a:gd name="connsiteY280" fmla="*/ 5879 h 257321"/>
              <a:gd name="connsiteX281" fmla="*/ 408410 w 1806696"/>
              <a:gd name="connsiteY281" fmla="*/ 49354 h 257321"/>
              <a:gd name="connsiteX282" fmla="*/ 388767 w 1806696"/>
              <a:gd name="connsiteY282" fmla="*/ 60001 h 257321"/>
              <a:gd name="connsiteX283" fmla="*/ 389134 w 1806696"/>
              <a:gd name="connsiteY283" fmla="*/ 197132 h 257321"/>
              <a:gd name="connsiteX284" fmla="*/ 408042 w 1806696"/>
              <a:gd name="connsiteY284" fmla="*/ 207780 h 257321"/>
              <a:gd name="connsiteX285" fmla="*/ 419975 w 1806696"/>
              <a:gd name="connsiteY285" fmla="*/ 193278 h 257321"/>
              <a:gd name="connsiteX286" fmla="*/ 420341 w 1806696"/>
              <a:gd name="connsiteY286" fmla="*/ 131963 h 257321"/>
              <a:gd name="connsiteX287" fmla="*/ 419791 w 1806696"/>
              <a:gd name="connsiteY287" fmla="*/ 64040 h 257321"/>
              <a:gd name="connsiteX288" fmla="*/ 408410 w 1806696"/>
              <a:gd name="connsiteY288" fmla="*/ 49354 h 257321"/>
              <a:gd name="connsiteX289" fmla="*/ 594761 w 1806696"/>
              <a:gd name="connsiteY289" fmla="*/ 74783 h 257321"/>
              <a:gd name="connsiteX290" fmla="*/ 586953 w 1806696"/>
              <a:gd name="connsiteY290" fmla="*/ 79780 h 257321"/>
              <a:gd name="connsiteX291" fmla="*/ 593200 w 1806696"/>
              <a:gd name="connsiteY291" fmla="*/ 86963 h 257321"/>
              <a:gd name="connsiteX292" fmla="*/ 601320 w 1806696"/>
              <a:gd name="connsiteY292" fmla="*/ 79311 h 257321"/>
              <a:gd name="connsiteX293" fmla="*/ 594761 w 1806696"/>
              <a:gd name="connsiteY293" fmla="*/ 74783 h 257321"/>
              <a:gd name="connsiteX294" fmla="*/ 181201 w 1806696"/>
              <a:gd name="connsiteY294" fmla="*/ 14624 h 257321"/>
              <a:gd name="connsiteX295" fmla="*/ 176516 w 1806696"/>
              <a:gd name="connsiteY295" fmla="*/ 18060 h 257321"/>
              <a:gd name="connsiteX296" fmla="*/ 180576 w 1806696"/>
              <a:gd name="connsiteY296" fmla="*/ 20402 h 257321"/>
              <a:gd name="connsiteX297" fmla="*/ 183699 w 1806696"/>
              <a:gd name="connsiteY297" fmla="*/ 17903 h 257321"/>
              <a:gd name="connsiteX298" fmla="*/ 181201 w 1806696"/>
              <a:gd name="connsiteY298" fmla="*/ 14624 h 257321"/>
              <a:gd name="connsiteX299" fmla="*/ 141733 w 1806696"/>
              <a:gd name="connsiteY299" fmla="*/ 3459 h 257321"/>
              <a:gd name="connsiteX300" fmla="*/ 182294 w 1806696"/>
              <a:gd name="connsiteY300" fmla="*/ 10564 h 257321"/>
              <a:gd name="connsiteX301" fmla="*/ 200252 w 1806696"/>
              <a:gd name="connsiteY301" fmla="*/ 17123 h 257321"/>
              <a:gd name="connsiteX302" fmla="*/ 234450 w 1806696"/>
              <a:gd name="connsiteY302" fmla="*/ 56006 h 257321"/>
              <a:gd name="connsiteX303" fmla="*/ 237417 w 1806696"/>
              <a:gd name="connsiteY303" fmla="*/ 80054 h 257321"/>
              <a:gd name="connsiteX304" fmla="*/ 237886 w 1806696"/>
              <a:gd name="connsiteY304" fmla="*/ 108630 h 257321"/>
              <a:gd name="connsiteX305" fmla="*/ 232889 w 1806696"/>
              <a:gd name="connsiteY305" fmla="*/ 113315 h 257321"/>
              <a:gd name="connsiteX306" fmla="*/ 142943 w 1806696"/>
              <a:gd name="connsiteY306" fmla="*/ 113315 h 257321"/>
              <a:gd name="connsiteX307" fmla="*/ 137790 w 1806696"/>
              <a:gd name="connsiteY307" fmla="*/ 108006 h 257321"/>
              <a:gd name="connsiteX308" fmla="*/ 136853 w 1806696"/>
              <a:gd name="connsiteY308" fmla="*/ 55225 h 257321"/>
              <a:gd name="connsiteX309" fmla="*/ 126703 w 1806696"/>
              <a:gd name="connsiteY309" fmla="*/ 44762 h 257321"/>
              <a:gd name="connsiteX310" fmla="*/ 106246 w 1806696"/>
              <a:gd name="connsiteY310" fmla="*/ 48666 h 257321"/>
              <a:gd name="connsiteX311" fmla="*/ 102654 w 1806696"/>
              <a:gd name="connsiteY311" fmla="*/ 60534 h 257321"/>
              <a:gd name="connsiteX312" fmla="*/ 102654 w 1806696"/>
              <a:gd name="connsiteY312" fmla="*/ 155946 h 257321"/>
              <a:gd name="connsiteX313" fmla="*/ 103435 w 1806696"/>
              <a:gd name="connsiteY313" fmla="*/ 201231 h 257321"/>
              <a:gd name="connsiteX314" fmla="*/ 121705 w 1806696"/>
              <a:gd name="connsiteY314" fmla="*/ 213099 h 257321"/>
              <a:gd name="connsiteX315" fmla="*/ 136696 w 1806696"/>
              <a:gd name="connsiteY315" fmla="*/ 200450 h 257321"/>
              <a:gd name="connsiteX316" fmla="*/ 137634 w 1806696"/>
              <a:gd name="connsiteY316" fmla="*/ 161411 h 257321"/>
              <a:gd name="connsiteX317" fmla="*/ 147940 w 1806696"/>
              <a:gd name="connsiteY317" fmla="*/ 152042 h 257321"/>
              <a:gd name="connsiteX318" fmla="*/ 231483 w 1806696"/>
              <a:gd name="connsiteY318" fmla="*/ 151886 h 257321"/>
              <a:gd name="connsiteX319" fmla="*/ 237729 w 1806696"/>
              <a:gd name="connsiteY319" fmla="*/ 158132 h 257321"/>
              <a:gd name="connsiteX320" fmla="*/ 237886 w 1806696"/>
              <a:gd name="connsiteY320" fmla="*/ 173435 h 257321"/>
              <a:gd name="connsiteX321" fmla="*/ 230858 w 1806696"/>
              <a:gd name="connsiteY321" fmla="*/ 213255 h 257321"/>
              <a:gd name="connsiteX322" fmla="*/ 186198 w 1806696"/>
              <a:gd name="connsiteY322" fmla="*/ 245111 h 257321"/>
              <a:gd name="connsiteX323" fmla="*/ 100468 w 1806696"/>
              <a:gd name="connsiteY323" fmla="*/ 253856 h 257321"/>
              <a:gd name="connsiteX324" fmla="*/ 46126 w 1806696"/>
              <a:gd name="connsiteY324" fmla="*/ 243550 h 257321"/>
              <a:gd name="connsiteX325" fmla="*/ 3495 w 1806696"/>
              <a:gd name="connsiteY325" fmla="*/ 187333 h 257321"/>
              <a:gd name="connsiteX326" fmla="*/ 1933 w 1806696"/>
              <a:gd name="connsiteY326" fmla="*/ 133303 h 257321"/>
              <a:gd name="connsiteX327" fmla="*/ 59 w 1806696"/>
              <a:gd name="connsiteY327" fmla="*/ 124558 h 257321"/>
              <a:gd name="connsiteX328" fmla="*/ 1464 w 1806696"/>
              <a:gd name="connsiteY328" fmla="*/ 63657 h 257321"/>
              <a:gd name="connsiteX329" fmla="*/ 4744 w 1806696"/>
              <a:gd name="connsiteY329" fmla="*/ 54600 h 257321"/>
              <a:gd name="connsiteX330" fmla="*/ 45033 w 1806696"/>
              <a:gd name="connsiteY330" fmla="*/ 15249 h 257321"/>
              <a:gd name="connsiteX331" fmla="*/ 100468 w 1806696"/>
              <a:gd name="connsiteY331" fmla="*/ 3381 h 257321"/>
              <a:gd name="connsiteX332" fmla="*/ 141733 w 1806696"/>
              <a:gd name="connsiteY332" fmla="*/ 3459 h 257321"/>
              <a:gd name="connsiteX333" fmla="*/ 1682587 w 1806696"/>
              <a:gd name="connsiteY333" fmla="*/ 221402 h 257321"/>
              <a:gd name="connsiteX334" fmla="*/ 1675033 w 1806696"/>
              <a:gd name="connsiteY334" fmla="*/ 226360 h 257321"/>
              <a:gd name="connsiteX335" fmla="*/ 1660823 w 1806696"/>
              <a:gd name="connsiteY335" fmla="*/ 238853 h 257321"/>
              <a:gd name="connsiteX336" fmla="*/ 1672377 w 1806696"/>
              <a:gd name="connsiteY336" fmla="*/ 240727 h 257321"/>
              <a:gd name="connsiteX337" fmla="*/ 1690024 w 1806696"/>
              <a:gd name="connsiteY337" fmla="*/ 243694 h 257321"/>
              <a:gd name="connsiteX338" fmla="*/ 1700798 w 1806696"/>
              <a:gd name="connsiteY338" fmla="*/ 244630 h 257321"/>
              <a:gd name="connsiteX339" fmla="*/ 1697363 w 1806696"/>
              <a:gd name="connsiteY339" fmla="*/ 240258 h 257321"/>
              <a:gd name="connsiteX340" fmla="*/ 1696738 w 1806696"/>
              <a:gd name="connsiteY340" fmla="*/ 238228 h 257321"/>
              <a:gd name="connsiteX341" fmla="*/ 1690649 w 1806696"/>
              <a:gd name="connsiteY341" fmla="*/ 228703 h 257321"/>
              <a:gd name="connsiteX342" fmla="*/ 1689087 w 1806696"/>
              <a:gd name="connsiteY342" fmla="*/ 227453 h 257321"/>
              <a:gd name="connsiteX343" fmla="*/ 1682587 w 1806696"/>
              <a:gd name="connsiteY343" fmla="*/ 221402 h 257321"/>
              <a:gd name="connsiteX344" fmla="*/ 1707357 w 1806696"/>
              <a:gd name="connsiteY344" fmla="*/ 222300 h 257321"/>
              <a:gd name="connsiteX345" fmla="*/ 1699861 w 1806696"/>
              <a:gd name="connsiteY345" fmla="*/ 227453 h 257321"/>
              <a:gd name="connsiteX346" fmla="*/ 1704390 w 1806696"/>
              <a:gd name="connsiteY346" fmla="*/ 233075 h 257321"/>
              <a:gd name="connsiteX347" fmla="*/ 1708607 w 1806696"/>
              <a:gd name="connsiteY347" fmla="*/ 231357 h 257321"/>
              <a:gd name="connsiteX348" fmla="*/ 1708450 w 1806696"/>
              <a:gd name="connsiteY348" fmla="*/ 228234 h 257321"/>
              <a:gd name="connsiteX349" fmla="*/ 1707357 w 1806696"/>
              <a:gd name="connsiteY349" fmla="*/ 222300 h 257321"/>
              <a:gd name="connsiteX350" fmla="*/ 462748 w 1806696"/>
              <a:gd name="connsiteY350" fmla="*/ 42745 h 257321"/>
              <a:gd name="connsiteX351" fmla="*/ 459076 w 1806696"/>
              <a:gd name="connsiteY351" fmla="*/ 42745 h 257321"/>
              <a:gd name="connsiteX352" fmla="*/ 454854 w 1806696"/>
              <a:gd name="connsiteY352" fmla="*/ 52658 h 257321"/>
              <a:gd name="connsiteX353" fmla="*/ 450448 w 1806696"/>
              <a:gd name="connsiteY353" fmla="*/ 57798 h 257321"/>
              <a:gd name="connsiteX354" fmla="*/ 432641 w 1806696"/>
              <a:gd name="connsiteY354" fmla="*/ 64224 h 257321"/>
              <a:gd name="connsiteX355" fmla="*/ 428052 w 1806696"/>
              <a:gd name="connsiteY355" fmla="*/ 83866 h 257321"/>
              <a:gd name="connsiteX356" fmla="*/ 444023 w 1806696"/>
              <a:gd name="connsiteY356" fmla="*/ 94146 h 257321"/>
              <a:gd name="connsiteX357" fmla="*/ 449162 w 1806696"/>
              <a:gd name="connsiteY357" fmla="*/ 89741 h 257321"/>
              <a:gd name="connsiteX358" fmla="*/ 458893 w 1806696"/>
              <a:gd name="connsiteY358" fmla="*/ 70282 h 257321"/>
              <a:gd name="connsiteX359" fmla="*/ 460728 w 1806696"/>
              <a:gd name="connsiteY359" fmla="*/ 68813 h 257321"/>
              <a:gd name="connsiteX360" fmla="*/ 464584 w 1806696"/>
              <a:gd name="connsiteY360" fmla="*/ 60552 h 257321"/>
              <a:gd name="connsiteX361" fmla="*/ 465685 w 1806696"/>
              <a:gd name="connsiteY361" fmla="*/ 54310 h 257321"/>
              <a:gd name="connsiteX362" fmla="*/ 462748 w 1806696"/>
              <a:gd name="connsiteY362" fmla="*/ 42745 h 257321"/>
              <a:gd name="connsiteX363" fmla="*/ 1775441 w 1806696"/>
              <a:gd name="connsiteY363" fmla="*/ 228078 h 257321"/>
              <a:gd name="connsiteX364" fmla="*/ 1767790 w 1806696"/>
              <a:gd name="connsiteY364" fmla="*/ 233075 h 257321"/>
              <a:gd name="connsiteX365" fmla="*/ 1768258 w 1806696"/>
              <a:gd name="connsiteY365" fmla="*/ 236042 h 257321"/>
              <a:gd name="connsiteX366" fmla="*/ 1772786 w 1806696"/>
              <a:gd name="connsiteY366" fmla="*/ 231201 h 257321"/>
              <a:gd name="connsiteX367" fmla="*/ 1775441 w 1806696"/>
              <a:gd name="connsiteY367" fmla="*/ 228078 h 257321"/>
              <a:gd name="connsiteX368" fmla="*/ 787614 w 1806696"/>
              <a:gd name="connsiteY368" fmla="*/ 82591 h 257321"/>
              <a:gd name="connsiteX369" fmla="*/ 779338 w 1806696"/>
              <a:gd name="connsiteY369" fmla="*/ 89774 h 257321"/>
              <a:gd name="connsiteX370" fmla="*/ 787614 w 1806696"/>
              <a:gd name="connsiteY370" fmla="*/ 82591 h 257321"/>
              <a:gd name="connsiteX371" fmla="*/ 1507225 w 1806696"/>
              <a:gd name="connsiteY371" fmla="*/ 176944 h 257321"/>
              <a:gd name="connsiteX372" fmla="*/ 1504414 w 1806696"/>
              <a:gd name="connsiteY372" fmla="*/ 180224 h 257321"/>
              <a:gd name="connsiteX373" fmla="*/ 1506132 w 1806696"/>
              <a:gd name="connsiteY373" fmla="*/ 181941 h 257321"/>
              <a:gd name="connsiteX374" fmla="*/ 1508943 w 1806696"/>
              <a:gd name="connsiteY374" fmla="*/ 178506 h 257321"/>
              <a:gd name="connsiteX375" fmla="*/ 1507225 w 1806696"/>
              <a:gd name="connsiteY375" fmla="*/ 176944 h 257321"/>
              <a:gd name="connsiteX376" fmla="*/ 1777841 w 1806696"/>
              <a:gd name="connsiteY376" fmla="*/ 215234 h 257321"/>
              <a:gd name="connsiteX377" fmla="*/ 1766853 w 1806696"/>
              <a:gd name="connsiteY377" fmla="*/ 220270 h 257321"/>
              <a:gd name="connsiteX378" fmla="*/ 1784498 w 1806696"/>
              <a:gd name="connsiteY378" fmla="*/ 225892 h 257321"/>
              <a:gd name="connsiteX379" fmla="*/ 1787309 w 1806696"/>
              <a:gd name="connsiteY379" fmla="*/ 225736 h 257321"/>
              <a:gd name="connsiteX380" fmla="*/ 1787309 w 1806696"/>
              <a:gd name="connsiteY380" fmla="*/ 223081 h 257321"/>
              <a:gd name="connsiteX381" fmla="*/ 1777841 w 1806696"/>
              <a:gd name="connsiteY381" fmla="*/ 215234 h 257321"/>
              <a:gd name="connsiteX382" fmla="*/ 1630996 w 1806696"/>
              <a:gd name="connsiteY382" fmla="*/ 193411 h 257321"/>
              <a:gd name="connsiteX383" fmla="*/ 1629435 w 1806696"/>
              <a:gd name="connsiteY383" fmla="*/ 193724 h 257321"/>
              <a:gd name="connsiteX384" fmla="*/ 1628342 w 1806696"/>
              <a:gd name="connsiteY384" fmla="*/ 197471 h 257321"/>
              <a:gd name="connsiteX385" fmla="*/ 1625063 w 1806696"/>
              <a:gd name="connsiteY385" fmla="*/ 199033 h 257321"/>
              <a:gd name="connsiteX386" fmla="*/ 1619285 w 1806696"/>
              <a:gd name="connsiteY386" fmla="*/ 200126 h 257321"/>
              <a:gd name="connsiteX387" fmla="*/ 1607574 w 1806696"/>
              <a:gd name="connsiteY387" fmla="*/ 207465 h 257321"/>
              <a:gd name="connsiteX388" fmla="*/ 1607417 w 1806696"/>
              <a:gd name="connsiteY388" fmla="*/ 207465 h 257321"/>
              <a:gd name="connsiteX389" fmla="*/ 1601795 w 1806696"/>
              <a:gd name="connsiteY389" fmla="*/ 197627 h 257321"/>
              <a:gd name="connsiteX390" fmla="*/ 1597110 w 1806696"/>
              <a:gd name="connsiteY390" fmla="*/ 211057 h 257321"/>
              <a:gd name="connsiteX391" fmla="*/ 1600390 w 1806696"/>
              <a:gd name="connsiteY391" fmla="*/ 211681 h 257321"/>
              <a:gd name="connsiteX392" fmla="*/ 1607574 w 1806696"/>
              <a:gd name="connsiteY392" fmla="*/ 207465 h 257321"/>
              <a:gd name="connsiteX393" fmla="*/ 1607574 w 1806696"/>
              <a:gd name="connsiteY393" fmla="*/ 207621 h 257321"/>
              <a:gd name="connsiteX394" fmla="*/ 1607729 w 1806696"/>
              <a:gd name="connsiteY394" fmla="*/ 207621 h 257321"/>
              <a:gd name="connsiteX395" fmla="*/ 1613039 w 1806696"/>
              <a:gd name="connsiteY395" fmla="*/ 213087 h 257321"/>
              <a:gd name="connsiteX396" fmla="*/ 1625375 w 1806696"/>
              <a:gd name="connsiteY396" fmla="*/ 215117 h 257321"/>
              <a:gd name="connsiteX397" fmla="*/ 1631778 w 1806696"/>
              <a:gd name="connsiteY397" fmla="*/ 201844 h 257321"/>
              <a:gd name="connsiteX398" fmla="*/ 1633963 w 1806696"/>
              <a:gd name="connsiteY398" fmla="*/ 194192 h 257321"/>
              <a:gd name="connsiteX399" fmla="*/ 1630996 w 1806696"/>
              <a:gd name="connsiteY399" fmla="*/ 193411 h 257321"/>
              <a:gd name="connsiteX400" fmla="*/ 461462 w 1806696"/>
              <a:gd name="connsiteY400" fmla="*/ 24938 h 257321"/>
              <a:gd name="connsiteX401" fmla="*/ 457057 w 1806696"/>
              <a:gd name="connsiteY401" fmla="*/ 30813 h 257321"/>
              <a:gd name="connsiteX402" fmla="*/ 460177 w 1806696"/>
              <a:gd name="connsiteY402" fmla="*/ 34301 h 257321"/>
              <a:gd name="connsiteX403" fmla="*/ 463666 w 1806696"/>
              <a:gd name="connsiteY403" fmla="*/ 29711 h 257321"/>
              <a:gd name="connsiteX404" fmla="*/ 461462 w 1806696"/>
              <a:gd name="connsiteY404" fmla="*/ 24938 h 257321"/>
              <a:gd name="connsiteX405" fmla="*/ 1258445 w 1806696"/>
              <a:gd name="connsiteY405" fmla="*/ 137867 h 257321"/>
              <a:gd name="connsiteX406" fmla="*/ 1254854 w 1806696"/>
              <a:gd name="connsiteY406" fmla="*/ 141147 h 257321"/>
              <a:gd name="connsiteX407" fmla="*/ 1260476 w 1806696"/>
              <a:gd name="connsiteY407" fmla="*/ 146768 h 257321"/>
              <a:gd name="connsiteX408" fmla="*/ 1262193 w 1806696"/>
              <a:gd name="connsiteY408" fmla="*/ 143957 h 257321"/>
              <a:gd name="connsiteX409" fmla="*/ 1258445 w 1806696"/>
              <a:gd name="connsiteY409" fmla="*/ 137867 h 257321"/>
              <a:gd name="connsiteX410" fmla="*/ 386748 w 1806696"/>
              <a:gd name="connsiteY410" fmla="*/ 11904 h 257321"/>
              <a:gd name="connsiteX411" fmla="*/ 380139 w 1806696"/>
              <a:gd name="connsiteY411" fmla="*/ 19247 h 257321"/>
              <a:gd name="connsiteX412" fmla="*/ 390787 w 1806696"/>
              <a:gd name="connsiteY412" fmla="*/ 24571 h 257321"/>
              <a:gd name="connsiteX413" fmla="*/ 393172 w 1806696"/>
              <a:gd name="connsiteY413" fmla="*/ 21634 h 257321"/>
              <a:gd name="connsiteX414" fmla="*/ 386748 w 1806696"/>
              <a:gd name="connsiteY414" fmla="*/ 11904 h 257321"/>
              <a:gd name="connsiteX415" fmla="*/ 714689 w 1806696"/>
              <a:gd name="connsiteY415" fmla="*/ 58855 h 257321"/>
              <a:gd name="connsiteX416" fmla="*/ 715158 w 1806696"/>
              <a:gd name="connsiteY416" fmla="*/ 66507 h 257321"/>
              <a:gd name="connsiteX417" fmla="*/ 721092 w 1806696"/>
              <a:gd name="connsiteY417" fmla="*/ 70254 h 257321"/>
              <a:gd name="connsiteX418" fmla="*/ 725776 w 1806696"/>
              <a:gd name="connsiteY418" fmla="*/ 70567 h 257321"/>
              <a:gd name="connsiteX419" fmla="*/ 726869 w 1806696"/>
              <a:gd name="connsiteY419" fmla="*/ 63539 h 257321"/>
              <a:gd name="connsiteX420" fmla="*/ 721560 w 1806696"/>
              <a:gd name="connsiteY420" fmla="*/ 61041 h 257321"/>
              <a:gd name="connsiteX421" fmla="*/ 714689 w 1806696"/>
              <a:gd name="connsiteY421" fmla="*/ 58855 h 257321"/>
              <a:gd name="connsiteX422" fmla="*/ 480371 w 1806696"/>
              <a:gd name="connsiteY422" fmla="*/ 23286 h 257321"/>
              <a:gd name="connsiteX423" fmla="*/ 487530 w 1806696"/>
              <a:gd name="connsiteY423" fmla="*/ 29895 h 257321"/>
              <a:gd name="connsiteX424" fmla="*/ 489734 w 1806696"/>
              <a:gd name="connsiteY424" fmla="*/ 27876 h 257321"/>
              <a:gd name="connsiteX425" fmla="*/ 480371 w 1806696"/>
              <a:gd name="connsiteY425" fmla="*/ 23286 h 257321"/>
              <a:gd name="connsiteX426" fmla="*/ 808071 w 1806696"/>
              <a:gd name="connsiteY426" fmla="*/ 70254 h 257321"/>
              <a:gd name="connsiteX427" fmla="*/ 804947 w 1806696"/>
              <a:gd name="connsiteY427" fmla="*/ 71972 h 257321"/>
              <a:gd name="connsiteX428" fmla="*/ 797140 w 1806696"/>
              <a:gd name="connsiteY428" fmla="*/ 78999 h 257321"/>
              <a:gd name="connsiteX429" fmla="*/ 799794 w 1806696"/>
              <a:gd name="connsiteY429" fmla="*/ 88056 h 257321"/>
              <a:gd name="connsiteX430" fmla="*/ 806821 w 1806696"/>
              <a:gd name="connsiteY430" fmla="*/ 84152 h 257321"/>
              <a:gd name="connsiteX431" fmla="*/ 808852 w 1806696"/>
              <a:gd name="connsiteY431" fmla="*/ 73690 h 257321"/>
              <a:gd name="connsiteX432" fmla="*/ 808071 w 1806696"/>
              <a:gd name="connsiteY432" fmla="*/ 70254 h 257321"/>
              <a:gd name="connsiteX433" fmla="*/ 1222373 w 1806696"/>
              <a:gd name="connsiteY433" fmla="*/ 129435 h 257321"/>
              <a:gd name="connsiteX434" fmla="*/ 1219094 w 1806696"/>
              <a:gd name="connsiteY434" fmla="*/ 133807 h 257321"/>
              <a:gd name="connsiteX435" fmla="*/ 1220656 w 1806696"/>
              <a:gd name="connsiteY435" fmla="*/ 144426 h 257321"/>
              <a:gd name="connsiteX436" fmla="*/ 1226589 w 1806696"/>
              <a:gd name="connsiteY436" fmla="*/ 135369 h 257321"/>
              <a:gd name="connsiteX437" fmla="*/ 1222373 w 1806696"/>
              <a:gd name="connsiteY437" fmla="*/ 129435 h 257321"/>
              <a:gd name="connsiteX438" fmla="*/ 1769819 w 1806696"/>
              <a:gd name="connsiteY438" fmla="*/ 205435 h 257321"/>
              <a:gd name="connsiteX439" fmla="*/ 1766384 w 1806696"/>
              <a:gd name="connsiteY439" fmla="*/ 208246 h 257321"/>
              <a:gd name="connsiteX440" fmla="*/ 1770288 w 1806696"/>
              <a:gd name="connsiteY440" fmla="*/ 210276 h 257321"/>
              <a:gd name="connsiteX441" fmla="*/ 1772942 w 1806696"/>
              <a:gd name="connsiteY441" fmla="*/ 207465 h 257321"/>
              <a:gd name="connsiteX442" fmla="*/ 1769819 w 1806696"/>
              <a:gd name="connsiteY442" fmla="*/ 205435 h 257321"/>
              <a:gd name="connsiteX443" fmla="*/ 1714852 w 1806696"/>
              <a:gd name="connsiteY443" fmla="*/ 196847 h 257321"/>
              <a:gd name="connsiteX444" fmla="*/ 1712979 w 1806696"/>
              <a:gd name="connsiteY444" fmla="*/ 207778 h 257321"/>
              <a:gd name="connsiteX445" fmla="*/ 1720943 w 1806696"/>
              <a:gd name="connsiteY445" fmla="*/ 223237 h 257321"/>
              <a:gd name="connsiteX446" fmla="*/ 1729531 w 1806696"/>
              <a:gd name="connsiteY446" fmla="*/ 219489 h 257321"/>
              <a:gd name="connsiteX447" fmla="*/ 1726408 w 1806696"/>
              <a:gd name="connsiteY447" fmla="*/ 210432 h 257321"/>
              <a:gd name="connsiteX448" fmla="*/ 1722504 w 1806696"/>
              <a:gd name="connsiteY448" fmla="*/ 207153 h 257321"/>
              <a:gd name="connsiteX449" fmla="*/ 1726565 w 1806696"/>
              <a:gd name="connsiteY449" fmla="*/ 206060 h 257321"/>
              <a:gd name="connsiteX450" fmla="*/ 1729063 w 1806696"/>
              <a:gd name="connsiteY450" fmla="*/ 204498 h 257321"/>
              <a:gd name="connsiteX451" fmla="*/ 1727033 w 1806696"/>
              <a:gd name="connsiteY451" fmla="*/ 202156 h 257321"/>
              <a:gd name="connsiteX452" fmla="*/ 1714852 w 1806696"/>
              <a:gd name="connsiteY452" fmla="*/ 196847 h 257321"/>
              <a:gd name="connsiteX453" fmla="*/ 441820 w 1806696"/>
              <a:gd name="connsiteY453" fmla="*/ 10436 h 257321"/>
              <a:gd name="connsiteX454" fmla="*/ 493772 w 1806696"/>
              <a:gd name="connsiteY454" fmla="*/ 25306 h 257321"/>
              <a:gd name="connsiteX455" fmla="*/ 531221 w 1806696"/>
              <a:gd name="connsiteY455" fmla="*/ 74504 h 257321"/>
              <a:gd name="connsiteX456" fmla="*/ 532322 w 1806696"/>
              <a:gd name="connsiteY456" fmla="*/ 85885 h 257321"/>
              <a:gd name="connsiteX457" fmla="*/ 532139 w 1806696"/>
              <a:gd name="connsiteY457" fmla="*/ 166292 h 257321"/>
              <a:gd name="connsiteX458" fmla="*/ 530670 w 1806696"/>
              <a:gd name="connsiteY458" fmla="*/ 177857 h 257321"/>
              <a:gd name="connsiteX459" fmla="*/ 530670 w 1806696"/>
              <a:gd name="connsiteY459" fmla="*/ 178958 h 257321"/>
              <a:gd name="connsiteX460" fmla="*/ 527366 w 1806696"/>
              <a:gd name="connsiteY460" fmla="*/ 196031 h 257321"/>
              <a:gd name="connsiteX461" fmla="*/ 511579 w 1806696"/>
              <a:gd name="connsiteY461" fmla="*/ 220079 h 257321"/>
              <a:gd name="connsiteX462" fmla="*/ 456690 w 1806696"/>
              <a:gd name="connsiteY462" fmla="*/ 244862 h 257321"/>
              <a:gd name="connsiteX463" fmla="*/ 335898 w 1806696"/>
              <a:gd name="connsiteY463" fmla="*/ 242843 h 257321"/>
              <a:gd name="connsiteX464" fmla="*/ 286883 w 1806696"/>
              <a:gd name="connsiteY464" fmla="*/ 214389 h 257321"/>
              <a:gd name="connsiteX465" fmla="*/ 281192 w 1806696"/>
              <a:gd name="connsiteY465" fmla="*/ 208331 h 257321"/>
              <a:gd name="connsiteX466" fmla="*/ 274400 w 1806696"/>
              <a:gd name="connsiteY466" fmla="*/ 159499 h 257321"/>
              <a:gd name="connsiteX467" fmla="*/ 275684 w 1806696"/>
              <a:gd name="connsiteY467" fmla="*/ 158581 h 257321"/>
              <a:gd name="connsiteX468" fmla="*/ 275318 w 1806696"/>
              <a:gd name="connsiteY468" fmla="*/ 155828 h 257321"/>
              <a:gd name="connsiteX469" fmla="*/ 275501 w 1806696"/>
              <a:gd name="connsiteY469" fmla="*/ 93963 h 257321"/>
              <a:gd name="connsiteX470" fmla="*/ 289086 w 1806696"/>
              <a:gd name="connsiteY470" fmla="*/ 44948 h 257321"/>
              <a:gd name="connsiteX471" fmla="*/ 329289 w 1806696"/>
              <a:gd name="connsiteY471" fmla="*/ 17963 h 257321"/>
              <a:gd name="connsiteX472" fmla="*/ 441820 w 1806696"/>
              <a:gd name="connsiteY472" fmla="*/ 10436 h 257321"/>
              <a:gd name="connsiteX473" fmla="*/ 1149916 w 1806696"/>
              <a:gd name="connsiteY473" fmla="*/ 106804 h 257321"/>
              <a:gd name="connsiteX474" fmla="*/ 1128432 w 1806696"/>
              <a:gd name="connsiteY474" fmla="*/ 116517 h 257321"/>
              <a:gd name="connsiteX475" fmla="*/ 1129366 w 1806696"/>
              <a:gd name="connsiteY475" fmla="*/ 105869 h 257321"/>
              <a:gd name="connsiteX476" fmla="*/ 1118905 w 1806696"/>
              <a:gd name="connsiteY476" fmla="*/ 112034 h 257321"/>
              <a:gd name="connsiteX477" fmla="*/ 1130860 w 1806696"/>
              <a:gd name="connsiteY477" fmla="*/ 131650 h 257321"/>
              <a:gd name="connsiteX478" fmla="*/ 1134783 w 1806696"/>
              <a:gd name="connsiteY478" fmla="*/ 119880 h 257321"/>
              <a:gd name="connsiteX479" fmla="*/ 1149916 w 1806696"/>
              <a:gd name="connsiteY479" fmla="*/ 106804 h 257321"/>
              <a:gd name="connsiteX480" fmla="*/ 1725939 w 1806696"/>
              <a:gd name="connsiteY480" fmla="*/ 185037 h 257321"/>
              <a:gd name="connsiteX481" fmla="*/ 1721723 w 1806696"/>
              <a:gd name="connsiteY481" fmla="*/ 187165 h 257321"/>
              <a:gd name="connsiteX482" fmla="*/ 1717039 w 1806696"/>
              <a:gd name="connsiteY482" fmla="*/ 192474 h 257321"/>
              <a:gd name="connsiteX483" fmla="*/ 1723754 w 1806696"/>
              <a:gd name="connsiteY483" fmla="*/ 195129 h 257321"/>
              <a:gd name="connsiteX484" fmla="*/ 1728282 w 1806696"/>
              <a:gd name="connsiteY484" fmla="*/ 191693 h 257321"/>
              <a:gd name="connsiteX485" fmla="*/ 1730624 w 1806696"/>
              <a:gd name="connsiteY485" fmla="*/ 186072 h 257321"/>
              <a:gd name="connsiteX486" fmla="*/ 1725939 w 1806696"/>
              <a:gd name="connsiteY486" fmla="*/ 185037 h 257321"/>
              <a:gd name="connsiteX487" fmla="*/ 794095 w 1806696"/>
              <a:gd name="connsiteY487" fmla="*/ 46382 h 257321"/>
              <a:gd name="connsiteX488" fmla="*/ 787146 w 1806696"/>
              <a:gd name="connsiteY488" fmla="*/ 45581 h 257321"/>
              <a:gd name="connsiteX489" fmla="*/ 777932 w 1806696"/>
              <a:gd name="connsiteY489" fmla="*/ 54639 h 257321"/>
              <a:gd name="connsiteX490" fmla="*/ 775903 w 1806696"/>
              <a:gd name="connsiteY490" fmla="*/ 58074 h 257321"/>
              <a:gd name="connsiteX491" fmla="*/ 773560 w 1806696"/>
              <a:gd name="connsiteY491" fmla="*/ 61666 h 257321"/>
              <a:gd name="connsiteX492" fmla="*/ 779806 w 1806696"/>
              <a:gd name="connsiteY492" fmla="*/ 62446 h 257321"/>
              <a:gd name="connsiteX493" fmla="*/ 791362 w 1806696"/>
              <a:gd name="connsiteY493" fmla="*/ 57606 h 257321"/>
              <a:gd name="connsiteX494" fmla="*/ 796827 w 1806696"/>
              <a:gd name="connsiteY494" fmla="*/ 53389 h 257321"/>
              <a:gd name="connsiteX495" fmla="*/ 794095 w 1806696"/>
              <a:gd name="connsiteY495" fmla="*/ 46382 h 257321"/>
              <a:gd name="connsiteX496" fmla="*/ 1463814 w 1806696"/>
              <a:gd name="connsiteY496" fmla="*/ 138217 h 257321"/>
              <a:gd name="connsiteX497" fmla="*/ 1462877 w 1806696"/>
              <a:gd name="connsiteY497" fmla="*/ 142277 h 257321"/>
              <a:gd name="connsiteX498" fmla="*/ 1452102 w 1806696"/>
              <a:gd name="connsiteY498" fmla="*/ 144620 h 257321"/>
              <a:gd name="connsiteX499" fmla="*/ 1449760 w 1806696"/>
              <a:gd name="connsiteY499" fmla="*/ 144464 h 257321"/>
              <a:gd name="connsiteX500" fmla="*/ 1449135 w 1806696"/>
              <a:gd name="connsiteY500" fmla="*/ 146181 h 257321"/>
              <a:gd name="connsiteX501" fmla="*/ 1448823 w 1806696"/>
              <a:gd name="connsiteY501" fmla="*/ 166170 h 257321"/>
              <a:gd name="connsiteX502" fmla="*/ 1451946 w 1806696"/>
              <a:gd name="connsiteY502" fmla="*/ 173197 h 257321"/>
              <a:gd name="connsiteX503" fmla="*/ 1457724 w 1806696"/>
              <a:gd name="connsiteY503" fmla="*/ 174758 h 257321"/>
              <a:gd name="connsiteX504" fmla="*/ 1457880 w 1806696"/>
              <a:gd name="connsiteY504" fmla="*/ 168200 h 257321"/>
              <a:gd name="connsiteX505" fmla="*/ 1457411 w 1806696"/>
              <a:gd name="connsiteY505" fmla="*/ 164764 h 257321"/>
              <a:gd name="connsiteX506" fmla="*/ 1458036 w 1806696"/>
              <a:gd name="connsiteY506" fmla="*/ 159767 h 257321"/>
              <a:gd name="connsiteX507" fmla="*/ 1460691 w 1806696"/>
              <a:gd name="connsiteY507" fmla="*/ 163515 h 257321"/>
              <a:gd name="connsiteX508" fmla="*/ 1462252 w 1806696"/>
              <a:gd name="connsiteY508" fmla="*/ 165389 h 257321"/>
              <a:gd name="connsiteX509" fmla="*/ 1471153 w 1806696"/>
              <a:gd name="connsiteY509" fmla="*/ 164608 h 257321"/>
              <a:gd name="connsiteX510" fmla="*/ 1473651 w 1806696"/>
              <a:gd name="connsiteY510" fmla="*/ 159142 h 257321"/>
              <a:gd name="connsiteX511" fmla="*/ 1471778 w 1806696"/>
              <a:gd name="connsiteY511" fmla="*/ 149929 h 257321"/>
              <a:gd name="connsiteX512" fmla="*/ 1471309 w 1806696"/>
              <a:gd name="connsiteY512" fmla="*/ 141965 h 257321"/>
              <a:gd name="connsiteX513" fmla="*/ 1463814 w 1806696"/>
              <a:gd name="connsiteY513" fmla="*/ 138217 h 257321"/>
              <a:gd name="connsiteX514" fmla="*/ 721873 w 1806696"/>
              <a:gd name="connsiteY514" fmla="*/ 24969 h 257321"/>
              <a:gd name="connsiteX515" fmla="*/ 718280 w 1806696"/>
              <a:gd name="connsiteY515" fmla="*/ 38086 h 257321"/>
              <a:gd name="connsiteX516" fmla="*/ 724371 w 1806696"/>
              <a:gd name="connsiteY516" fmla="*/ 42771 h 257321"/>
              <a:gd name="connsiteX517" fmla="*/ 735302 w 1806696"/>
              <a:gd name="connsiteY517" fmla="*/ 34963 h 257321"/>
              <a:gd name="connsiteX518" fmla="*/ 721873 w 1806696"/>
              <a:gd name="connsiteY518" fmla="*/ 24969 h 257321"/>
              <a:gd name="connsiteX519" fmla="*/ 634581 w 1806696"/>
              <a:gd name="connsiteY519" fmla="*/ 10915 h 257321"/>
              <a:gd name="connsiteX520" fmla="*/ 608659 w 1806696"/>
              <a:gd name="connsiteY520" fmla="*/ 10915 h 257321"/>
              <a:gd name="connsiteX521" fmla="*/ 622870 w 1806696"/>
              <a:gd name="connsiteY521" fmla="*/ 28717 h 257321"/>
              <a:gd name="connsiteX522" fmla="*/ 628647 w 1806696"/>
              <a:gd name="connsiteY522" fmla="*/ 25750 h 257321"/>
              <a:gd name="connsiteX523" fmla="*/ 634581 w 1806696"/>
              <a:gd name="connsiteY523" fmla="*/ 10915 h 257321"/>
              <a:gd name="connsiteX524" fmla="*/ 1335587 w 1806696"/>
              <a:gd name="connsiteY524" fmla="*/ 107573 h 257321"/>
              <a:gd name="connsiteX525" fmla="*/ 1342146 w 1806696"/>
              <a:gd name="connsiteY525" fmla="*/ 113663 h 257321"/>
              <a:gd name="connsiteX526" fmla="*/ 1342145 w 1806696"/>
              <a:gd name="connsiteY526" fmla="*/ 144426 h 257321"/>
              <a:gd name="connsiteX527" fmla="*/ 1337305 w 1806696"/>
              <a:gd name="connsiteY527" fmla="*/ 149423 h 257321"/>
              <a:gd name="connsiteX528" fmla="*/ 1265941 w 1806696"/>
              <a:gd name="connsiteY528" fmla="*/ 149579 h 257321"/>
              <a:gd name="connsiteX529" fmla="*/ 1222373 w 1806696"/>
              <a:gd name="connsiteY529" fmla="*/ 149735 h 257321"/>
              <a:gd name="connsiteX530" fmla="*/ 1216283 w 1806696"/>
              <a:gd name="connsiteY530" fmla="*/ 143801 h 257321"/>
              <a:gd name="connsiteX531" fmla="*/ 1216284 w 1806696"/>
              <a:gd name="connsiteY531" fmla="*/ 113819 h 257321"/>
              <a:gd name="connsiteX532" fmla="*/ 1222842 w 1806696"/>
              <a:gd name="connsiteY532" fmla="*/ 107573 h 257321"/>
              <a:gd name="connsiteX533" fmla="*/ 1279215 w 1806696"/>
              <a:gd name="connsiteY533" fmla="*/ 107729 h 257321"/>
              <a:gd name="connsiteX534" fmla="*/ 1335587 w 1806696"/>
              <a:gd name="connsiteY534" fmla="*/ 107573 h 257321"/>
              <a:gd name="connsiteX535" fmla="*/ 916210 w 1806696"/>
              <a:gd name="connsiteY535" fmla="*/ 46781 h 257321"/>
              <a:gd name="connsiteX536" fmla="*/ 914857 w 1806696"/>
              <a:gd name="connsiteY536" fmla="*/ 65921 h 257321"/>
              <a:gd name="connsiteX537" fmla="*/ 891270 w 1806696"/>
              <a:gd name="connsiteY537" fmla="*/ 66694 h 257321"/>
              <a:gd name="connsiteX538" fmla="*/ 880637 w 1806696"/>
              <a:gd name="connsiteY538" fmla="*/ 67661 h 257321"/>
              <a:gd name="connsiteX539" fmla="*/ 865556 w 1806696"/>
              <a:gd name="connsiteY539" fmla="*/ 86221 h 257321"/>
              <a:gd name="connsiteX540" fmla="*/ 910217 w 1806696"/>
              <a:gd name="connsiteY540" fmla="*/ 90667 h 257321"/>
              <a:gd name="connsiteX541" fmla="*/ 914470 w 1806696"/>
              <a:gd name="connsiteY541" fmla="*/ 101881 h 257321"/>
              <a:gd name="connsiteX542" fmla="*/ 941731 w 1806696"/>
              <a:gd name="connsiteY542" fmla="*/ 94728 h 257321"/>
              <a:gd name="connsiteX543" fmla="*/ 925877 w 1806696"/>
              <a:gd name="connsiteY543" fmla="*/ 76748 h 257321"/>
              <a:gd name="connsiteX544" fmla="*/ 934189 w 1806696"/>
              <a:gd name="connsiteY544" fmla="*/ 82934 h 257321"/>
              <a:gd name="connsiteX545" fmla="*/ 929743 w 1806696"/>
              <a:gd name="connsiteY545" fmla="*/ 59347 h 257321"/>
              <a:gd name="connsiteX546" fmla="*/ 916210 w 1806696"/>
              <a:gd name="connsiteY546" fmla="*/ 46781 h 257321"/>
              <a:gd name="connsiteX547" fmla="*/ 1147674 w 1806696"/>
              <a:gd name="connsiteY547" fmla="*/ 65330 h 257321"/>
              <a:gd name="connsiteX548" fmla="*/ 1145058 w 1806696"/>
              <a:gd name="connsiteY548" fmla="*/ 66077 h 257321"/>
              <a:gd name="connsiteX549" fmla="*/ 1148047 w 1806696"/>
              <a:gd name="connsiteY549" fmla="*/ 78594 h 257321"/>
              <a:gd name="connsiteX550" fmla="*/ 1138893 w 1806696"/>
              <a:gd name="connsiteY550" fmla="*/ 85319 h 257321"/>
              <a:gd name="connsiteX551" fmla="*/ 1140202 w 1806696"/>
              <a:gd name="connsiteY551" fmla="*/ 88682 h 257321"/>
              <a:gd name="connsiteX552" fmla="*/ 1163927 w 1806696"/>
              <a:gd name="connsiteY552" fmla="*/ 86441 h 257321"/>
              <a:gd name="connsiteX553" fmla="*/ 1147674 w 1806696"/>
              <a:gd name="connsiteY553" fmla="*/ 65330 h 257321"/>
              <a:gd name="connsiteX554" fmla="*/ 821500 w 1806696"/>
              <a:gd name="connsiteY554" fmla="*/ 10758 h 257321"/>
              <a:gd name="connsiteX555" fmla="*/ 806353 w 1806696"/>
              <a:gd name="connsiteY555" fmla="*/ 13257 h 257321"/>
              <a:gd name="connsiteX556" fmla="*/ 797140 w 1806696"/>
              <a:gd name="connsiteY556" fmla="*/ 15131 h 257321"/>
              <a:gd name="connsiteX557" fmla="*/ 798545 w 1806696"/>
              <a:gd name="connsiteY557" fmla="*/ 18254 h 257321"/>
              <a:gd name="connsiteX558" fmla="*/ 806977 w 1806696"/>
              <a:gd name="connsiteY558" fmla="*/ 39179 h 257321"/>
              <a:gd name="connsiteX559" fmla="*/ 814005 w 1806696"/>
              <a:gd name="connsiteY559" fmla="*/ 47768 h 257321"/>
              <a:gd name="connsiteX560" fmla="*/ 821500 w 1806696"/>
              <a:gd name="connsiteY560" fmla="*/ 10758 h 257321"/>
              <a:gd name="connsiteX561" fmla="*/ 904416 w 1806696"/>
              <a:gd name="connsiteY561" fmla="*/ 21647 h 257321"/>
              <a:gd name="connsiteX562" fmla="*/ 900936 w 1806696"/>
              <a:gd name="connsiteY562" fmla="*/ 24934 h 257321"/>
              <a:gd name="connsiteX563" fmla="*/ 910990 w 1806696"/>
              <a:gd name="connsiteY563" fmla="*/ 40208 h 257321"/>
              <a:gd name="connsiteX564" fmla="*/ 914276 w 1806696"/>
              <a:gd name="connsiteY564" fmla="*/ 39628 h 257321"/>
              <a:gd name="connsiteX565" fmla="*/ 913310 w 1806696"/>
              <a:gd name="connsiteY565" fmla="*/ 28221 h 257321"/>
              <a:gd name="connsiteX566" fmla="*/ 904416 w 1806696"/>
              <a:gd name="connsiteY566" fmla="*/ 21647 h 257321"/>
              <a:gd name="connsiteX567" fmla="*/ 821187 w 1806696"/>
              <a:gd name="connsiteY567" fmla="*/ 7792 h 257321"/>
              <a:gd name="connsiteX568" fmla="*/ 824780 w 1806696"/>
              <a:gd name="connsiteY568" fmla="*/ 11539 h 257321"/>
              <a:gd name="connsiteX569" fmla="*/ 814785 w 1806696"/>
              <a:gd name="connsiteY569" fmla="*/ 57137 h 257321"/>
              <a:gd name="connsiteX570" fmla="*/ 814473 w 1806696"/>
              <a:gd name="connsiteY570" fmla="*/ 58543 h 257321"/>
              <a:gd name="connsiteX571" fmla="*/ 801356 w 1806696"/>
              <a:gd name="connsiteY571" fmla="*/ 123348 h 257321"/>
              <a:gd name="connsiteX572" fmla="*/ 776995 w 1806696"/>
              <a:gd name="connsiteY572" fmla="*/ 239684 h 257321"/>
              <a:gd name="connsiteX573" fmla="*/ 776059 w 1806696"/>
              <a:gd name="connsiteY573" fmla="*/ 242339 h 257321"/>
              <a:gd name="connsiteX574" fmla="*/ 768094 w 1806696"/>
              <a:gd name="connsiteY574" fmla="*/ 249679 h 257321"/>
              <a:gd name="connsiteX575" fmla="*/ 630521 w 1806696"/>
              <a:gd name="connsiteY575" fmla="*/ 249678 h 257321"/>
              <a:gd name="connsiteX576" fmla="*/ 622557 w 1806696"/>
              <a:gd name="connsiteY576" fmla="*/ 242027 h 257321"/>
              <a:gd name="connsiteX577" fmla="*/ 600540 w 1806696"/>
              <a:gd name="connsiteY577" fmla="*/ 151456 h 257321"/>
              <a:gd name="connsiteX578" fmla="*/ 567902 w 1806696"/>
              <a:gd name="connsiteY578" fmla="*/ 14350 h 257321"/>
              <a:gd name="connsiteX579" fmla="*/ 573056 w 1806696"/>
              <a:gd name="connsiteY579" fmla="*/ 7635 h 257321"/>
              <a:gd name="connsiteX580" fmla="*/ 665032 w 1806696"/>
              <a:gd name="connsiteY580" fmla="*/ 7635 h 257321"/>
              <a:gd name="connsiteX581" fmla="*/ 672995 w 1806696"/>
              <a:gd name="connsiteY581" fmla="*/ 14506 h 257321"/>
              <a:gd name="connsiteX582" fmla="*/ 696263 w 1806696"/>
              <a:gd name="connsiteY582" fmla="*/ 168009 h 257321"/>
              <a:gd name="connsiteX583" fmla="*/ 697669 w 1806696"/>
              <a:gd name="connsiteY583" fmla="*/ 172069 h 257321"/>
              <a:gd name="connsiteX584" fmla="*/ 704383 w 1806696"/>
              <a:gd name="connsiteY584" fmla="*/ 118194 h 257321"/>
              <a:gd name="connsiteX585" fmla="*/ 713753 w 1806696"/>
              <a:gd name="connsiteY585" fmla="*/ 52609 h 257321"/>
              <a:gd name="connsiteX586" fmla="*/ 718593 w 1806696"/>
              <a:gd name="connsiteY586" fmla="*/ 13257 h 257321"/>
              <a:gd name="connsiteX587" fmla="*/ 724214 w 1806696"/>
              <a:gd name="connsiteY587" fmla="*/ 7792 h 257321"/>
              <a:gd name="connsiteX588" fmla="*/ 792767 w 1806696"/>
              <a:gd name="connsiteY588" fmla="*/ 8104 h 257321"/>
              <a:gd name="connsiteX589" fmla="*/ 821187 w 1806696"/>
              <a:gd name="connsiteY589" fmla="*/ 7792 h 257321"/>
              <a:gd name="connsiteX590" fmla="*/ 1490048 w 1806696"/>
              <a:gd name="connsiteY590" fmla="*/ 101677 h 257321"/>
              <a:gd name="connsiteX591" fmla="*/ 1487705 w 1806696"/>
              <a:gd name="connsiteY591" fmla="*/ 106361 h 257321"/>
              <a:gd name="connsiteX592" fmla="*/ 1490204 w 1806696"/>
              <a:gd name="connsiteY592" fmla="*/ 108391 h 257321"/>
              <a:gd name="connsiteX593" fmla="*/ 1493640 w 1806696"/>
              <a:gd name="connsiteY593" fmla="*/ 105424 h 257321"/>
              <a:gd name="connsiteX594" fmla="*/ 1490048 w 1806696"/>
              <a:gd name="connsiteY594" fmla="*/ 101677 h 257321"/>
              <a:gd name="connsiteX595" fmla="*/ 1008870 w 1806696"/>
              <a:gd name="connsiteY595" fmla="*/ 23670 h 257321"/>
              <a:gd name="connsiteX596" fmla="*/ 993364 w 1806696"/>
              <a:gd name="connsiteY596" fmla="*/ 31516 h 257321"/>
              <a:gd name="connsiteX597" fmla="*/ 1009056 w 1806696"/>
              <a:gd name="connsiteY597" fmla="*/ 37121 h 257321"/>
              <a:gd name="connsiteX598" fmla="*/ 1008870 w 1806696"/>
              <a:gd name="connsiteY598" fmla="*/ 23670 h 257321"/>
              <a:gd name="connsiteX599" fmla="*/ 1139454 w 1806696"/>
              <a:gd name="connsiteY599" fmla="*/ 35066 h 257321"/>
              <a:gd name="connsiteX600" fmla="*/ 1130487 w 1806696"/>
              <a:gd name="connsiteY600" fmla="*/ 41231 h 257321"/>
              <a:gd name="connsiteX601" fmla="*/ 1129739 w 1806696"/>
              <a:gd name="connsiteY601" fmla="*/ 74671 h 257321"/>
              <a:gd name="connsiteX602" fmla="*/ 1132356 w 1806696"/>
              <a:gd name="connsiteY602" fmla="*/ 74857 h 257321"/>
              <a:gd name="connsiteX603" fmla="*/ 1142256 w 1806696"/>
              <a:gd name="connsiteY603" fmla="*/ 55055 h 257321"/>
              <a:gd name="connsiteX604" fmla="*/ 1144311 w 1806696"/>
              <a:gd name="connsiteY604" fmla="*/ 43846 h 257321"/>
              <a:gd name="connsiteX605" fmla="*/ 1139454 w 1806696"/>
              <a:gd name="connsiteY605" fmla="*/ 35066 h 257321"/>
              <a:gd name="connsiteX606" fmla="*/ 1082102 w 1806696"/>
              <a:gd name="connsiteY606" fmla="*/ 24231 h 257321"/>
              <a:gd name="connsiteX607" fmla="*/ 1056134 w 1806696"/>
              <a:gd name="connsiteY607" fmla="*/ 31516 h 257321"/>
              <a:gd name="connsiteX608" fmla="*/ 1076497 w 1806696"/>
              <a:gd name="connsiteY608" fmla="*/ 36373 h 257321"/>
              <a:gd name="connsiteX609" fmla="*/ 1082102 w 1806696"/>
              <a:gd name="connsiteY609" fmla="*/ 24231 h 257321"/>
              <a:gd name="connsiteX610" fmla="*/ 948304 w 1806696"/>
              <a:gd name="connsiteY610" fmla="*/ 1154 h 257321"/>
              <a:gd name="connsiteX611" fmla="*/ 947724 w 1806696"/>
              <a:gd name="connsiteY611" fmla="*/ 257321 h 257321"/>
              <a:gd name="connsiteX612" fmla="*/ 874063 w 1806696"/>
              <a:gd name="connsiteY612" fmla="*/ 255001 h 257321"/>
              <a:gd name="connsiteX613" fmla="*/ 872516 w 1806696"/>
              <a:gd name="connsiteY613" fmla="*/ 241854 h 257321"/>
              <a:gd name="connsiteX614" fmla="*/ 859563 w 1806696"/>
              <a:gd name="connsiteY614" fmla="*/ 227354 h 257321"/>
              <a:gd name="connsiteX615" fmla="*/ 860337 w 1806696"/>
              <a:gd name="connsiteY615" fmla="*/ 45041 h 257321"/>
              <a:gd name="connsiteX616" fmla="*/ 860337 w 1806696"/>
              <a:gd name="connsiteY616" fmla="*/ 7534 h 257321"/>
              <a:gd name="connsiteX617" fmla="*/ 866910 w 1806696"/>
              <a:gd name="connsiteY617" fmla="*/ 767 h 257321"/>
              <a:gd name="connsiteX618" fmla="*/ 902290 w 1806696"/>
              <a:gd name="connsiteY618" fmla="*/ 1734 h 257321"/>
              <a:gd name="connsiteX619" fmla="*/ 928776 w 1806696"/>
              <a:gd name="connsiteY619" fmla="*/ 961 h 257321"/>
              <a:gd name="connsiteX620" fmla="*/ 948304 w 1806696"/>
              <a:gd name="connsiteY620" fmla="*/ 1154 h 257321"/>
              <a:gd name="connsiteX621" fmla="*/ 1439044 w 1806696"/>
              <a:gd name="connsiteY621" fmla="*/ 69118 h 257321"/>
              <a:gd name="connsiteX622" fmla="*/ 1436174 w 1806696"/>
              <a:gd name="connsiteY622" fmla="*/ 69821 h 257321"/>
              <a:gd name="connsiteX623" fmla="*/ 1429459 w 1806696"/>
              <a:gd name="connsiteY623" fmla="*/ 74818 h 257321"/>
              <a:gd name="connsiteX624" fmla="*/ 1449916 w 1806696"/>
              <a:gd name="connsiteY624" fmla="*/ 83562 h 257321"/>
              <a:gd name="connsiteX625" fmla="*/ 1455226 w 1806696"/>
              <a:gd name="connsiteY625" fmla="*/ 86842 h 257321"/>
              <a:gd name="connsiteX626" fmla="*/ 1465063 w 1806696"/>
              <a:gd name="connsiteY626" fmla="*/ 91370 h 257321"/>
              <a:gd name="connsiteX627" fmla="*/ 1469748 w 1806696"/>
              <a:gd name="connsiteY627" fmla="*/ 94806 h 257321"/>
              <a:gd name="connsiteX628" fmla="*/ 1481303 w 1806696"/>
              <a:gd name="connsiteY628" fmla="*/ 104019 h 257321"/>
              <a:gd name="connsiteX629" fmla="*/ 1473808 w 1806696"/>
              <a:gd name="connsiteY629" fmla="*/ 92151 h 257321"/>
              <a:gd name="connsiteX630" fmla="*/ 1470997 w 1806696"/>
              <a:gd name="connsiteY630" fmla="*/ 89028 h 257321"/>
              <a:gd name="connsiteX631" fmla="*/ 1467093 w 1806696"/>
              <a:gd name="connsiteY631" fmla="*/ 82782 h 257321"/>
              <a:gd name="connsiteX632" fmla="*/ 1459441 w 1806696"/>
              <a:gd name="connsiteY632" fmla="*/ 81845 h 257321"/>
              <a:gd name="connsiteX633" fmla="*/ 1441796 w 1806696"/>
              <a:gd name="connsiteY633" fmla="*/ 71694 h 257321"/>
              <a:gd name="connsiteX634" fmla="*/ 1439044 w 1806696"/>
              <a:gd name="connsiteY634" fmla="*/ 69118 h 257321"/>
              <a:gd name="connsiteX635" fmla="*/ 1145805 w 1806696"/>
              <a:gd name="connsiteY635" fmla="*/ 24978 h 257321"/>
              <a:gd name="connsiteX636" fmla="*/ 1143565 w 1806696"/>
              <a:gd name="connsiteY636" fmla="*/ 28527 h 257321"/>
              <a:gd name="connsiteX637" fmla="*/ 1153839 w 1806696"/>
              <a:gd name="connsiteY637" fmla="*/ 43846 h 257321"/>
              <a:gd name="connsiteX638" fmla="*/ 1158323 w 1806696"/>
              <a:gd name="connsiteY638" fmla="*/ 42725 h 257321"/>
              <a:gd name="connsiteX639" fmla="*/ 1160751 w 1806696"/>
              <a:gd name="connsiteY639" fmla="*/ 29835 h 257321"/>
              <a:gd name="connsiteX640" fmla="*/ 1145805 w 1806696"/>
              <a:gd name="connsiteY640" fmla="*/ 24978 h 257321"/>
              <a:gd name="connsiteX641" fmla="*/ 1138893 w 1806696"/>
              <a:gd name="connsiteY641" fmla="*/ 10780 h 257321"/>
              <a:gd name="connsiteX642" fmla="*/ 1135532 w 1806696"/>
              <a:gd name="connsiteY642" fmla="*/ 25912 h 257321"/>
              <a:gd name="connsiteX643" fmla="*/ 1152904 w 1806696"/>
              <a:gd name="connsiteY643" fmla="*/ 16945 h 257321"/>
              <a:gd name="connsiteX644" fmla="*/ 1181674 w 1806696"/>
              <a:gd name="connsiteY644" fmla="*/ 58791 h 257321"/>
              <a:gd name="connsiteX645" fmla="*/ 1180180 w 1806696"/>
              <a:gd name="connsiteY645" fmla="*/ 213662 h 257321"/>
              <a:gd name="connsiteX646" fmla="*/ 1160937 w 1806696"/>
              <a:gd name="connsiteY646" fmla="*/ 242431 h 257321"/>
              <a:gd name="connsiteX647" fmla="*/ 1151784 w 1806696"/>
              <a:gd name="connsiteY647" fmla="*/ 243366 h 257321"/>
              <a:gd name="connsiteX648" fmla="*/ 1144125 w 1806696"/>
              <a:gd name="connsiteY648" fmla="*/ 244860 h 257321"/>
              <a:gd name="connsiteX649" fmla="*/ 1116289 w 1806696"/>
              <a:gd name="connsiteY649" fmla="*/ 251585 h 257321"/>
              <a:gd name="connsiteX650" fmla="*/ 1084530 w 1806696"/>
              <a:gd name="connsiteY650" fmla="*/ 248597 h 257321"/>
              <a:gd name="connsiteX651" fmla="*/ 1076684 w 1806696"/>
              <a:gd name="connsiteY651" fmla="*/ 244299 h 257321"/>
              <a:gd name="connsiteX652" fmla="*/ 1059310 w 1806696"/>
              <a:gd name="connsiteY652" fmla="*/ 250465 h 257321"/>
              <a:gd name="connsiteX653" fmla="*/ 1074442 w 1806696"/>
              <a:gd name="connsiteY653" fmla="*/ 229354 h 257321"/>
              <a:gd name="connsiteX654" fmla="*/ 1074069 w 1806696"/>
              <a:gd name="connsiteY654" fmla="*/ 224124 h 257321"/>
              <a:gd name="connsiteX655" fmla="*/ 1080421 w 1806696"/>
              <a:gd name="connsiteY655" fmla="*/ 211047 h 257321"/>
              <a:gd name="connsiteX656" fmla="*/ 1087706 w 1806696"/>
              <a:gd name="connsiteY656" fmla="*/ 225057 h 257321"/>
              <a:gd name="connsiteX657" fmla="*/ 1099289 w 1806696"/>
              <a:gd name="connsiteY657" fmla="*/ 199464 h 257321"/>
              <a:gd name="connsiteX658" fmla="*/ 1096487 w 1806696"/>
              <a:gd name="connsiteY658" fmla="*/ 191805 h 257321"/>
              <a:gd name="connsiteX659" fmla="*/ 1096860 w 1806696"/>
              <a:gd name="connsiteY659" fmla="*/ 64023 h 257321"/>
              <a:gd name="connsiteX660" fmla="*/ 1071826 w 1806696"/>
              <a:gd name="connsiteY660" fmla="*/ 47022 h 257321"/>
              <a:gd name="connsiteX661" fmla="*/ 1068651 w 1806696"/>
              <a:gd name="connsiteY661" fmla="*/ 54308 h 257321"/>
              <a:gd name="connsiteX662" fmla="*/ 1068276 w 1806696"/>
              <a:gd name="connsiteY662" fmla="*/ 118759 h 257321"/>
              <a:gd name="connsiteX663" fmla="*/ 1067343 w 1806696"/>
              <a:gd name="connsiteY663" fmla="*/ 128847 h 257321"/>
              <a:gd name="connsiteX664" fmla="*/ 1067156 w 1806696"/>
              <a:gd name="connsiteY664" fmla="*/ 128847 h 257321"/>
              <a:gd name="connsiteX665" fmla="*/ 1056134 w 1806696"/>
              <a:gd name="connsiteY665" fmla="*/ 139496 h 257321"/>
              <a:gd name="connsiteX666" fmla="*/ 1067156 w 1806696"/>
              <a:gd name="connsiteY666" fmla="*/ 128847 h 257321"/>
              <a:gd name="connsiteX667" fmla="*/ 1067904 w 1806696"/>
              <a:gd name="connsiteY667" fmla="*/ 190870 h 257321"/>
              <a:gd name="connsiteX668" fmla="*/ 1063793 w 1806696"/>
              <a:gd name="connsiteY668" fmla="*/ 218706 h 257321"/>
              <a:gd name="connsiteX669" fmla="*/ 1065101 w 1806696"/>
              <a:gd name="connsiteY669" fmla="*/ 223002 h 257321"/>
              <a:gd name="connsiteX670" fmla="*/ 1061178 w 1806696"/>
              <a:gd name="connsiteY670" fmla="*/ 230102 h 257321"/>
              <a:gd name="connsiteX671" fmla="*/ 1041562 w 1806696"/>
              <a:gd name="connsiteY671" fmla="*/ 242805 h 257321"/>
              <a:gd name="connsiteX672" fmla="*/ 1054826 w 1806696"/>
              <a:gd name="connsiteY672" fmla="*/ 252333 h 257321"/>
              <a:gd name="connsiteX673" fmla="*/ 982902 w 1806696"/>
              <a:gd name="connsiteY673" fmla="*/ 252146 h 257321"/>
              <a:gd name="connsiteX674" fmla="*/ 983463 w 1806696"/>
              <a:gd name="connsiteY674" fmla="*/ 63836 h 257321"/>
              <a:gd name="connsiteX675" fmla="*/ 993364 w 1806696"/>
              <a:gd name="connsiteY675" fmla="*/ 62154 h 257321"/>
              <a:gd name="connsiteX676" fmla="*/ 999156 w 1806696"/>
              <a:gd name="connsiteY676" fmla="*/ 55803 h 257321"/>
              <a:gd name="connsiteX677" fmla="*/ 997100 w 1806696"/>
              <a:gd name="connsiteY677" fmla="*/ 51132 h 257321"/>
              <a:gd name="connsiteX678" fmla="*/ 990935 w 1806696"/>
              <a:gd name="connsiteY678" fmla="*/ 56550 h 257321"/>
              <a:gd name="connsiteX679" fmla="*/ 985144 w 1806696"/>
              <a:gd name="connsiteY679" fmla="*/ 61033 h 257321"/>
              <a:gd name="connsiteX680" fmla="*/ 983276 w 1806696"/>
              <a:gd name="connsiteY680" fmla="*/ 4989 h 257321"/>
              <a:gd name="connsiteX681" fmla="*/ 1138893 w 1806696"/>
              <a:gd name="connsiteY681" fmla="*/ 10780 h 257321"/>
              <a:gd name="connsiteX682" fmla="*/ 1419309 w 1806696"/>
              <a:gd name="connsiteY682" fmla="*/ 43899 h 257321"/>
              <a:gd name="connsiteX683" fmla="*/ 1407285 w 1806696"/>
              <a:gd name="connsiteY683" fmla="*/ 53424 h 257321"/>
              <a:gd name="connsiteX684" fmla="*/ 1404943 w 1806696"/>
              <a:gd name="connsiteY684" fmla="*/ 57484 h 257321"/>
              <a:gd name="connsiteX685" fmla="*/ 1402288 w 1806696"/>
              <a:gd name="connsiteY685" fmla="*/ 62325 h 257321"/>
              <a:gd name="connsiteX686" fmla="*/ 1409159 w 1806696"/>
              <a:gd name="connsiteY686" fmla="*/ 61857 h 257321"/>
              <a:gd name="connsiteX687" fmla="*/ 1418685 w 1806696"/>
              <a:gd name="connsiteY687" fmla="*/ 57796 h 257321"/>
              <a:gd name="connsiteX688" fmla="*/ 1424618 w 1806696"/>
              <a:gd name="connsiteY688" fmla="*/ 51082 h 257321"/>
              <a:gd name="connsiteX689" fmla="*/ 1419309 w 1806696"/>
              <a:gd name="connsiteY689" fmla="*/ 43899 h 257321"/>
              <a:gd name="connsiteX690" fmla="*/ 1447886 w 1806696"/>
              <a:gd name="connsiteY690" fmla="*/ 32031 h 257321"/>
              <a:gd name="connsiteX691" fmla="*/ 1435549 w 1806696"/>
              <a:gd name="connsiteY691" fmla="*/ 39526 h 257321"/>
              <a:gd name="connsiteX692" fmla="*/ 1443358 w 1806696"/>
              <a:gd name="connsiteY692" fmla="*/ 48115 h 257321"/>
              <a:gd name="connsiteX693" fmla="*/ 1453663 w 1806696"/>
              <a:gd name="connsiteY693" fmla="*/ 41868 h 257321"/>
              <a:gd name="connsiteX694" fmla="*/ 1447886 w 1806696"/>
              <a:gd name="connsiteY694" fmla="*/ 32031 h 257321"/>
              <a:gd name="connsiteX695" fmla="*/ 1657543 w 1806696"/>
              <a:gd name="connsiteY695" fmla="*/ 59272 h 257321"/>
              <a:gd name="connsiteX696" fmla="*/ 1654577 w 1806696"/>
              <a:gd name="connsiteY696" fmla="*/ 62552 h 257321"/>
              <a:gd name="connsiteX697" fmla="*/ 1663790 w 1806696"/>
              <a:gd name="connsiteY697" fmla="*/ 71609 h 257321"/>
              <a:gd name="connsiteX698" fmla="*/ 1666132 w 1806696"/>
              <a:gd name="connsiteY698" fmla="*/ 67861 h 257321"/>
              <a:gd name="connsiteX699" fmla="*/ 1657543 w 1806696"/>
              <a:gd name="connsiteY699" fmla="*/ 59272 h 257321"/>
              <a:gd name="connsiteX700" fmla="*/ 1759045 w 1806696"/>
              <a:gd name="connsiteY700" fmla="*/ 65050 h 257321"/>
              <a:gd name="connsiteX701" fmla="*/ 1757327 w 1806696"/>
              <a:gd name="connsiteY701" fmla="*/ 66456 h 257321"/>
              <a:gd name="connsiteX702" fmla="*/ 1759982 w 1806696"/>
              <a:gd name="connsiteY702" fmla="*/ 70047 h 257321"/>
              <a:gd name="connsiteX703" fmla="*/ 1762636 w 1806696"/>
              <a:gd name="connsiteY703" fmla="*/ 68329 h 257321"/>
              <a:gd name="connsiteX704" fmla="*/ 1759045 w 1806696"/>
              <a:gd name="connsiteY704" fmla="*/ 65050 h 257321"/>
              <a:gd name="connsiteX705" fmla="*/ 1778720 w 1806696"/>
              <a:gd name="connsiteY705" fmla="*/ 67236 h 257321"/>
              <a:gd name="connsiteX706" fmla="*/ 1770913 w 1806696"/>
              <a:gd name="connsiteY706" fmla="*/ 68954 h 257321"/>
              <a:gd name="connsiteX707" fmla="*/ 1765291 w 1806696"/>
              <a:gd name="connsiteY707" fmla="*/ 73795 h 257321"/>
              <a:gd name="connsiteX708" fmla="*/ 1767164 w 1806696"/>
              <a:gd name="connsiteY708" fmla="*/ 78011 h 257321"/>
              <a:gd name="connsiteX709" fmla="*/ 1777003 w 1806696"/>
              <a:gd name="connsiteY709" fmla="*/ 91441 h 257321"/>
              <a:gd name="connsiteX710" fmla="*/ 1775909 w 1806696"/>
              <a:gd name="connsiteY710" fmla="*/ 94564 h 257321"/>
              <a:gd name="connsiteX711" fmla="*/ 1759357 w 1806696"/>
              <a:gd name="connsiteY711" fmla="*/ 95813 h 257321"/>
              <a:gd name="connsiteX712" fmla="*/ 1746240 w 1806696"/>
              <a:gd name="connsiteY712" fmla="*/ 95813 h 257321"/>
              <a:gd name="connsiteX713" fmla="*/ 1739994 w 1806696"/>
              <a:gd name="connsiteY713" fmla="*/ 98936 h 257321"/>
              <a:gd name="connsiteX714" fmla="*/ 1735933 w 1806696"/>
              <a:gd name="connsiteY714" fmla="*/ 92221 h 257321"/>
              <a:gd name="connsiteX715" fmla="*/ 1732186 w 1806696"/>
              <a:gd name="connsiteY715" fmla="*/ 87381 h 257321"/>
              <a:gd name="connsiteX716" fmla="*/ 1727345 w 1806696"/>
              <a:gd name="connsiteY716" fmla="*/ 93002 h 257321"/>
              <a:gd name="connsiteX717" fmla="*/ 1727970 w 1806696"/>
              <a:gd name="connsiteY717" fmla="*/ 100810 h 257321"/>
              <a:gd name="connsiteX718" fmla="*/ 1733592 w 1806696"/>
              <a:gd name="connsiteY718" fmla="*/ 100029 h 257321"/>
              <a:gd name="connsiteX719" fmla="*/ 1736558 w 1806696"/>
              <a:gd name="connsiteY719" fmla="*/ 102059 h 257321"/>
              <a:gd name="connsiteX720" fmla="*/ 1745146 w 1806696"/>
              <a:gd name="connsiteY720" fmla="*/ 113459 h 257321"/>
              <a:gd name="connsiteX721" fmla="*/ 1760137 w 1806696"/>
              <a:gd name="connsiteY721" fmla="*/ 105495 h 257321"/>
              <a:gd name="connsiteX722" fmla="*/ 1767321 w 1806696"/>
              <a:gd name="connsiteY722" fmla="*/ 107525 h 257321"/>
              <a:gd name="connsiteX723" fmla="*/ 1769507 w 1806696"/>
              <a:gd name="connsiteY723" fmla="*/ 113303 h 257321"/>
              <a:gd name="connsiteX724" fmla="*/ 1766853 w 1806696"/>
              <a:gd name="connsiteY724" fmla="*/ 117675 h 257321"/>
              <a:gd name="connsiteX725" fmla="*/ 1760762 w 1806696"/>
              <a:gd name="connsiteY725" fmla="*/ 116426 h 257321"/>
              <a:gd name="connsiteX726" fmla="*/ 1769195 w 1806696"/>
              <a:gd name="connsiteY726" fmla="*/ 122360 h 257321"/>
              <a:gd name="connsiteX727" fmla="*/ 1774660 w 1806696"/>
              <a:gd name="connsiteY727" fmla="*/ 112366 h 257321"/>
              <a:gd name="connsiteX728" fmla="*/ 1776847 w 1806696"/>
              <a:gd name="connsiteY728" fmla="*/ 107525 h 257321"/>
              <a:gd name="connsiteX729" fmla="*/ 1782936 w 1806696"/>
              <a:gd name="connsiteY729" fmla="*/ 104089 h 257321"/>
              <a:gd name="connsiteX730" fmla="*/ 1792775 w 1806696"/>
              <a:gd name="connsiteY730" fmla="*/ 106119 h 257321"/>
              <a:gd name="connsiteX731" fmla="*/ 1796990 w 1806696"/>
              <a:gd name="connsiteY731" fmla="*/ 108930 h 257321"/>
              <a:gd name="connsiteX732" fmla="*/ 1800426 w 1806696"/>
              <a:gd name="connsiteY732" fmla="*/ 104714 h 257321"/>
              <a:gd name="connsiteX733" fmla="*/ 1799958 w 1806696"/>
              <a:gd name="connsiteY733" fmla="*/ 97062 h 257321"/>
              <a:gd name="connsiteX734" fmla="*/ 1795429 w 1806696"/>
              <a:gd name="connsiteY734" fmla="*/ 92065 h 257321"/>
              <a:gd name="connsiteX735" fmla="*/ 1791056 w 1806696"/>
              <a:gd name="connsiteY735" fmla="*/ 95657 h 257321"/>
              <a:gd name="connsiteX736" fmla="*/ 1786372 w 1806696"/>
              <a:gd name="connsiteY736" fmla="*/ 100029 h 257321"/>
              <a:gd name="connsiteX737" fmla="*/ 1782780 w 1806696"/>
              <a:gd name="connsiteY737" fmla="*/ 99249 h 257321"/>
              <a:gd name="connsiteX738" fmla="*/ 1781844 w 1806696"/>
              <a:gd name="connsiteY738" fmla="*/ 94876 h 257321"/>
              <a:gd name="connsiteX739" fmla="*/ 1787153 w 1806696"/>
              <a:gd name="connsiteY739" fmla="*/ 86600 h 257321"/>
              <a:gd name="connsiteX740" fmla="*/ 1786997 w 1806696"/>
              <a:gd name="connsiteY740" fmla="*/ 69891 h 257321"/>
              <a:gd name="connsiteX741" fmla="*/ 1778720 w 1806696"/>
              <a:gd name="connsiteY741" fmla="*/ 67236 h 257321"/>
              <a:gd name="connsiteX742" fmla="*/ 1598985 w 1806696"/>
              <a:gd name="connsiteY742" fmla="*/ 33038 h 257321"/>
              <a:gd name="connsiteX743" fmla="*/ 1591958 w 1806696"/>
              <a:gd name="connsiteY743" fmla="*/ 37879 h 257321"/>
              <a:gd name="connsiteX744" fmla="*/ 1596017 w 1806696"/>
              <a:gd name="connsiteY744" fmla="*/ 40534 h 257321"/>
              <a:gd name="connsiteX745" fmla="*/ 1601796 w 1806696"/>
              <a:gd name="connsiteY745" fmla="*/ 35536 h 257321"/>
              <a:gd name="connsiteX746" fmla="*/ 1598985 w 1806696"/>
              <a:gd name="connsiteY746" fmla="*/ 33038 h 257321"/>
              <a:gd name="connsiteX747" fmla="*/ 1746239 w 1806696"/>
              <a:gd name="connsiteY747" fmla="*/ 50684 h 257321"/>
              <a:gd name="connsiteX748" fmla="*/ 1743585 w 1806696"/>
              <a:gd name="connsiteY748" fmla="*/ 51777 h 257321"/>
              <a:gd name="connsiteX749" fmla="*/ 1747021 w 1806696"/>
              <a:gd name="connsiteY749" fmla="*/ 55525 h 257321"/>
              <a:gd name="connsiteX750" fmla="*/ 1749832 w 1806696"/>
              <a:gd name="connsiteY750" fmla="*/ 53495 h 257321"/>
              <a:gd name="connsiteX751" fmla="*/ 1746239 w 1806696"/>
              <a:gd name="connsiteY751" fmla="*/ 50684 h 257321"/>
              <a:gd name="connsiteX752" fmla="*/ 1757951 w 1806696"/>
              <a:gd name="connsiteY752" fmla="*/ 49903 h 257321"/>
              <a:gd name="connsiteX753" fmla="*/ 1754984 w 1806696"/>
              <a:gd name="connsiteY753" fmla="*/ 56618 h 257321"/>
              <a:gd name="connsiteX754" fmla="*/ 1758107 w 1806696"/>
              <a:gd name="connsiteY754" fmla="*/ 57242 h 257321"/>
              <a:gd name="connsiteX755" fmla="*/ 1757951 w 1806696"/>
              <a:gd name="connsiteY755" fmla="*/ 49903 h 257321"/>
              <a:gd name="connsiteX756" fmla="*/ 1698613 w 1806696"/>
              <a:gd name="connsiteY756" fmla="*/ 41002 h 257321"/>
              <a:gd name="connsiteX757" fmla="*/ 1673315 w 1806696"/>
              <a:gd name="connsiteY757" fmla="*/ 59897 h 257321"/>
              <a:gd name="connsiteX758" fmla="*/ 1673315 w 1806696"/>
              <a:gd name="connsiteY758" fmla="*/ 90191 h 257321"/>
              <a:gd name="connsiteX759" fmla="*/ 1674408 w 1806696"/>
              <a:gd name="connsiteY759" fmla="*/ 120330 h 257321"/>
              <a:gd name="connsiteX760" fmla="*/ 1695802 w 1806696"/>
              <a:gd name="connsiteY760" fmla="*/ 132198 h 257321"/>
              <a:gd name="connsiteX761" fmla="*/ 1710324 w 1806696"/>
              <a:gd name="connsiteY761" fmla="*/ 117831 h 257321"/>
              <a:gd name="connsiteX762" fmla="*/ 1710324 w 1806696"/>
              <a:gd name="connsiteY762" fmla="*/ 55212 h 257321"/>
              <a:gd name="connsiteX763" fmla="*/ 1698613 w 1806696"/>
              <a:gd name="connsiteY763" fmla="*/ 41002 h 257321"/>
              <a:gd name="connsiteX764" fmla="*/ 1732673 w 1806696"/>
              <a:gd name="connsiteY764" fmla="*/ 37332 h 257321"/>
              <a:gd name="connsiteX765" fmla="*/ 1729688 w 1806696"/>
              <a:gd name="connsiteY765" fmla="*/ 42876 h 257321"/>
              <a:gd name="connsiteX766" fmla="*/ 1727345 w 1806696"/>
              <a:gd name="connsiteY766" fmla="*/ 45531 h 257321"/>
              <a:gd name="connsiteX767" fmla="*/ 1727969 w 1806696"/>
              <a:gd name="connsiteY767" fmla="*/ 53182 h 257321"/>
              <a:gd name="connsiteX768" fmla="*/ 1734060 w 1806696"/>
              <a:gd name="connsiteY768" fmla="*/ 51465 h 257321"/>
              <a:gd name="connsiteX769" fmla="*/ 1741711 w 1806696"/>
              <a:gd name="connsiteY769" fmla="*/ 46780 h 257321"/>
              <a:gd name="connsiteX770" fmla="*/ 1737651 w 1806696"/>
              <a:gd name="connsiteY770" fmla="*/ 41627 h 257321"/>
              <a:gd name="connsiteX771" fmla="*/ 1732673 w 1806696"/>
              <a:gd name="connsiteY771" fmla="*/ 37332 h 257321"/>
              <a:gd name="connsiteX772" fmla="*/ 1529711 w 1806696"/>
              <a:gd name="connsiteY772" fmla="*/ 7826 h 257321"/>
              <a:gd name="connsiteX773" fmla="*/ 1538769 w 1806696"/>
              <a:gd name="connsiteY773" fmla="*/ 16259 h 257321"/>
              <a:gd name="connsiteX774" fmla="*/ 1540799 w 1806696"/>
              <a:gd name="connsiteY774" fmla="*/ 36872 h 257321"/>
              <a:gd name="connsiteX775" fmla="*/ 1540798 w 1806696"/>
              <a:gd name="connsiteY775" fmla="*/ 64043 h 257321"/>
              <a:gd name="connsiteX776" fmla="*/ 1540798 w 1806696"/>
              <a:gd name="connsiteY776" fmla="*/ 102457 h 257321"/>
              <a:gd name="connsiteX777" fmla="*/ 1540798 w 1806696"/>
              <a:gd name="connsiteY777" fmla="*/ 138217 h 257321"/>
              <a:gd name="connsiteX778" fmla="*/ 1540799 w 1806696"/>
              <a:gd name="connsiteY778" fmla="*/ 169917 h 257321"/>
              <a:gd name="connsiteX779" fmla="*/ 1540955 w 1806696"/>
              <a:gd name="connsiteY779" fmla="*/ 229413 h 257321"/>
              <a:gd name="connsiteX780" fmla="*/ 1538925 w 1806696"/>
              <a:gd name="connsiteY780" fmla="*/ 236752 h 257321"/>
              <a:gd name="connsiteX781" fmla="*/ 1538456 w 1806696"/>
              <a:gd name="connsiteY781" fmla="*/ 239563 h 257321"/>
              <a:gd name="connsiteX782" fmla="*/ 1538456 w 1806696"/>
              <a:gd name="connsiteY782" fmla="*/ 247527 h 257321"/>
              <a:gd name="connsiteX783" fmla="*/ 1535177 w 1806696"/>
              <a:gd name="connsiteY783" fmla="*/ 249870 h 257321"/>
              <a:gd name="connsiteX784" fmla="*/ 1446636 w 1806696"/>
              <a:gd name="connsiteY784" fmla="*/ 249869 h 257321"/>
              <a:gd name="connsiteX785" fmla="*/ 1442733 w 1806696"/>
              <a:gd name="connsiteY785" fmla="*/ 245653 h 257321"/>
              <a:gd name="connsiteX786" fmla="*/ 1442420 w 1806696"/>
              <a:gd name="connsiteY786" fmla="*/ 233473 h 257321"/>
              <a:gd name="connsiteX787" fmla="*/ 1442576 w 1806696"/>
              <a:gd name="connsiteY787" fmla="*/ 228945 h 257321"/>
              <a:gd name="connsiteX788" fmla="*/ 1442421 w 1806696"/>
              <a:gd name="connsiteY788" fmla="*/ 213329 h 257321"/>
              <a:gd name="connsiteX789" fmla="*/ 1442420 w 1806696"/>
              <a:gd name="connsiteY789" fmla="*/ 193653 h 257321"/>
              <a:gd name="connsiteX790" fmla="*/ 1440703 w 1806696"/>
              <a:gd name="connsiteY790" fmla="*/ 186470 h 257321"/>
              <a:gd name="connsiteX791" fmla="*/ 1440703 w 1806696"/>
              <a:gd name="connsiteY791" fmla="*/ 152428 h 257321"/>
              <a:gd name="connsiteX792" fmla="*/ 1442421 w 1806696"/>
              <a:gd name="connsiteY792" fmla="*/ 145245 h 257321"/>
              <a:gd name="connsiteX793" fmla="*/ 1442421 w 1806696"/>
              <a:gd name="connsiteY793" fmla="*/ 124319 h 257321"/>
              <a:gd name="connsiteX794" fmla="*/ 1442576 w 1806696"/>
              <a:gd name="connsiteY794" fmla="*/ 114794 h 257321"/>
              <a:gd name="connsiteX795" fmla="*/ 1442576 w 1806696"/>
              <a:gd name="connsiteY795" fmla="*/ 108079 h 257321"/>
              <a:gd name="connsiteX796" fmla="*/ 1442108 w 1806696"/>
              <a:gd name="connsiteY796" fmla="*/ 94806 h 257321"/>
              <a:gd name="connsiteX797" fmla="*/ 1426024 w 1806696"/>
              <a:gd name="connsiteY797" fmla="*/ 77160 h 257321"/>
              <a:gd name="connsiteX798" fmla="*/ 1416967 w 1806696"/>
              <a:gd name="connsiteY798" fmla="*/ 75755 h 257321"/>
              <a:gd name="connsiteX799" fmla="*/ 1381363 w 1806696"/>
              <a:gd name="connsiteY799" fmla="*/ 75130 h 257321"/>
              <a:gd name="connsiteX800" fmla="*/ 1376835 w 1806696"/>
              <a:gd name="connsiteY800" fmla="*/ 69977 h 257321"/>
              <a:gd name="connsiteX801" fmla="*/ 1376835 w 1806696"/>
              <a:gd name="connsiteY801" fmla="*/ 52956 h 257321"/>
              <a:gd name="connsiteX802" fmla="*/ 1384018 w 1806696"/>
              <a:gd name="connsiteY802" fmla="*/ 45929 h 257321"/>
              <a:gd name="connsiteX803" fmla="*/ 1401195 w 1806696"/>
              <a:gd name="connsiteY803" fmla="*/ 42025 h 257321"/>
              <a:gd name="connsiteX804" fmla="*/ 1413063 w 1806696"/>
              <a:gd name="connsiteY804" fmla="*/ 37809 h 257321"/>
              <a:gd name="connsiteX805" fmla="*/ 1449135 w 1806696"/>
              <a:gd name="connsiteY805" fmla="*/ 25472 h 257321"/>
              <a:gd name="connsiteX806" fmla="*/ 1458661 w 1806696"/>
              <a:gd name="connsiteY806" fmla="*/ 22818 h 257321"/>
              <a:gd name="connsiteX807" fmla="*/ 1468499 w 1806696"/>
              <a:gd name="connsiteY807" fmla="*/ 17508 h 257321"/>
              <a:gd name="connsiteX808" fmla="*/ 1502228 w 1806696"/>
              <a:gd name="connsiteY808" fmla="*/ 7826 h 257321"/>
              <a:gd name="connsiteX809" fmla="*/ 1508630 w 1806696"/>
              <a:gd name="connsiteY809" fmla="*/ 7670 h 257321"/>
              <a:gd name="connsiteX810" fmla="*/ 1529711 w 1806696"/>
              <a:gd name="connsiteY810" fmla="*/ 7826 h 257321"/>
              <a:gd name="connsiteX811" fmla="*/ 1772162 w 1806696"/>
              <a:gd name="connsiteY811" fmla="*/ 40534 h 257321"/>
              <a:gd name="connsiteX812" fmla="*/ 1769039 w 1806696"/>
              <a:gd name="connsiteY812" fmla="*/ 45999 h 257321"/>
              <a:gd name="connsiteX813" fmla="*/ 1771381 w 1806696"/>
              <a:gd name="connsiteY813" fmla="*/ 50059 h 257321"/>
              <a:gd name="connsiteX814" fmla="*/ 1776690 w 1806696"/>
              <a:gd name="connsiteY814" fmla="*/ 45218 h 257321"/>
              <a:gd name="connsiteX815" fmla="*/ 1772162 w 1806696"/>
              <a:gd name="connsiteY815" fmla="*/ 40534 h 257321"/>
              <a:gd name="connsiteX816" fmla="*/ 1670816 w 1806696"/>
              <a:gd name="connsiteY816" fmla="*/ 13675 h 257321"/>
              <a:gd name="connsiteX817" fmla="*/ 1665508 w 1806696"/>
              <a:gd name="connsiteY817" fmla="*/ 19765 h 257321"/>
              <a:gd name="connsiteX818" fmla="*/ 1677687 w 1806696"/>
              <a:gd name="connsiteY818" fmla="*/ 37723 h 257321"/>
              <a:gd name="connsiteX819" fmla="*/ 1682840 w 1806696"/>
              <a:gd name="connsiteY819" fmla="*/ 38035 h 257321"/>
              <a:gd name="connsiteX820" fmla="*/ 1682529 w 1806696"/>
              <a:gd name="connsiteY820" fmla="*/ 34131 h 257321"/>
              <a:gd name="connsiteX821" fmla="*/ 1682685 w 1806696"/>
              <a:gd name="connsiteY821" fmla="*/ 27572 h 257321"/>
              <a:gd name="connsiteX822" fmla="*/ 1682684 w 1806696"/>
              <a:gd name="connsiteY822" fmla="*/ 19296 h 257321"/>
              <a:gd name="connsiteX823" fmla="*/ 1676282 w 1806696"/>
              <a:gd name="connsiteY823" fmla="*/ 22263 h 257321"/>
              <a:gd name="connsiteX824" fmla="*/ 1673627 w 1806696"/>
              <a:gd name="connsiteY824" fmla="*/ 17735 h 257321"/>
              <a:gd name="connsiteX825" fmla="*/ 1670816 w 1806696"/>
              <a:gd name="connsiteY825" fmla="*/ 13675 h 257321"/>
              <a:gd name="connsiteX826" fmla="*/ 1714598 w 1806696"/>
              <a:gd name="connsiteY826" fmla="*/ 3661 h 257321"/>
              <a:gd name="connsiteX827" fmla="*/ 1753891 w 1806696"/>
              <a:gd name="connsiteY827" fmla="*/ 10395 h 257321"/>
              <a:gd name="connsiteX828" fmla="*/ 1761856 w 1806696"/>
              <a:gd name="connsiteY828" fmla="*/ 13206 h 257321"/>
              <a:gd name="connsiteX829" fmla="*/ 1771537 w 1806696"/>
              <a:gd name="connsiteY829" fmla="*/ 20389 h 257321"/>
              <a:gd name="connsiteX830" fmla="*/ 1773410 w 1806696"/>
              <a:gd name="connsiteY830" fmla="*/ 21482 h 257321"/>
              <a:gd name="connsiteX831" fmla="*/ 1770912 w 1806696"/>
              <a:gd name="connsiteY831" fmla="*/ 21639 h 257321"/>
              <a:gd name="connsiteX832" fmla="*/ 1778565 w 1806696"/>
              <a:gd name="connsiteY832" fmla="*/ 29447 h 257321"/>
              <a:gd name="connsiteX833" fmla="*/ 1781688 w 1806696"/>
              <a:gd name="connsiteY833" fmla="*/ 27416 h 257321"/>
              <a:gd name="connsiteX834" fmla="*/ 1780907 w 1806696"/>
              <a:gd name="connsiteY834" fmla="*/ 26636 h 257321"/>
              <a:gd name="connsiteX835" fmla="*/ 1782468 w 1806696"/>
              <a:gd name="connsiteY835" fmla="*/ 26480 h 257321"/>
              <a:gd name="connsiteX836" fmla="*/ 1791212 w 1806696"/>
              <a:gd name="connsiteY836" fmla="*/ 47404 h 257321"/>
              <a:gd name="connsiteX837" fmla="*/ 1790588 w 1806696"/>
              <a:gd name="connsiteY837" fmla="*/ 54275 h 257321"/>
              <a:gd name="connsiteX838" fmla="*/ 1790276 w 1806696"/>
              <a:gd name="connsiteY838" fmla="*/ 55993 h 257321"/>
              <a:gd name="connsiteX839" fmla="*/ 1801676 w 1806696"/>
              <a:gd name="connsiteY839" fmla="*/ 64426 h 257321"/>
              <a:gd name="connsiteX840" fmla="*/ 1801675 w 1806696"/>
              <a:gd name="connsiteY840" fmla="*/ 63801 h 257321"/>
              <a:gd name="connsiteX841" fmla="*/ 1804486 w 1806696"/>
              <a:gd name="connsiteY841" fmla="*/ 64113 h 257321"/>
              <a:gd name="connsiteX842" fmla="*/ 1806204 w 1806696"/>
              <a:gd name="connsiteY842" fmla="*/ 105026 h 257321"/>
              <a:gd name="connsiteX843" fmla="*/ 1804642 w 1806696"/>
              <a:gd name="connsiteY843" fmla="*/ 114708 h 257321"/>
              <a:gd name="connsiteX844" fmla="*/ 1803237 w 1806696"/>
              <a:gd name="connsiteY844" fmla="*/ 117207 h 257321"/>
              <a:gd name="connsiteX845" fmla="*/ 1801988 w 1806696"/>
              <a:gd name="connsiteY845" fmla="*/ 116113 h 257321"/>
              <a:gd name="connsiteX846" fmla="*/ 1794648 w 1806696"/>
              <a:gd name="connsiteY846" fmla="*/ 118768 h 257321"/>
              <a:gd name="connsiteX847" fmla="*/ 1789495 w 1806696"/>
              <a:gd name="connsiteY847" fmla="*/ 119549 h 257321"/>
              <a:gd name="connsiteX848" fmla="*/ 1788870 w 1806696"/>
              <a:gd name="connsiteY848" fmla="*/ 124078 h 257321"/>
              <a:gd name="connsiteX849" fmla="*/ 1791994 w 1806696"/>
              <a:gd name="connsiteY849" fmla="*/ 128606 h 257321"/>
              <a:gd name="connsiteX850" fmla="*/ 1794961 w 1806696"/>
              <a:gd name="connsiteY850" fmla="*/ 127981 h 257321"/>
              <a:gd name="connsiteX851" fmla="*/ 1795586 w 1806696"/>
              <a:gd name="connsiteY851" fmla="*/ 128294 h 257321"/>
              <a:gd name="connsiteX852" fmla="*/ 1806672 w 1806696"/>
              <a:gd name="connsiteY852" fmla="*/ 139849 h 257321"/>
              <a:gd name="connsiteX853" fmla="*/ 1805423 w 1806696"/>
              <a:gd name="connsiteY853" fmla="*/ 197940 h 257321"/>
              <a:gd name="connsiteX854" fmla="*/ 1786372 w 1806696"/>
              <a:gd name="connsiteY854" fmla="*/ 230576 h 257321"/>
              <a:gd name="connsiteX855" fmla="*/ 1729688 w 1806696"/>
              <a:gd name="connsiteY855" fmla="*/ 251814 h 257321"/>
              <a:gd name="connsiteX856" fmla="*/ 1642396 w 1806696"/>
              <a:gd name="connsiteY856" fmla="*/ 250565 h 257321"/>
              <a:gd name="connsiteX857" fmla="*/ 1615538 w 1806696"/>
              <a:gd name="connsiteY857" fmla="*/ 242132 h 257321"/>
              <a:gd name="connsiteX858" fmla="*/ 1588991 w 1806696"/>
              <a:gd name="connsiteY858" fmla="*/ 222768 h 257321"/>
              <a:gd name="connsiteX859" fmla="*/ 1586805 w 1806696"/>
              <a:gd name="connsiteY859" fmla="*/ 219333 h 257321"/>
              <a:gd name="connsiteX860" fmla="*/ 1586805 w 1806696"/>
              <a:gd name="connsiteY860" fmla="*/ 219021 h 257321"/>
              <a:gd name="connsiteX861" fmla="*/ 1577904 w 1806696"/>
              <a:gd name="connsiteY861" fmla="*/ 189351 h 257321"/>
              <a:gd name="connsiteX862" fmla="*/ 1582276 w 1806696"/>
              <a:gd name="connsiteY862" fmla="*/ 184667 h 257321"/>
              <a:gd name="connsiteX863" fmla="*/ 1589616 w 1806696"/>
              <a:gd name="connsiteY863" fmla="*/ 184666 h 257321"/>
              <a:gd name="connsiteX864" fmla="*/ 1590084 w 1806696"/>
              <a:gd name="connsiteY864" fmla="*/ 184510 h 257321"/>
              <a:gd name="connsiteX865" fmla="*/ 1597111 w 1806696"/>
              <a:gd name="connsiteY865" fmla="*/ 184042 h 257321"/>
              <a:gd name="connsiteX866" fmla="*/ 1660978 w 1806696"/>
              <a:gd name="connsiteY866" fmla="*/ 183886 h 257321"/>
              <a:gd name="connsiteX867" fmla="*/ 1667225 w 1806696"/>
              <a:gd name="connsiteY867" fmla="*/ 184510 h 257321"/>
              <a:gd name="connsiteX868" fmla="*/ 1669254 w 1806696"/>
              <a:gd name="connsiteY868" fmla="*/ 184510 h 257321"/>
              <a:gd name="connsiteX869" fmla="*/ 1673627 w 1806696"/>
              <a:gd name="connsiteY869" fmla="*/ 190444 h 257321"/>
              <a:gd name="connsiteX870" fmla="*/ 1674252 w 1806696"/>
              <a:gd name="connsiteY870" fmla="*/ 192318 h 257321"/>
              <a:gd name="connsiteX871" fmla="*/ 1675501 w 1806696"/>
              <a:gd name="connsiteY871" fmla="*/ 200438 h 257321"/>
              <a:gd name="connsiteX872" fmla="*/ 1688774 w 1806696"/>
              <a:gd name="connsiteY872" fmla="*/ 214024 h 257321"/>
              <a:gd name="connsiteX873" fmla="*/ 1708919 w 1806696"/>
              <a:gd name="connsiteY873" fmla="*/ 191381 h 257321"/>
              <a:gd name="connsiteX874" fmla="*/ 1708919 w 1806696"/>
              <a:gd name="connsiteY874" fmla="*/ 157964 h 257321"/>
              <a:gd name="connsiteX875" fmla="*/ 1601015 w 1806696"/>
              <a:gd name="connsiteY875" fmla="*/ 159057 h 257321"/>
              <a:gd name="connsiteX876" fmla="*/ 1580089 w 1806696"/>
              <a:gd name="connsiteY876" fmla="*/ 136570 h 257321"/>
              <a:gd name="connsiteX877" fmla="*/ 1575873 w 1806696"/>
              <a:gd name="connsiteY877" fmla="*/ 98468 h 257321"/>
              <a:gd name="connsiteX878" fmla="*/ 1576030 w 1806696"/>
              <a:gd name="connsiteY878" fmla="*/ 67549 h 257321"/>
              <a:gd name="connsiteX879" fmla="*/ 1582901 w 1806696"/>
              <a:gd name="connsiteY879" fmla="*/ 39284 h 257321"/>
              <a:gd name="connsiteX880" fmla="*/ 1593675 w 1806696"/>
              <a:gd name="connsiteY880" fmla="*/ 27729 h 257321"/>
              <a:gd name="connsiteX881" fmla="*/ 1674721 w 1806696"/>
              <a:gd name="connsiteY881" fmla="*/ 3368 h 257321"/>
              <a:gd name="connsiteX882" fmla="*/ 1714598 w 1806696"/>
              <a:gd name="connsiteY882" fmla="*/ 3661 h 25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Lst>
            <a:rect l="l" t="t" r="r" b="b"/>
            <a:pathLst>
              <a:path w="1806696" h="257321">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chemeClr val="accent3"/>
          </a:solidFill>
          <a:ln w="3133" cap="flat">
            <a:noFill/>
            <a:prstDash val="solid"/>
            <a:miter/>
          </a:ln>
        </p:spPr>
        <p:txBody>
          <a:bodyPr rtlCol="0" anchor="ctr"/>
          <a:lstStyle/>
          <a:p>
            <a:endParaRPr lang="en-US"/>
          </a:p>
        </p:txBody>
      </p:sp>
      <p:grpSp>
        <p:nvGrpSpPr>
          <p:cNvPr id="35" name="Graphic 101">
            <a:extLst>
              <a:ext uri="{FF2B5EF4-FFF2-40B4-BE49-F238E27FC236}">
                <a16:creationId xmlns="" xmlns:a16="http://schemas.microsoft.com/office/drawing/2014/main" id="{6CBC7FB3-6D62-4761-BF59-1E2290005E3A}"/>
              </a:ext>
            </a:extLst>
          </p:cNvPr>
          <p:cNvGrpSpPr/>
          <p:nvPr userDrawn="1"/>
        </p:nvGrpSpPr>
        <p:grpSpPr>
          <a:xfrm>
            <a:off x="3817736" y="1161522"/>
            <a:ext cx="4556528" cy="4534956"/>
            <a:chOff x="6590183" y="440651"/>
            <a:chExt cx="3299274" cy="3283656"/>
          </a:xfrm>
          <a:solidFill>
            <a:schemeClr val="accent3">
              <a:alpha val="5000"/>
            </a:schemeClr>
          </a:solidFill>
        </p:grpSpPr>
        <p:sp>
          <p:nvSpPr>
            <p:cNvPr id="36" name="Freeform: Shape 35">
              <a:extLst>
                <a:ext uri="{FF2B5EF4-FFF2-40B4-BE49-F238E27FC236}">
                  <a16:creationId xmlns="" xmlns:a16="http://schemas.microsoft.com/office/drawing/2014/main" id="{672EB0B9-2580-4FDD-815B-21B0DA3F8788}"/>
                </a:ext>
              </a:extLst>
            </p:cNvPr>
            <p:cNvSpPr/>
            <p:nvPr/>
          </p:nvSpPr>
          <p:spPr>
            <a:xfrm>
              <a:off x="6749875" y="2381170"/>
              <a:ext cx="2977545" cy="1342745"/>
            </a:xfrm>
            <a:custGeom>
              <a:avLst/>
              <a:gdLst>
                <a:gd name="connsiteX0" fmla="*/ 739506 w 2977545"/>
                <a:gd name="connsiteY0" fmla="*/ 1342746 h 1342745"/>
                <a:gd name="connsiteX1" fmla="*/ 632133 w 2977545"/>
                <a:gd name="connsiteY1" fmla="*/ 1279494 h 1342745"/>
                <a:gd name="connsiteX2" fmla="*/ 6638 w 2977545"/>
                <a:gd name="connsiteY2" fmla="*/ 918331 h 1342745"/>
                <a:gd name="connsiteX3" fmla="*/ 0 w 2977545"/>
                <a:gd name="connsiteY3" fmla="*/ 911693 h 1342745"/>
                <a:gd name="connsiteX4" fmla="*/ 75356 w 2977545"/>
                <a:gd name="connsiteY4" fmla="*/ 930825 h 1342745"/>
                <a:gd name="connsiteX5" fmla="*/ 671568 w 2977545"/>
                <a:gd name="connsiteY5" fmla="*/ 1087004 h 1342745"/>
                <a:gd name="connsiteX6" fmla="*/ 691481 w 2977545"/>
                <a:gd name="connsiteY6" fmla="*/ 1082708 h 1342745"/>
                <a:gd name="connsiteX7" fmla="*/ 1247477 w 2977545"/>
                <a:gd name="connsiteY7" fmla="*/ 670006 h 1342745"/>
                <a:gd name="connsiteX8" fmla="*/ 1256067 w 2977545"/>
                <a:gd name="connsiteY8" fmla="*/ 648532 h 1342745"/>
                <a:gd name="connsiteX9" fmla="*/ 1231469 w 2977545"/>
                <a:gd name="connsiteY9" fmla="*/ 452137 h 1342745"/>
                <a:gd name="connsiteX10" fmla="*/ 1204137 w 2977545"/>
                <a:gd name="connsiteY10" fmla="*/ 232706 h 1342745"/>
                <a:gd name="connsiteX11" fmla="*/ 1186177 w 2977545"/>
                <a:gd name="connsiteY11" fmla="*/ 85898 h 1342745"/>
                <a:gd name="connsiteX12" fmla="*/ 1191643 w 2977545"/>
                <a:gd name="connsiteY12" fmla="*/ 76137 h 1342745"/>
                <a:gd name="connsiteX13" fmla="*/ 1323224 w 2977545"/>
                <a:gd name="connsiteY13" fmla="*/ 0 h 1342745"/>
                <a:gd name="connsiteX14" fmla="*/ 1487602 w 2977545"/>
                <a:gd name="connsiteY14" fmla="*/ 284245 h 1342745"/>
                <a:gd name="connsiteX15" fmla="*/ 1651980 w 2977545"/>
                <a:gd name="connsiteY15" fmla="*/ 0 h 1342745"/>
                <a:gd name="connsiteX16" fmla="*/ 1783951 w 2977545"/>
                <a:gd name="connsiteY16" fmla="*/ 76527 h 1342745"/>
                <a:gd name="connsiteX17" fmla="*/ 1789027 w 2977545"/>
                <a:gd name="connsiteY17" fmla="*/ 87460 h 1342745"/>
                <a:gd name="connsiteX18" fmla="*/ 1743735 w 2977545"/>
                <a:gd name="connsiteY18" fmla="*/ 457603 h 1342745"/>
                <a:gd name="connsiteX19" fmla="*/ 1718746 w 2977545"/>
                <a:gd name="connsiteY19" fmla="*/ 652827 h 1342745"/>
                <a:gd name="connsiteX20" fmla="*/ 1726555 w 2977545"/>
                <a:gd name="connsiteY20" fmla="*/ 668445 h 1342745"/>
                <a:gd name="connsiteX21" fmla="*/ 2047893 w 2977545"/>
                <a:gd name="connsiteY21" fmla="*/ 907007 h 1342745"/>
                <a:gd name="connsiteX22" fmla="*/ 2283332 w 2977545"/>
                <a:gd name="connsiteY22" fmla="*/ 1081928 h 1342745"/>
                <a:gd name="connsiteX23" fmla="*/ 2305588 w 2977545"/>
                <a:gd name="connsiteY23" fmla="*/ 1086223 h 1342745"/>
                <a:gd name="connsiteX24" fmla="*/ 2970128 w 2977545"/>
                <a:gd name="connsiteY24" fmla="*/ 912474 h 1342745"/>
                <a:gd name="connsiteX25" fmla="*/ 2977546 w 2977545"/>
                <a:gd name="connsiteY25" fmla="*/ 911693 h 1342745"/>
                <a:gd name="connsiteX26" fmla="*/ 2969737 w 2977545"/>
                <a:gd name="connsiteY26" fmla="*/ 917550 h 1342745"/>
                <a:gd name="connsiteX27" fmla="*/ 2245068 w 2977545"/>
                <a:gd name="connsiteY27" fmla="*/ 1335718 h 1342745"/>
                <a:gd name="connsiteX28" fmla="*/ 2235698 w 2977545"/>
                <a:gd name="connsiteY28" fmla="*/ 1342355 h 1342745"/>
                <a:gd name="connsiteX29" fmla="*/ 2230622 w 2977545"/>
                <a:gd name="connsiteY29" fmla="*/ 1342355 h 1342745"/>
                <a:gd name="connsiteX30" fmla="*/ 2221642 w 2977545"/>
                <a:gd name="connsiteY30" fmla="*/ 1336108 h 1342745"/>
                <a:gd name="connsiteX31" fmla="*/ 1498144 w 2977545"/>
                <a:gd name="connsiteY31" fmla="*/ 957375 h 1342745"/>
                <a:gd name="connsiteX32" fmla="*/ 1477060 w 2977545"/>
                <a:gd name="connsiteY32" fmla="*/ 957375 h 1342745"/>
                <a:gd name="connsiteX33" fmla="*/ 753562 w 2977545"/>
                <a:gd name="connsiteY33" fmla="*/ 1336108 h 1342745"/>
                <a:gd name="connsiteX34" fmla="*/ 744582 w 2977545"/>
                <a:gd name="connsiteY34" fmla="*/ 1342355 h 1342745"/>
                <a:gd name="connsiteX35" fmla="*/ 739506 w 2977545"/>
                <a:gd name="connsiteY35" fmla="*/ 1342746 h 134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77545" h="1342745">
                  <a:moveTo>
                    <a:pt x="739506" y="1342746"/>
                  </a:moveTo>
                  <a:cubicBezTo>
                    <a:pt x="703585" y="1321662"/>
                    <a:pt x="668054" y="1300187"/>
                    <a:pt x="632133" y="1279494"/>
                  </a:cubicBezTo>
                  <a:cubicBezTo>
                    <a:pt x="424025" y="1159236"/>
                    <a:pt x="215136" y="1038978"/>
                    <a:pt x="6638" y="918331"/>
                  </a:cubicBezTo>
                  <a:cubicBezTo>
                    <a:pt x="4295" y="916769"/>
                    <a:pt x="1562" y="915207"/>
                    <a:pt x="0" y="911693"/>
                  </a:cubicBezTo>
                  <a:cubicBezTo>
                    <a:pt x="24989" y="917940"/>
                    <a:pt x="50368" y="924578"/>
                    <a:pt x="75356" y="930825"/>
                  </a:cubicBezTo>
                  <a:cubicBezTo>
                    <a:pt x="274094" y="982754"/>
                    <a:pt x="472831" y="1034684"/>
                    <a:pt x="671568" y="1087004"/>
                  </a:cubicBezTo>
                  <a:cubicBezTo>
                    <a:pt x="679377" y="1088956"/>
                    <a:pt x="684843" y="1087394"/>
                    <a:pt x="691481" y="1082708"/>
                  </a:cubicBezTo>
                  <a:cubicBezTo>
                    <a:pt x="876553" y="944881"/>
                    <a:pt x="1062015" y="807444"/>
                    <a:pt x="1247477" y="670006"/>
                  </a:cubicBezTo>
                  <a:cubicBezTo>
                    <a:pt x="1255286" y="664150"/>
                    <a:pt x="1257629" y="658684"/>
                    <a:pt x="1256067" y="648532"/>
                  </a:cubicBezTo>
                  <a:cubicBezTo>
                    <a:pt x="1247477" y="582937"/>
                    <a:pt x="1239668" y="517732"/>
                    <a:pt x="1231469" y="452137"/>
                  </a:cubicBezTo>
                  <a:cubicBezTo>
                    <a:pt x="1222488" y="379124"/>
                    <a:pt x="1213508" y="305720"/>
                    <a:pt x="1204137" y="232706"/>
                  </a:cubicBezTo>
                  <a:cubicBezTo>
                    <a:pt x="1198281" y="183900"/>
                    <a:pt x="1192034" y="134704"/>
                    <a:pt x="1186177" y="85898"/>
                  </a:cubicBezTo>
                  <a:cubicBezTo>
                    <a:pt x="1185786" y="82775"/>
                    <a:pt x="1188910" y="78089"/>
                    <a:pt x="1191643" y="76137"/>
                  </a:cubicBezTo>
                  <a:cubicBezTo>
                    <a:pt x="1234983" y="50758"/>
                    <a:pt x="1278322" y="25770"/>
                    <a:pt x="1323224" y="0"/>
                  </a:cubicBezTo>
                  <a:cubicBezTo>
                    <a:pt x="1377886" y="94488"/>
                    <a:pt x="1432549" y="188976"/>
                    <a:pt x="1487602" y="284245"/>
                  </a:cubicBezTo>
                  <a:cubicBezTo>
                    <a:pt x="1542655" y="188586"/>
                    <a:pt x="1597317" y="94488"/>
                    <a:pt x="1651980" y="0"/>
                  </a:cubicBezTo>
                  <a:cubicBezTo>
                    <a:pt x="1696491" y="25770"/>
                    <a:pt x="1740221" y="50758"/>
                    <a:pt x="1783951" y="76527"/>
                  </a:cubicBezTo>
                  <a:cubicBezTo>
                    <a:pt x="1786684" y="78089"/>
                    <a:pt x="1789417" y="83946"/>
                    <a:pt x="1789027" y="87460"/>
                  </a:cubicBezTo>
                  <a:cubicBezTo>
                    <a:pt x="1774189" y="210841"/>
                    <a:pt x="1758962" y="334222"/>
                    <a:pt x="1743735" y="457603"/>
                  </a:cubicBezTo>
                  <a:cubicBezTo>
                    <a:pt x="1735535" y="522808"/>
                    <a:pt x="1727336" y="587622"/>
                    <a:pt x="1718746" y="652827"/>
                  </a:cubicBezTo>
                  <a:cubicBezTo>
                    <a:pt x="1717575" y="661026"/>
                    <a:pt x="1721479" y="664540"/>
                    <a:pt x="1726555" y="668445"/>
                  </a:cubicBezTo>
                  <a:cubicBezTo>
                    <a:pt x="1833928" y="747705"/>
                    <a:pt x="1940910" y="827356"/>
                    <a:pt x="2047893" y="907007"/>
                  </a:cubicBezTo>
                  <a:cubicBezTo>
                    <a:pt x="2126372" y="965184"/>
                    <a:pt x="2205243" y="1023361"/>
                    <a:pt x="2283332" y="1081928"/>
                  </a:cubicBezTo>
                  <a:cubicBezTo>
                    <a:pt x="2290750" y="1087394"/>
                    <a:pt x="2296998" y="1088565"/>
                    <a:pt x="2305588" y="1086223"/>
                  </a:cubicBezTo>
                  <a:cubicBezTo>
                    <a:pt x="2526971" y="1028046"/>
                    <a:pt x="2748744" y="970260"/>
                    <a:pt x="2970128" y="912474"/>
                  </a:cubicBezTo>
                  <a:cubicBezTo>
                    <a:pt x="2971689" y="912083"/>
                    <a:pt x="2973642" y="912083"/>
                    <a:pt x="2977546" y="911693"/>
                  </a:cubicBezTo>
                  <a:cubicBezTo>
                    <a:pt x="2973642" y="914426"/>
                    <a:pt x="2971689" y="916378"/>
                    <a:pt x="2969737" y="917550"/>
                  </a:cubicBezTo>
                  <a:cubicBezTo>
                    <a:pt x="2728051" y="1056939"/>
                    <a:pt x="2486364" y="1196329"/>
                    <a:pt x="2245068" y="1335718"/>
                  </a:cubicBezTo>
                  <a:cubicBezTo>
                    <a:pt x="2241945" y="1337670"/>
                    <a:pt x="2238821" y="1340013"/>
                    <a:pt x="2235698" y="1342355"/>
                  </a:cubicBezTo>
                  <a:cubicBezTo>
                    <a:pt x="2234136" y="1342355"/>
                    <a:pt x="2232183" y="1342355"/>
                    <a:pt x="2230622" y="1342355"/>
                  </a:cubicBezTo>
                  <a:cubicBezTo>
                    <a:pt x="2227498" y="1340013"/>
                    <a:pt x="2224765" y="1337670"/>
                    <a:pt x="2221642" y="1336108"/>
                  </a:cubicBezTo>
                  <a:cubicBezTo>
                    <a:pt x="1980345" y="1209994"/>
                    <a:pt x="1739049" y="1083880"/>
                    <a:pt x="1498144" y="957375"/>
                  </a:cubicBezTo>
                  <a:cubicBezTo>
                    <a:pt x="1490335" y="953471"/>
                    <a:pt x="1484869" y="953471"/>
                    <a:pt x="1477060" y="957375"/>
                  </a:cubicBezTo>
                  <a:cubicBezTo>
                    <a:pt x="1236154" y="1083880"/>
                    <a:pt x="994858" y="1209994"/>
                    <a:pt x="753562" y="1336108"/>
                  </a:cubicBezTo>
                  <a:cubicBezTo>
                    <a:pt x="750438" y="1337670"/>
                    <a:pt x="747315" y="1340403"/>
                    <a:pt x="744582" y="1342355"/>
                  </a:cubicBezTo>
                  <a:cubicBezTo>
                    <a:pt x="743020" y="1342746"/>
                    <a:pt x="741458" y="1342746"/>
                    <a:pt x="739506" y="134274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7" name="Freeform: Shape 36">
              <a:extLst>
                <a:ext uri="{FF2B5EF4-FFF2-40B4-BE49-F238E27FC236}">
                  <a16:creationId xmlns="" xmlns:a16="http://schemas.microsoft.com/office/drawing/2014/main" id="{DCC8469E-C2C1-466A-9952-DCBBBAEB8DF0}"/>
                </a:ext>
              </a:extLst>
            </p:cNvPr>
            <p:cNvSpPr/>
            <p:nvPr/>
          </p:nvSpPr>
          <p:spPr>
            <a:xfrm>
              <a:off x="8269493" y="441431"/>
              <a:ext cx="1618401" cy="2582023"/>
            </a:xfrm>
            <a:custGeom>
              <a:avLst/>
              <a:gdLst>
                <a:gd name="connsiteX0" fmla="*/ 1618401 w 1618401"/>
                <a:gd name="connsiteY0" fmla="*/ 2582024 h 2582023"/>
                <a:gd name="connsiteX1" fmla="*/ 1593022 w 1618401"/>
                <a:gd name="connsiteY1" fmla="*/ 2494954 h 2582023"/>
                <a:gd name="connsiteX2" fmla="*/ 1433330 w 1618401"/>
                <a:gd name="connsiteY2" fmla="*/ 1913189 h 2582023"/>
                <a:gd name="connsiteX3" fmla="*/ 1416150 w 1618401"/>
                <a:gd name="connsiteY3" fmla="*/ 1893666 h 2582023"/>
                <a:gd name="connsiteX4" fmla="*/ 783236 w 1618401"/>
                <a:gd name="connsiteY4" fmla="*/ 1619573 h 2582023"/>
                <a:gd name="connsiteX5" fmla="*/ 760200 w 1618401"/>
                <a:gd name="connsiteY5" fmla="*/ 1622696 h 2582023"/>
                <a:gd name="connsiteX6" fmla="*/ 312357 w 1618401"/>
                <a:gd name="connsiteY6" fmla="*/ 1960823 h 2582023"/>
                <a:gd name="connsiteX7" fmla="*/ 292054 w 1618401"/>
                <a:gd name="connsiteY7" fmla="*/ 1962385 h 2582023"/>
                <a:gd name="connsiteX8" fmla="*/ 164378 w 1618401"/>
                <a:gd name="connsiteY8" fmla="*/ 1888590 h 2582023"/>
                <a:gd name="connsiteX9" fmla="*/ 328756 w 1618401"/>
                <a:gd name="connsiteY9" fmla="*/ 1603955 h 2582023"/>
                <a:gd name="connsiteX10" fmla="*/ 1171 w 1618401"/>
                <a:gd name="connsiteY10" fmla="*/ 1603955 h 2582023"/>
                <a:gd name="connsiteX11" fmla="*/ 390 w 1618401"/>
                <a:gd name="connsiteY11" fmla="*/ 1591460 h 2582023"/>
                <a:gd name="connsiteX12" fmla="*/ 0 w 1618401"/>
                <a:gd name="connsiteY12" fmla="*/ 1456366 h 2582023"/>
                <a:gd name="connsiteX13" fmla="*/ 11323 w 1618401"/>
                <a:gd name="connsiteY13" fmla="*/ 1439967 h 2582023"/>
                <a:gd name="connsiteX14" fmla="*/ 524760 w 1618401"/>
                <a:gd name="connsiteY14" fmla="*/ 1222879 h 2582023"/>
                <a:gd name="connsiteX15" fmla="*/ 542721 w 1618401"/>
                <a:gd name="connsiteY15" fmla="*/ 1200623 h 2582023"/>
                <a:gd name="connsiteX16" fmla="*/ 564586 w 1618401"/>
                <a:gd name="connsiteY16" fmla="*/ 1007743 h 2582023"/>
                <a:gd name="connsiteX17" fmla="*/ 586841 w 1618401"/>
                <a:gd name="connsiteY17" fmla="*/ 817595 h 2582023"/>
                <a:gd name="connsiteX18" fmla="*/ 608316 w 1618401"/>
                <a:gd name="connsiteY18" fmla="*/ 629790 h 2582023"/>
                <a:gd name="connsiteX19" fmla="*/ 621201 w 1618401"/>
                <a:gd name="connsiteY19" fmla="*/ 513437 h 2582023"/>
                <a:gd name="connsiteX20" fmla="*/ 615344 w 1618401"/>
                <a:gd name="connsiteY20" fmla="*/ 497039 h 2582023"/>
                <a:gd name="connsiteX21" fmla="*/ 131190 w 1618401"/>
                <a:gd name="connsiteY21" fmla="*/ 6638 h 2582023"/>
                <a:gd name="connsiteX22" fmla="*/ 127676 w 1618401"/>
                <a:gd name="connsiteY22" fmla="*/ 0 h 2582023"/>
                <a:gd name="connsiteX23" fmla="*/ 247543 w 1618401"/>
                <a:gd name="connsiteY23" fmla="*/ 69109 h 2582023"/>
                <a:gd name="connsiteX24" fmla="*/ 860935 w 1618401"/>
                <a:gd name="connsiteY24" fmla="*/ 422854 h 2582023"/>
                <a:gd name="connsiteX25" fmla="*/ 872648 w 1618401"/>
                <a:gd name="connsiteY25" fmla="*/ 441986 h 2582023"/>
                <a:gd name="connsiteX26" fmla="*/ 881629 w 1618401"/>
                <a:gd name="connsiteY26" fmla="*/ 659464 h 2582023"/>
                <a:gd name="connsiteX27" fmla="*/ 890999 w 1618401"/>
                <a:gd name="connsiteY27" fmla="*/ 883190 h 2582023"/>
                <a:gd name="connsiteX28" fmla="*/ 899979 w 1618401"/>
                <a:gd name="connsiteY28" fmla="*/ 1103012 h 2582023"/>
                <a:gd name="connsiteX29" fmla="*/ 906227 w 1618401"/>
                <a:gd name="connsiteY29" fmla="*/ 1256067 h 2582023"/>
                <a:gd name="connsiteX30" fmla="*/ 919892 w 1618401"/>
                <a:gd name="connsiteY30" fmla="*/ 1279494 h 2582023"/>
                <a:gd name="connsiteX31" fmla="*/ 1606688 w 1618401"/>
                <a:gd name="connsiteY31" fmla="*/ 1714451 h 2582023"/>
                <a:gd name="connsiteX32" fmla="*/ 1618401 w 1618401"/>
                <a:gd name="connsiteY32" fmla="*/ 1722260 h 2582023"/>
                <a:gd name="connsiteX33" fmla="*/ 1618401 w 1618401"/>
                <a:gd name="connsiteY33" fmla="*/ 2582024 h 25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18401" h="2582023">
                  <a:moveTo>
                    <a:pt x="1618401" y="2582024"/>
                  </a:moveTo>
                  <a:cubicBezTo>
                    <a:pt x="1609812" y="2553130"/>
                    <a:pt x="1600831" y="2524238"/>
                    <a:pt x="1593022" y="2494954"/>
                  </a:cubicBezTo>
                  <a:cubicBezTo>
                    <a:pt x="1539531" y="2300902"/>
                    <a:pt x="1486430" y="2107241"/>
                    <a:pt x="1433330" y="1913189"/>
                  </a:cubicBezTo>
                  <a:cubicBezTo>
                    <a:pt x="1430596" y="1903427"/>
                    <a:pt x="1425911" y="1897571"/>
                    <a:pt x="1416150" y="1893666"/>
                  </a:cubicBezTo>
                  <a:cubicBezTo>
                    <a:pt x="1204918" y="1802692"/>
                    <a:pt x="994077" y="1711328"/>
                    <a:pt x="783236" y="1619573"/>
                  </a:cubicBezTo>
                  <a:cubicBezTo>
                    <a:pt x="773865" y="1615668"/>
                    <a:pt x="768008" y="1616839"/>
                    <a:pt x="760200" y="1622696"/>
                  </a:cubicBezTo>
                  <a:cubicBezTo>
                    <a:pt x="611049" y="1735535"/>
                    <a:pt x="461508" y="1847984"/>
                    <a:pt x="312357" y="1960823"/>
                  </a:cubicBezTo>
                  <a:cubicBezTo>
                    <a:pt x="305329" y="1966289"/>
                    <a:pt x="300253" y="1967070"/>
                    <a:pt x="292054" y="1962385"/>
                  </a:cubicBezTo>
                  <a:cubicBezTo>
                    <a:pt x="250276" y="1937396"/>
                    <a:pt x="207718" y="1913579"/>
                    <a:pt x="164378" y="1888590"/>
                  </a:cubicBezTo>
                  <a:cubicBezTo>
                    <a:pt x="219041" y="1793712"/>
                    <a:pt x="273313" y="1699614"/>
                    <a:pt x="328756" y="1603955"/>
                  </a:cubicBezTo>
                  <a:cubicBezTo>
                    <a:pt x="218260" y="1603955"/>
                    <a:pt x="110106" y="1603955"/>
                    <a:pt x="1171" y="1603955"/>
                  </a:cubicBezTo>
                  <a:cubicBezTo>
                    <a:pt x="781" y="1598879"/>
                    <a:pt x="390" y="1595365"/>
                    <a:pt x="390" y="1591460"/>
                  </a:cubicBezTo>
                  <a:cubicBezTo>
                    <a:pt x="390" y="1546559"/>
                    <a:pt x="781" y="1501267"/>
                    <a:pt x="0" y="1456366"/>
                  </a:cubicBezTo>
                  <a:cubicBezTo>
                    <a:pt x="0" y="1446995"/>
                    <a:pt x="3514" y="1443091"/>
                    <a:pt x="11323" y="1439967"/>
                  </a:cubicBezTo>
                  <a:cubicBezTo>
                    <a:pt x="182339" y="1367735"/>
                    <a:pt x="353354" y="1295111"/>
                    <a:pt x="524760" y="1222879"/>
                  </a:cubicBezTo>
                  <a:cubicBezTo>
                    <a:pt x="535693" y="1218194"/>
                    <a:pt x="541159" y="1213508"/>
                    <a:pt x="542721" y="1200623"/>
                  </a:cubicBezTo>
                  <a:cubicBezTo>
                    <a:pt x="549358" y="1136200"/>
                    <a:pt x="557167" y="1072166"/>
                    <a:pt x="564586" y="1007743"/>
                  </a:cubicBezTo>
                  <a:cubicBezTo>
                    <a:pt x="572004" y="944490"/>
                    <a:pt x="579423" y="880848"/>
                    <a:pt x="586841" y="817595"/>
                  </a:cubicBezTo>
                  <a:cubicBezTo>
                    <a:pt x="594260" y="755124"/>
                    <a:pt x="601288" y="692262"/>
                    <a:pt x="608316" y="629790"/>
                  </a:cubicBezTo>
                  <a:cubicBezTo>
                    <a:pt x="612611" y="591136"/>
                    <a:pt x="617296" y="552482"/>
                    <a:pt x="621201" y="513437"/>
                  </a:cubicBezTo>
                  <a:cubicBezTo>
                    <a:pt x="621591" y="507971"/>
                    <a:pt x="618858" y="500943"/>
                    <a:pt x="615344" y="497039"/>
                  </a:cubicBezTo>
                  <a:cubicBezTo>
                    <a:pt x="454090" y="333441"/>
                    <a:pt x="292835" y="169844"/>
                    <a:pt x="131190" y="6638"/>
                  </a:cubicBezTo>
                  <a:cubicBezTo>
                    <a:pt x="129628" y="5076"/>
                    <a:pt x="128066" y="3124"/>
                    <a:pt x="127676" y="0"/>
                  </a:cubicBezTo>
                  <a:cubicBezTo>
                    <a:pt x="167502" y="23036"/>
                    <a:pt x="207327" y="46073"/>
                    <a:pt x="247543" y="69109"/>
                  </a:cubicBezTo>
                  <a:cubicBezTo>
                    <a:pt x="452137" y="187024"/>
                    <a:pt x="656341" y="305329"/>
                    <a:pt x="860935" y="422854"/>
                  </a:cubicBezTo>
                  <a:cubicBezTo>
                    <a:pt x="869134" y="427539"/>
                    <a:pt x="872258" y="432615"/>
                    <a:pt x="872648" y="441986"/>
                  </a:cubicBezTo>
                  <a:cubicBezTo>
                    <a:pt x="875381" y="514609"/>
                    <a:pt x="878505" y="586841"/>
                    <a:pt x="881629" y="659464"/>
                  </a:cubicBezTo>
                  <a:cubicBezTo>
                    <a:pt x="884752" y="734040"/>
                    <a:pt x="887876" y="808615"/>
                    <a:pt x="890999" y="883190"/>
                  </a:cubicBezTo>
                  <a:cubicBezTo>
                    <a:pt x="894123" y="956594"/>
                    <a:pt x="896856" y="1029998"/>
                    <a:pt x="899979" y="1103012"/>
                  </a:cubicBezTo>
                  <a:cubicBezTo>
                    <a:pt x="901932" y="1154160"/>
                    <a:pt x="904665" y="1204918"/>
                    <a:pt x="906227" y="1256067"/>
                  </a:cubicBezTo>
                  <a:cubicBezTo>
                    <a:pt x="906617" y="1267390"/>
                    <a:pt x="910521" y="1273246"/>
                    <a:pt x="919892" y="1279494"/>
                  </a:cubicBezTo>
                  <a:cubicBezTo>
                    <a:pt x="1149085" y="1424349"/>
                    <a:pt x="1377886" y="1569205"/>
                    <a:pt x="1606688" y="1714451"/>
                  </a:cubicBezTo>
                  <a:cubicBezTo>
                    <a:pt x="1610592" y="1716794"/>
                    <a:pt x="1614497" y="1719527"/>
                    <a:pt x="1618401" y="1722260"/>
                  </a:cubicBezTo>
                  <a:cubicBezTo>
                    <a:pt x="1618401" y="2008067"/>
                    <a:pt x="1618401" y="2295045"/>
                    <a:pt x="1618401" y="2582024"/>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8" name="Freeform: Shape 37">
              <a:extLst>
                <a:ext uri="{FF2B5EF4-FFF2-40B4-BE49-F238E27FC236}">
                  <a16:creationId xmlns="" xmlns:a16="http://schemas.microsoft.com/office/drawing/2014/main" id="{78A2E8BE-0DEC-44F8-8438-359BB9C4D17A}"/>
                </a:ext>
              </a:extLst>
            </p:cNvPr>
            <p:cNvSpPr/>
            <p:nvPr/>
          </p:nvSpPr>
          <p:spPr>
            <a:xfrm>
              <a:off x="6589011" y="445392"/>
              <a:ext cx="1619218" cy="2576891"/>
            </a:xfrm>
            <a:custGeom>
              <a:avLst/>
              <a:gdLst>
                <a:gd name="connsiteX0" fmla="*/ 1490725 w 1619218"/>
                <a:gd name="connsiteY0" fmla="*/ 725 h 2576891"/>
                <a:gd name="connsiteX1" fmla="*/ 1480964 w 1619218"/>
                <a:gd name="connsiteY1" fmla="*/ 10876 h 2576891"/>
                <a:gd name="connsiteX2" fmla="*/ 1005790 w 1619218"/>
                <a:gd name="connsiteY2" fmla="*/ 491906 h 2576891"/>
                <a:gd name="connsiteX3" fmla="*/ 997982 w 1619218"/>
                <a:gd name="connsiteY3" fmla="*/ 513381 h 2576891"/>
                <a:gd name="connsiteX4" fmla="*/ 1019847 w 1619218"/>
                <a:gd name="connsiteY4" fmla="*/ 703919 h 2576891"/>
                <a:gd name="connsiteX5" fmla="*/ 1041712 w 1619218"/>
                <a:gd name="connsiteY5" fmla="*/ 892895 h 2576891"/>
                <a:gd name="connsiteX6" fmla="*/ 1063967 w 1619218"/>
                <a:gd name="connsiteY6" fmla="*/ 1084604 h 2576891"/>
                <a:gd name="connsiteX7" fmla="*/ 1077242 w 1619218"/>
                <a:gd name="connsiteY7" fmla="*/ 1202129 h 2576891"/>
                <a:gd name="connsiteX8" fmla="*/ 1090127 w 1619218"/>
                <a:gd name="connsiteY8" fmla="*/ 1218528 h 2576891"/>
                <a:gd name="connsiteX9" fmla="*/ 1485259 w 1619218"/>
                <a:gd name="connsiteY9" fmla="*/ 1385639 h 2576891"/>
                <a:gd name="connsiteX10" fmla="*/ 1608250 w 1619218"/>
                <a:gd name="connsiteY10" fmla="*/ 1437568 h 2576891"/>
                <a:gd name="connsiteX11" fmla="*/ 1619182 w 1619218"/>
                <a:gd name="connsiteY11" fmla="*/ 1454748 h 2576891"/>
                <a:gd name="connsiteX12" fmla="*/ 1618792 w 1619218"/>
                <a:gd name="connsiteY12" fmla="*/ 1601556 h 2576891"/>
                <a:gd name="connsiteX13" fmla="*/ 1290036 w 1619218"/>
                <a:gd name="connsiteY13" fmla="*/ 1601556 h 2576891"/>
                <a:gd name="connsiteX14" fmla="*/ 1454414 w 1619218"/>
                <a:gd name="connsiteY14" fmla="*/ 1886582 h 2576891"/>
                <a:gd name="connsiteX15" fmla="*/ 1372030 w 1619218"/>
                <a:gd name="connsiteY15" fmla="*/ 1934216 h 2576891"/>
                <a:gd name="connsiteX16" fmla="*/ 1326347 w 1619218"/>
                <a:gd name="connsiteY16" fmla="*/ 1960767 h 2576891"/>
                <a:gd name="connsiteX17" fmla="*/ 1307215 w 1619218"/>
                <a:gd name="connsiteY17" fmla="*/ 1959595 h 2576891"/>
                <a:gd name="connsiteX18" fmla="*/ 1054596 w 1619218"/>
                <a:gd name="connsiteY18" fmla="*/ 1768667 h 2576891"/>
                <a:gd name="connsiteX19" fmla="*/ 856640 w 1619218"/>
                <a:gd name="connsiteY19" fmla="*/ 1618735 h 2576891"/>
                <a:gd name="connsiteX20" fmla="*/ 837508 w 1619218"/>
                <a:gd name="connsiteY20" fmla="*/ 1617174 h 2576891"/>
                <a:gd name="connsiteX21" fmla="*/ 203423 w 1619218"/>
                <a:gd name="connsiteY21" fmla="*/ 1891267 h 2576891"/>
                <a:gd name="connsiteX22" fmla="*/ 186243 w 1619218"/>
                <a:gd name="connsiteY22" fmla="*/ 1910789 h 2576891"/>
                <a:gd name="connsiteX23" fmla="*/ 5857 w 1619218"/>
                <a:gd name="connsiteY23" fmla="*/ 2567130 h 2576891"/>
                <a:gd name="connsiteX24" fmla="*/ 1171 w 1619218"/>
                <a:gd name="connsiteY24" fmla="*/ 2576891 h 2576891"/>
                <a:gd name="connsiteX25" fmla="*/ 390 w 1619218"/>
                <a:gd name="connsiteY25" fmla="*/ 2566740 h 2576891"/>
                <a:gd name="connsiteX26" fmla="*/ 0 w 1619218"/>
                <a:gd name="connsiteY26" fmla="*/ 1730794 h 2576891"/>
                <a:gd name="connsiteX27" fmla="*/ 11713 w 1619218"/>
                <a:gd name="connsiteY27" fmla="*/ 1712052 h 2576891"/>
                <a:gd name="connsiteX28" fmla="*/ 700461 w 1619218"/>
                <a:gd name="connsiteY28" fmla="*/ 1275923 h 2576891"/>
                <a:gd name="connsiteX29" fmla="*/ 712565 w 1619218"/>
                <a:gd name="connsiteY29" fmla="*/ 1256010 h 2576891"/>
                <a:gd name="connsiteX30" fmla="*/ 721545 w 1619218"/>
                <a:gd name="connsiteY30" fmla="*/ 1032285 h 2576891"/>
                <a:gd name="connsiteX31" fmla="*/ 730916 w 1619218"/>
                <a:gd name="connsiteY31" fmla="*/ 810901 h 2576891"/>
                <a:gd name="connsiteX32" fmla="*/ 739896 w 1619218"/>
                <a:gd name="connsiteY32" fmla="*/ 592251 h 2576891"/>
                <a:gd name="connsiteX33" fmla="*/ 746924 w 1619218"/>
                <a:gd name="connsiteY33" fmla="*/ 436463 h 2576891"/>
                <a:gd name="connsiteX34" fmla="*/ 755124 w 1619218"/>
                <a:gd name="connsiteY34" fmla="*/ 422797 h 2576891"/>
                <a:gd name="connsiteX35" fmla="*/ 1484088 w 1619218"/>
                <a:gd name="connsiteY35" fmla="*/ 1505 h 2576891"/>
                <a:gd name="connsiteX36" fmla="*/ 1487602 w 1619218"/>
                <a:gd name="connsiteY36" fmla="*/ 334 h 2576891"/>
                <a:gd name="connsiteX37" fmla="*/ 1490725 w 1619218"/>
                <a:gd name="connsiteY37" fmla="*/ 725 h 25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9218" h="2576891">
                  <a:moveTo>
                    <a:pt x="1490725" y="725"/>
                  </a:moveTo>
                  <a:cubicBezTo>
                    <a:pt x="1487602" y="4239"/>
                    <a:pt x="1484478" y="7362"/>
                    <a:pt x="1480964" y="10876"/>
                  </a:cubicBezTo>
                  <a:cubicBezTo>
                    <a:pt x="1322833" y="170959"/>
                    <a:pt x="1164312" y="331433"/>
                    <a:pt x="1005790" y="491906"/>
                  </a:cubicBezTo>
                  <a:cubicBezTo>
                    <a:pt x="999543" y="498544"/>
                    <a:pt x="997201" y="504401"/>
                    <a:pt x="997982" y="513381"/>
                  </a:cubicBezTo>
                  <a:cubicBezTo>
                    <a:pt x="1005400" y="576633"/>
                    <a:pt x="1012428" y="640276"/>
                    <a:pt x="1019847" y="703919"/>
                  </a:cubicBezTo>
                  <a:cubicBezTo>
                    <a:pt x="1027265" y="766781"/>
                    <a:pt x="1034684" y="830033"/>
                    <a:pt x="1041712" y="892895"/>
                  </a:cubicBezTo>
                  <a:cubicBezTo>
                    <a:pt x="1049130" y="956928"/>
                    <a:pt x="1056549" y="1020571"/>
                    <a:pt x="1063967" y="1084604"/>
                  </a:cubicBezTo>
                  <a:cubicBezTo>
                    <a:pt x="1068652" y="1123649"/>
                    <a:pt x="1073728" y="1163084"/>
                    <a:pt x="1077242" y="1202129"/>
                  </a:cubicBezTo>
                  <a:cubicBezTo>
                    <a:pt x="1078023" y="1211890"/>
                    <a:pt x="1082318" y="1215014"/>
                    <a:pt x="1090127" y="1218528"/>
                  </a:cubicBezTo>
                  <a:cubicBezTo>
                    <a:pt x="1221708" y="1273971"/>
                    <a:pt x="1353678" y="1329805"/>
                    <a:pt x="1485259" y="1385639"/>
                  </a:cubicBezTo>
                  <a:cubicBezTo>
                    <a:pt x="1526256" y="1402818"/>
                    <a:pt x="1567253" y="1420389"/>
                    <a:pt x="1608250" y="1437568"/>
                  </a:cubicBezTo>
                  <a:cubicBezTo>
                    <a:pt x="1616839" y="1441082"/>
                    <a:pt x="1619573" y="1445768"/>
                    <a:pt x="1619182" y="1454748"/>
                  </a:cubicBezTo>
                  <a:cubicBezTo>
                    <a:pt x="1618792" y="1503163"/>
                    <a:pt x="1618792" y="1551579"/>
                    <a:pt x="1618792" y="1601556"/>
                  </a:cubicBezTo>
                  <a:cubicBezTo>
                    <a:pt x="1509857" y="1601556"/>
                    <a:pt x="1401704" y="1601556"/>
                    <a:pt x="1290036" y="1601556"/>
                  </a:cubicBezTo>
                  <a:cubicBezTo>
                    <a:pt x="1345479" y="1697606"/>
                    <a:pt x="1399751" y="1791703"/>
                    <a:pt x="1454414" y="1886582"/>
                  </a:cubicBezTo>
                  <a:cubicBezTo>
                    <a:pt x="1426692" y="1902590"/>
                    <a:pt x="1399361" y="1918598"/>
                    <a:pt x="1372030" y="1934216"/>
                  </a:cubicBezTo>
                  <a:cubicBezTo>
                    <a:pt x="1356802" y="1943197"/>
                    <a:pt x="1341184" y="1951005"/>
                    <a:pt x="1326347" y="1960767"/>
                  </a:cubicBezTo>
                  <a:cubicBezTo>
                    <a:pt x="1318929" y="1965452"/>
                    <a:pt x="1314243" y="1965062"/>
                    <a:pt x="1307215" y="1959595"/>
                  </a:cubicBezTo>
                  <a:cubicBezTo>
                    <a:pt x="1223269" y="1895952"/>
                    <a:pt x="1138933" y="1832310"/>
                    <a:pt x="1054596" y="1768667"/>
                  </a:cubicBezTo>
                  <a:cubicBezTo>
                    <a:pt x="988611" y="1718690"/>
                    <a:pt x="922235" y="1669103"/>
                    <a:pt x="856640" y="1618735"/>
                  </a:cubicBezTo>
                  <a:cubicBezTo>
                    <a:pt x="849612" y="1613269"/>
                    <a:pt x="844536" y="1613660"/>
                    <a:pt x="837508" y="1617174"/>
                  </a:cubicBezTo>
                  <a:cubicBezTo>
                    <a:pt x="626276" y="1708929"/>
                    <a:pt x="415045" y="1800293"/>
                    <a:pt x="203423" y="1891267"/>
                  </a:cubicBezTo>
                  <a:cubicBezTo>
                    <a:pt x="193662" y="1895562"/>
                    <a:pt x="188976" y="1901028"/>
                    <a:pt x="186243" y="1910789"/>
                  </a:cubicBezTo>
                  <a:cubicBezTo>
                    <a:pt x="126505" y="2129440"/>
                    <a:pt x="65985" y="2348090"/>
                    <a:pt x="5857" y="2567130"/>
                  </a:cubicBezTo>
                  <a:cubicBezTo>
                    <a:pt x="5076" y="2570254"/>
                    <a:pt x="3904" y="2573768"/>
                    <a:pt x="1171" y="2576891"/>
                  </a:cubicBezTo>
                  <a:cubicBezTo>
                    <a:pt x="781" y="2573377"/>
                    <a:pt x="390" y="2570254"/>
                    <a:pt x="390" y="2566740"/>
                  </a:cubicBezTo>
                  <a:cubicBezTo>
                    <a:pt x="390" y="2287961"/>
                    <a:pt x="390" y="2009573"/>
                    <a:pt x="0" y="1730794"/>
                  </a:cubicBezTo>
                  <a:cubicBezTo>
                    <a:pt x="0" y="1721032"/>
                    <a:pt x="3904" y="1716737"/>
                    <a:pt x="11713" y="1712052"/>
                  </a:cubicBezTo>
                  <a:cubicBezTo>
                    <a:pt x="241296" y="1566806"/>
                    <a:pt x="470879" y="1421169"/>
                    <a:pt x="700461" y="1275923"/>
                  </a:cubicBezTo>
                  <a:cubicBezTo>
                    <a:pt x="708661" y="1270848"/>
                    <a:pt x="712175" y="1265772"/>
                    <a:pt x="712565" y="1256010"/>
                  </a:cubicBezTo>
                  <a:cubicBezTo>
                    <a:pt x="715298" y="1181435"/>
                    <a:pt x="718422" y="1106860"/>
                    <a:pt x="721545" y="1032285"/>
                  </a:cubicBezTo>
                  <a:cubicBezTo>
                    <a:pt x="724669" y="958490"/>
                    <a:pt x="727793" y="884696"/>
                    <a:pt x="730916" y="810901"/>
                  </a:cubicBezTo>
                  <a:cubicBezTo>
                    <a:pt x="734040" y="737888"/>
                    <a:pt x="736773" y="665265"/>
                    <a:pt x="739896" y="592251"/>
                  </a:cubicBezTo>
                  <a:cubicBezTo>
                    <a:pt x="742239" y="540322"/>
                    <a:pt x="744191" y="488392"/>
                    <a:pt x="746924" y="436463"/>
                  </a:cubicBezTo>
                  <a:cubicBezTo>
                    <a:pt x="747315" y="431778"/>
                    <a:pt x="751219" y="425140"/>
                    <a:pt x="755124" y="422797"/>
                  </a:cubicBezTo>
                  <a:cubicBezTo>
                    <a:pt x="997982" y="282237"/>
                    <a:pt x="1241230" y="142066"/>
                    <a:pt x="1484088" y="1505"/>
                  </a:cubicBezTo>
                  <a:cubicBezTo>
                    <a:pt x="1485259" y="725"/>
                    <a:pt x="1486430" y="725"/>
                    <a:pt x="1487602" y="334"/>
                  </a:cubicBezTo>
                  <a:cubicBezTo>
                    <a:pt x="1489554" y="-447"/>
                    <a:pt x="1489944" y="334"/>
                    <a:pt x="1490725" y="725"/>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9" name="Freeform: Shape 38">
              <a:extLst>
                <a:ext uri="{FF2B5EF4-FFF2-40B4-BE49-F238E27FC236}">
                  <a16:creationId xmlns="" xmlns:a16="http://schemas.microsoft.com/office/drawing/2014/main" id="{50791C82-024A-481D-A609-6D26741BBFA0}"/>
                </a:ext>
              </a:extLst>
            </p:cNvPr>
            <p:cNvSpPr/>
            <p:nvPr/>
          </p:nvSpPr>
          <p:spPr>
            <a:xfrm>
              <a:off x="7427691" y="2118400"/>
              <a:ext cx="522808" cy="903493"/>
            </a:xfrm>
            <a:custGeom>
              <a:avLst/>
              <a:gdLst>
                <a:gd name="connsiteX0" fmla="*/ 781 w 522808"/>
                <a:gd name="connsiteY0" fmla="*/ 0 h 903493"/>
                <a:gd name="connsiteX1" fmla="*/ 155788 w 522808"/>
                <a:gd name="connsiteY1" fmla="*/ 116353 h 903493"/>
                <a:gd name="connsiteX2" fmla="*/ 169063 w 522808"/>
                <a:gd name="connsiteY2" fmla="*/ 126505 h 903493"/>
                <a:gd name="connsiteX3" fmla="*/ 204204 w 522808"/>
                <a:gd name="connsiteY3" fmla="*/ 196004 h 903493"/>
                <a:gd name="connsiteX4" fmla="*/ 196785 w 522808"/>
                <a:gd name="connsiteY4" fmla="*/ 477907 h 903493"/>
                <a:gd name="connsiteX5" fmla="*/ 206546 w 522808"/>
                <a:gd name="connsiteY5" fmla="*/ 493524 h 903493"/>
                <a:gd name="connsiteX6" fmla="*/ 480249 w 522808"/>
                <a:gd name="connsiteY6" fmla="*/ 643456 h 903493"/>
                <a:gd name="connsiteX7" fmla="*/ 493525 w 522808"/>
                <a:gd name="connsiteY7" fmla="*/ 661807 h 903493"/>
                <a:gd name="connsiteX8" fmla="*/ 514999 w 522808"/>
                <a:gd name="connsiteY8" fmla="*/ 840632 h 903493"/>
                <a:gd name="connsiteX9" fmla="*/ 522808 w 522808"/>
                <a:gd name="connsiteY9" fmla="*/ 903493 h 903493"/>
                <a:gd name="connsiteX10" fmla="*/ 453699 w 522808"/>
                <a:gd name="connsiteY10" fmla="*/ 863668 h 903493"/>
                <a:gd name="connsiteX11" fmla="*/ 10933 w 522808"/>
                <a:gd name="connsiteY11" fmla="*/ 607535 h 903493"/>
                <a:gd name="connsiteX12" fmla="*/ 0 w 522808"/>
                <a:gd name="connsiteY12" fmla="*/ 592308 h 903493"/>
                <a:gd name="connsiteX13" fmla="*/ 0 w 522808"/>
                <a:gd name="connsiteY13" fmla="*/ 7809 h 903493"/>
                <a:gd name="connsiteX14" fmla="*/ 781 w 522808"/>
                <a:gd name="connsiteY14"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808" h="903493">
                  <a:moveTo>
                    <a:pt x="781" y="0"/>
                  </a:moveTo>
                  <a:cubicBezTo>
                    <a:pt x="53491" y="39825"/>
                    <a:pt x="104640" y="78089"/>
                    <a:pt x="155788" y="116353"/>
                  </a:cubicBezTo>
                  <a:cubicBezTo>
                    <a:pt x="160083" y="119867"/>
                    <a:pt x="164378" y="123772"/>
                    <a:pt x="169063" y="126505"/>
                  </a:cubicBezTo>
                  <a:cubicBezTo>
                    <a:pt x="198737" y="140951"/>
                    <a:pt x="205765" y="163597"/>
                    <a:pt x="204204" y="196004"/>
                  </a:cubicBezTo>
                  <a:cubicBezTo>
                    <a:pt x="199909" y="289711"/>
                    <a:pt x="199128" y="383809"/>
                    <a:pt x="196785" y="477907"/>
                  </a:cubicBezTo>
                  <a:cubicBezTo>
                    <a:pt x="196395" y="486496"/>
                    <a:pt x="199909" y="489620"/>
                    <a:pt x="206546" y="493524"/>
                  </a:cubicBezTo>
                  <a:cubicBezTo>
                    <a:pt x="297911" y="543502"/>
                    <a:pt x="388885" y="593479"/>
                    <a:pt x="480249" y="643456"/>
                  </a:cubicBezTo>
                  <a:cubicBezTo>
                    <a:pt x="488058" y="647751"/>
                    <a:pt x="492353" y="652436"/>
                    <a:pt x="493525" y="661807"/>
                  </a:cubicBezTo>
                  <a:cubicBezTo>
                    <a:pt x="500553" y="721545"/>
                    <a:pt x="507971" y="780893"/>
                    <a:pt x="514999" y="840632"/>
                  </a:cubicBezTo>
                  <a:cubicBezTo>
                    <a:pt x="517342" y="860935"/>
                    <a:pt x="520075" y="881238"/>
                    <a:pt x="522808" y="903493"/>
                  </a:cubicBezTo>
                  <a:cubicBezTo>
                    <a:pt x="498991" y="889828"/>
                    <a:pt x="476345" y="876943"/>
                    <a:pt x="453699" y="863668"/>
                  </a:cubicBezTo>
                  <a:cubicBezTo>
                    <a:pt x="306110" y="778160"/>
                    <a:pt x="158521" y="693043"/>
                    <a:pt x="10933" y="607535"/>
                  </a:cubicBezTo>
                  <a:cubicBezTo>
                    <a:pt x="4685" y="604021"/>
                    <a:pt x="0" y="601288"/>
                    <a:pt x="0" y="592308"/>
                  </a:cubicBezTo>
                  <a:cubicBezTo>
                    <a:pt x="390" y="397475"/>
                    <a:pt x="0" y="202642"/>
                    <a:pt x="0" y="7809"/>
                  </a:cubicBezTo>
                  <a:cubicBezTo>
                    <a:pt x="390" y="5857"/>
                    <a:pt x="390" y="3904"/>
                    <a:pt x="781"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0" name="Freeform: Shape 39">
              <a:extLst>
                <a:ext uri="{FF2B5EF4-FFF2-40B4-BE49-F238E27FC236}">
                  <a16:creationId xmlns="" xmlns:a16="http://schemas.microsoft.com/office/drawing/2014/main" id="{CBA2FDBB-79A0-44EB-A7C9-7467B2095256}"/>
                </a:ext>
              </a:extLst>
            </p:cNvPr>
            <p:cNvSpPr/>
            <p:nvPr/>
          </p:nvSpPr>
          <p:spPr>
            <a:xfrm>
              <a:off x="8524455" y="2117619"/>
              <a:ext cx="520855" cy="902712"/>
            </a:xfrm>
            <a:custGeom>
              <a:avLst/>
              <a:gdLst>
                <a:gd name="connsiteX0" fmla="*/ 520856 w 520855"/>
                <a:gd name="connsiteY0" fmla="*/ 0 h 902712"/>
                <a:gd name="connsiteX1" fmla="*/ 520856 w 520855"/>
                <a:gd name="connsiteY1" fmla="*/ 63252 h 902712"/>
                <a:gd name="connsiteX2" fmla="*/ 520856 w 520855"/>
                <a:gd name="connsiteY2" fmla="*/ 588793 h 902712"/>
                <a:gd name="connsiteX3" fmla="*/ 509533 w 520855"/>
                <a:gd name="connsiteY3" fmla="*/ 609097 h 902712"/>
                <a:gd name="connsiteX4" fmla="*/ 10933 w 520855"/>
                <a:gd name="connsiteY4" fmla="*/ 896856 h 902712"/>
                <a:gd name="connsiteX5" fmla="*/ 0 w 520855"/>
                <a:gd name="connsiteY5" fmla="*/ 902713 h 902712"/>
                <a:gd name="connsiteX6" fmla="*/ 6638 w 520855"/>
                <a:gd name="connsiteY6" fmla="*/ 845317 h 902712"/>
                <a:gd name="connsiteX7" fmla="*/ 28893 w 520855"/>
                <a:gd name="connsiteY7" fmla="*/ 661417 h 902712"/>
                <a:gd name="connsiteX8" fmla="*/ 40216 w 520855"/>
                <a:gd name="connsiteY8" fmla="*/ 644627 h 902712"/>
                <a:gd name="connsiteX9" fmla="*/ 313138 w 520855"/>
                <a:gd name="connsiteY9" fmla="*/ 495477 h 902712"/>
                <a:gd name="connsiteX10" fmla="*/ 324852 w 520855"/>
                <a:gd name="connsiteY10" fmla="*/ 474393 h 902712"/>
                <a:gd name="connsiteX11" fmla="*/ 317433 w 520855"/>
                <a:gd name="connsiteY11" fmla="*/ 163988 h 902712"/>
                <a:gd name="connsiteX12" fmla="*/ 326804 w 520855"/>
                <a:gd name="connsiteY12" fmla="*/ 144856 h 902712"/>
                <a:gd name="connsiteX13" fmla="*/ 509142 w 520855"/>
                <a:gd name="connsiteY13" fmla="*/ 8199 h 902712"/>
                <a:gd name="connsiteX14" fmla="*/ 520856 w 520855"/>
                <a:gd name="connsiteY14" fmla="*/ 0 h 90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855" h="902712">
                  <a:moveTo>
                    <a:pt x="520856" y="0"/>
                  </a:moveTo>
                  <a:cubicBezTo>
                    <a:pt x="520856" y="23036"/>
                    <a:pt x="520856" y="42949"/>
                    <a:pt x="520856" y="63252"/>
                  </a:cubicBezTo>
                  <a:cubicBezTo>
                    <a:pt x="520856" y="238563"/>
                    <a:pt x="520856" y="413483"/>
                    <a:pt x="520856" y="588793"/>
                  </a:cubicBezTo>
                  <a:cubicBezTo>
                    <a:pt x="520856" y="598555"/>
                    <a:pt x="518123" y="604021"/>
                    <a:pt x="509533" y="609097"/>
                  </a:cubicBezTo>
                  <a:cubicBezTo>
                    <a:pt x="343203" y="704756"/>
                    <a:pt x="176872" y="800806"/>
                    <a:pt x="10933" y="896856"/>
                  </a:cubicBezTo>
                  <a:cubicBezTo>
                    <a:pt x="8199" y="898418"/>
                    <a:pt x="5076" y="899979"/>
                    <a:pt x="0" y="902713"/>
                  </a:cubicBezTo>
                  <a:cubicBezTo>
                    <a:pt x="2343" y="882409"/>
                    <a:pt x="4295" y="863668"/>
                    <a:pt x="6638" y="845317"/>
                  </a:cubicBezTo>
                  <a:cubicBezTo>
                    <a:pt x="14056" y="784017"/>
                    <a:pt x="21865" y="722717"/>
                    <a:pt x="28893" y="661417"/>
                  </a:cubicBezTo>
                  <a:cubicBezTo>
                    <a:pt x="29674" y="653608"/>
                    <a:pt x="32797" y="648532"/>
                    <a:pt x="40216" y="644627"/>
                  </a:cubicBezTo>
                  <a:cubicBezTo>
                    <a:pt x="131190" y="595041"/>
                    <a:pt x="222164" y="545063"/>
                    <a:pt x="313138" y="495477"/>
                  </a:cubicBezTo>
                  <a:cubicBezTo>
                    <a:pt x="322509" y="490401"/>
                    <a:pt x="324852" y="484544"/>
                    <a:pt x="324852" y="474393"/>
                  </a:cubicBezTo>
                  <a:cubicBezTo>
                    <a:pt x="322119" y="370924"/>
                    <a:pt x="320166" y="267456"/>
                    <a:pt x="317433" y="163988"/>
                  </a:cubicBezTo>
                  <a:cubicBezTo>
                    <a:pt x="317043" y="155398"/>
                    <a:pt x="319776" y="150322"/>
                    <a:pt x="326804" y="144856"/>
                  </a:cubicBezTo>
                  <a:cubicBezTo>
                    <a:pt x="387714" y="99564"/>
                    <a:pt x="448233" y="53882"/>
                    <a:pt x="509142" y="8199"/>
                  </a:cubicBezTo>
                  <a:cubicBezTo>
                    <a:pt x="512266" y="5857"/>
                    <a:pt x="515780" y="3514"/>
                    <a:pt x="520856"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1" name="Freeform: Shape 40">
              <a:extLst>
                <a:ext uri="{FF2B5EF4-FFF2-40B4-BE49-F238E27FC236}">
                  <a16:creationId xmlns="" xmlns:a16="http://schemas.microsoft.com/office/drawing/2014/main" id="{E6CC6D1C-30A9-4AB2-B7D0-CDAD36AD94FD}"/>
                </a:ext>
              </a:extLst>
            </p:cNvPr>
            <p:cNvSpPr/>
            <p:nvPr/>
          </p:nvSpPr>
          <p:spPr>
            <a:xfrm>
              <a:off x="7716621" y="1306856"/>
              <a:ext cx="1042882" cy="395220"/>
            </a:xfrm>
            <a:custGeom>
              <a:avLst/>
              <a:gdLst>
                <a:gd name="connsiteX0" fmla="*/ 1042883 w 1042882"/>
                <a:gd name="connsiteY0" fmla="*/ 297716 h 395220"/>
                <a:gd name="connsiteX1" fmla="*/ 815253 w 1042882"/>
                <a:gd name="connsiteY1" fmla="*/ 394156 h 395220"/>
                <a:gd name="connsiteX2" fmla="*/ 799244 w 1042882"/>
                <a:gd name="connsiteY2" fmla="*/ 391423 h 395220"/>
                <a:gd name="connsiteX3" fmla="*/ 534521 w 1042882"/>
                <a:gd name="connsiteY3" fmla="*/ 230559 h 395220"/>
                <a:gd name="connsiteX4" fmla="*/ 509533 w 1042882"/>
                <a:gd name="connsiteY4" fmla="*/ 230559 h 395220"/>
                <a:gd name="connsiteX5" fmla="*/ 245981 w 1042882"/>
                <a:gd name="connsiteY5" fmla="*/ 391032 h 395220"/>
                <a:gd name="connsiteX6" fmla="*/ 221383 w 1042882"/>
                <a:gd name="connsiteY6" fmla="*/ 392594 h 395220"/>
                <a:gd name="connsiteX7" fmla="*/ 12104 w 1042882"/>
                <a:gd name="connsiteY7" fmla="*/ 303572 h 395220"/>
                <a:gd name="connsiteX8" fmla="*/ 0 w 1042882"/>
                <a:gd name="connsiteY8" fmla="*/ 298106 h 395220"/>
                <a:gd name="connsiteX9" fmla="*/ 19132 w 1042882"/>
                <a:gd name="connsiteY9" fmla="*/ 286783 h 395220"/>
                <a:gd name="connsiteX10" fmla="*/ 509142 w 1042882"/>
                <a:gd name="connsiteY10" fmla="*/ 4100 h 395220"/>
                <a:gd name="connsiteX11" fmla="*/ 534521 w 1042882"/>
                <a:gd name="connsiteY11" fmla="*/ 4100 h 395220"/>
                <a:gd name="connsiteX12" fmla="*/ 1032341 w 1042882"/>
                <a:gd name="connsiteY12" fmla="*/ 291078 h 395220"/>
                <a:gd name="connsiteX13" fmla="*/ 1042883 w 1042882"/>
                <a:gd name="connsiteY13" fmla="*/ 297716 h 39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882" h="395220">
                  <a:moveTo>
                    <a:pt x="1042883" y="297716"/>
                  </a:moveTo>
                  <a:cubicBezTo>
                    <a:pt x="965574" y="330513"/>
                    <a:pt x="890609" y="362920"/>
                    <a:pt x="815253" y="394156"/>
                  </a:cubicBezTo>
                  <a:cubicBezTo>
                    <a:pt x="810958" y="396108"/>
                    <a:pt x="803539" y="394156"/>
                    <a:pt x="799244" y="391423"/>
                  </a:cubicBezTo>
                  <a:cubicBezTo>
                    <a:pt x="710613" y="337932"/>
                    <a:pt x="622372" y="284440"/>
                    <a:pt x="534521" y="230559"/>
                  </a:cubicBezTo>
                  <a:cubicBezTo>
                    <a:pt x="525151" y="224702"/>
                    <a:pt x="518904" y="225092"/>
                    <a:pt x="509533" y="230559"/>
                  </a:cubicBezTo>
                  <a:cubicBezTo>
                    <a:pt x="421682" y="284440"/>
                    <a:pt x="333832" y="337541"/>
                    <a:pt x="245981" y="391032"/>
                  </a:cubicBezTo>
                  <a:cubicBezTo>
                    <a:pt x="237392" y="396108"/>
                    <a:pt x="230754" y="396499"/>
                    <a:pt x="221383" y="392594"/>
                  </a:cubicBezTo>
                  <a:cubicBezTo>
                    <a:pt x="151884" y="362530"/>
                    <a:pt x="81994" y="333246"/>
                    <a:pt x="12104" y="303572"/>
                  </a:cubicBezTo>
                  <a:cubicBezTo>
                    <a:pt x="8590" y="302011"/>
                    <a:pt x="5076" y="300449"/>
                    <a:pt x="0" y="298106"/>
                  </a:cubicBezTo>
                  <a:cubicBezTo>
                    <a:pt x="7028" y="293811"/>
                    <a:pt x="13275" y="290297"/>
                    <a:pt x="19132" y="286783"/>
                  </a:cubicBezTo>
                  <a:cubicBezTo>
                    <a:pt x="182339" y="192685"/>
                    <a:pt x="345936" y="98588"/>
                    <a:pt x="509142" y="4100"/>
                  </a:cubicBezTo>
                  <a:cubicBezTo>
                    <a:pt x="518513" y="-1367"/>
                    <a:pt x="525151" y="-1367"/>
                    <a:pt x="534521" y="4100"/>
                  </a:cubicBezTo>
                  <a:cubicBezTo>
                    <a:pt x="700461" y="100150"/>
                    <a:pt x="866401" y="195419"/>
                    <a:pt x="1032341" y="291078"/>
                  </a:cubicBezTo>
                  <a:cubicBezTo>
                    <a:pt x="1035074" y="293030"/>
                    <a:pt x="1038198" y="294592"/>
                    <a:pt x="1042883" y="29771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grpSp>
      <p:sp>
        <p:nvSpPr>
          <p:cNvPr id="42" name="Freeform: Shape 41">
            <a:extLst>
              <a:ext uri="{FF2B5EF4-FFF2-40B4-BE49-F238E27FC236}">
                <a16:creationId xmlns="" xmlns:a16="http://schemas.microsoft.com/office/drawing/2014/main" id="{C2860F6B-AE0A-4602-BB74-6EAB6D723431}"/>
              </a:ext>
            </a:extLst>
          </p:cNvPr>
          <p:cNvSpPr/>
          <p:nvPr userDrawn="1"/>
        </p:nvSpPr>
        <p:spPr>
          <a:xfrm>
            <a:off x="1324408" y="4928848"/>
            <a:ext cx="55524" cy="35763"/>
          </a:xfrm>
          <a:custGeom>
            <a:avLst/>
            <a:gdLst>
              <a:gd name="connsiteX0" fmla="*/ 45793 w 55524"/>
              <a:gd name="connsiteY0" fmla="*/ 35450 h 35763"/>
              <a:gd name="connsiteX1" fmla="*/ 40775 w 55524"/>
              <a:gd name="connsiteY1" fmla="*/ 28863 h 35763"/>
              <a:gd name="connsiteX2" fmla="*/ 31992 w 55524"/>
              <a:gd name="connsiteY2" fmla="*/ 13494 h 35763"/>
              <a:gd name="connsiteX3" fmla="*/ 11291 w 55524"/>
              <a:gd name="connsiteY3" fmla="*/ 27295 h 35763"/>
              <a:gd name="connsiteX4" fmla="*/ 3137 w 55524"/>
              <a:gd name="connsiteY4" fmla="*/ 35763 h 35763"/>
              <a:gd name="connsiteX5" fmla="*/ 0 w 55524"/>
              <a:gd name="connsiteY5" fmla="*/ 32313 h 35763"/>
              <a:gd name="connsiteX6" fmla="*/ 12232 w 55524"/>
              <a:gd name="connsiteY6" fmla="*/ 9103 h 35763"/>
              <a:gd name="connsiteX7" fmla="*/ 46420 w 55524"/>
              <a:gd name="connsiteY7" fmla="*/ 7 h 35763"/>
              <a:gd name="connsiteX8" fmla="*/ 55516 w 55524"/>
              <a:gd name="connsiteY8" fmla="*/ 15063 h 35763"/>
              <a:gd name="connsiteX9" fmla="*/ 45793 w 55524"/>
              <a:gd name="connsiteY9" fmla="*/ 35450 h 3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4" h="35763">
                <a:moveTo>
                  <a:pt x="45793" y="35450"/>
                </a:moveTo>
                <a:cubicBezTo>
                  <a:pt x="42657" y="31372"/>
                  <a:pt x="40461" y="29490"/>
                  <a:pt x="40775" y="28863"/>
                </a:cubicBezTo>
                <a:cubicBezTo>
                  <a:pt x="44225" y="19767"/>
                  <a:pt x="42657" y="11612"/>
                  <a:pt x="31992" y="13494"/>
                </a:cubicBezTo>
                <a:cubicBezTo>
                  <a:pt x="24465" y="14749"/>
                  <a:pt x="17878" y="22276"/>
                  <a:pt x="11291" y="27295"/>
                </a:cubicBezTo>
                <a:cubicBezTo>
                  <a:pt x="8155" y="29804"/>
                  <a:pt x="5646" y="32940"/>
                  <a:pt x="3137" y="35763"/>
                </a:cubicBezTo>
                <a:cubicBezTo>
                  <a:pt x="2196" y="34509"/>
                  <a:pt x="1255" y="33568"/>
                  <a:pt x="0" y="32313"/>
                </a:cubicBezTo>
                <a:cubicBezTo>
                  <a:pt x="4077" y="24472"/>
                  <a:pt x="7841" y="16631"/>
                  <a:pt x="12232" y="9103"/>
                </a:cubicBezTo>
                <a:cubicBezTo>
                  <a:pt x="20074" y="-5325"/>
                  <a:pt x="35756" y="5653"/>
                  <a:pt x="46420" y="7"/>
                </a:cubicBezTo>
                <a:cubicBezTo>
                  <a:pt x="47048" y="-306"/>
                  <a:pt x="55830" y="9730"/>
                  <a:pt x="55516" y="15063"/>
                </a:cubicBezTo>
                <a:cubicBezTo>
                  <a:pt x="55516" y="21336"/>
                  <a:pt x="49870" y="27295"/>
                  <a:pt x="45793" y="35450"/>
                </a:cubicBezTo>
                <a:close/>
              </a:path>
            </a:pathLst>
          </a:custGeom>
          <a:solidFill>
            <a:srgbClr val="FFFFFF"/>
          </a:solidFill>
          <a:ln w="3133"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94F171E-E391-4ED5-A73D-DC679F465DCF}"/>
              </a:ext>
            </a:extLst>
          </p:cNvPr>
          <p:cNvSpPr/>
          <p:nvPr userDrawn="1"/>
        </p:nvSpPr>
        <p:spPr>
          <a:xfrm>
            <a:off x="3132604" y="4947674"/>
            <a:ext cx="22269" cy="26974"/>
          </a:xfrm>
          <a:custGeom>
            <a:avLst/>
            <a:gdLst>
              <a:gd name="connsiteX0" fmla="*/ 0 w 22269"/>
              <a:gd name="connsiteY0" fmla="*/ 0 h 26974"/>
              <a:gd name="connsiteX1" fmla="*/ 22269 w 22269"/>
              <a:gd name="connsiteY1" fmla="*/ 627 h 26974"/>
              <a:gd name="connsiteX2" fmla="*/ 16937 w 22269"/>
              <a:gd name="connsiteY2" fmla="*/ 26974 h 26974"/>
              <a:gd name="connsiteX3" fmla="*/ 0 w 22269"/>
              <a:gd name="connsiteY3" fmla="*/ 0 h 26974"/>
            </a:gdLst>
            <a:ahLst/>
            <a:cxnLst>
              <a:cxn ang="0">
                <a:pos x="connsiteX0" y="connsiteY0"/>
              </a:cxn>
              <a:cxn ang="0">
                <a:pos x="connsiteX1" y="connsiteY1"/>
              </a:cxn>
              <a:cxn ang="0">
                <a:pos x="connsiteX2" y="connsiteY2"/>
              </a:cxn>
              <a:cxn ang="0">
                <a:pos x="connsiteX3" y="connsiteY3"/>
              </a:cxn>
            </a:cxnLst>
            <a:rect l="l" t="t" r="r" b="b"/>
            <a:pathLst>
              <a:path w="22269" h="26974">
                <a:moveTo>
                  <a:pt x="0" y="0"/>
                </a:moveTo>
                <a:cubicBezTo>
                  <a:pt x="8782" y="314"/>
                  <a:pt x="14114" y="314"/>
                  <a:pt x="22269" y="627"/>
                </a:cubicBezTo>
                <a:cubicBezTo>
                  <a:pt x="20387" y="9410"/>
                  <a:pt x="18819" y="17878"/>
                  <a:pt x="16937" y="26974"/>
                </a:cubicBezTo>
                <a:cubicBezTo>
                  <a:pt x="-5646" y="26033"/>
                  <a:pt x="10037" y="7841"/>
                  <a:pt x="0" y="0"/>
                </a:cubicBezTo>
                <a:close/>
              </a:path>
            </a:pathLst>
          </a:custGeom>
          <a:solidFill>
            <a:srgbClr val="FFFFFF"/>
          </a:solidFill>
          <a:ln w="3133"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AAC562CF-278F-4666-9259-ECBAD4F56D3C}"/>
              </a:ext>
            </a:extLst>
          </p:cNvPr>
          <p:cNvSpPr/>
          <p:nvPr userDrawn="1"/>
        </p:nvSpPr>
        <p:spPr>
          <a:xfrm>
            <a:off x="1545068" y="2852364"/>
            <a:ext cx="9101864" cy="1153272"/>
          </a:xfrm>
          <a:custGeom>
            <a:avLst/>
            <a:gdLst>
              <a:gd name="connsiteX0" fmla="*/ 453073 w 3332855"/>
              <a:gd name="connsiteY0" fmla="*/ 336758 h 422296"/>
              <a:gd name="connsiteX1" fmla="*/ 444228 w 3332855"/>
              <a:gd name="connsiteY1" fmla="*/ 341333 h 422296"/>
              <a:gd name="connsiteX2" fmla="*/ 457649 w 3332855"/>
              <a:gd name="connsiteY2" fmla="*/ 364819 h 422296"/>
              <a:gd name="connsiteX3" fmla="*/ 472900 w 3332855"/>
              <a:gd name="connsiteY3" fmla="*/ 357194 h 422296"/>
              <a:gd name="connsiteX4" fmla="*/ 453073 w 3332855"/>
              <a:gd name="connsiteY4" fmla="*/ 336758 h 422296"/>
              <a:gd name="connsiteX5" fmla="*/ 671160 w 3332855"/>
              <a:gd name="connsiteY5" fmla="*/ 321507 h 422296"/>
              <a:gd name="connsiteX6" fmla="*/ 649199 w 3332855"/>
              <a:gd name="connsiteY6" fmla="*/ 333098 h 422296"/>
              <a:gd name="connsiteX7" fmla="*/ 641573 w 3332855"/>
              <a:gd name="connsiteY7" fmla="*/ 338588 h 422296"/>
              <a:gd name="connsiteX8" fmla="*/ 660485 w 3332855"/>
              <a:gd name="connsiteY8" fmla="*/ 363599 h 422296"/>
              <a:gd name="connsiteX9" fmla="*/ 683970 w 3332855"/>
              <a:gd name="connsiteY9" fmla="*/ 341333 h 422296"/>
              <a:gd name="connsiteX10" fmla="*/ 684886 w 3332855"/>
              <a:gd name="connsiteY10" fmla="*/ 347433 h 422296"/>
              <a:gd name="connsiteX11" fmla="*/ 682751 w 3332855"/>
              <a:gd name="connsiteY11" fmla="*/ 360549 h 422296"/>
              <a:gd name="connsiteX12" fmla="*/ 690071 w 3332855"/>
              <a:gd name="connsiteY12" fmla="*/ 362989 h 422296"/>
              <a:gd name="connsiteX13" fmla="*/ 701356 w 3332855"/>
              <a:gd name="connsiteY13" fmla="*/ 352008 h 422296"/>
              <a:gd name="connsiteX14" fmla="*/ 702881 w 3332855"/>
              <a:gd name="connsiteY14" fmla="*/ 326997 h 422296"/>
              <a:gd name="connsiteX15" fmla="*/ 671160 w 3332855"/>
              <a:gd name="connsiteY15" fmla="*/ 321507 h 422296"/>
              <a:gd name="connsiteX16" fmla="*/ 922854 w 3332855"/>
              <a:gd name="connsiteY16" fmla="*/ 313869 h 422296"/>
              <a:gd name="connsiteX17" fmla="*/ 910043 w 3332855"/>
              <a:gd name="connsiteY17" fmla="*/ 345286 h 422296"/>
              <a:gd name="connsiteX18" fmla="*/ 918279 w 3332855"/>
              <a:gd name="connsiteY18" fmla="*/ 374263 h 422296"/>
              <a:gd name="connsiteX19" fmla="*/ 922854 w 3332855"/>
              <a:gd name="connsiteY19" fmla="*/ 376702 h 422296"/>
              <a:gd name="connsiteX20" fmla="*/ 942069 w 3332855"/>
              <a:gd name="connsiteY20" fmla="*/ 359926 h 422296"/>
              <a:gd name="connsiteX21" fmla="*/ 957320 w 3332855"/>
              <a:gd name="connsiteY21" fmla="*/ 350776 h 422296"/>
              <a:gd name="connsiteX22" fmla="*/ 940240 w 3332855"/>
              <a:gd name="connsiteY22" fmla="*/ 343150 h 422296"/>
              <a:gd name="connsiteX23" fmla="*/ 952441 w 3332855"/>
              <a:gd name="connsiteY23" fmla="*/ 322409 h 422296"/>
              <a:gd name="connsiteX24" fmla="*/ 922854 w 3332855"/>
              <a:gd name="connsiteY24" fmla="*/ 313869 h 422296"/>
              <a:gd name="connsiteX25" fmla="*/ 1186223 w 3332855"/>
              <a:gd name="connsiteY25" fmla="*/ 343028 h 422296"/>
              <a:gd name="connsiteX26" fmla="*/ 1146705 w 3332855"/>
              <a:gd name="connsiteY26" fmla="*/ 351084 h 422296"/>
              <a:gd name="connsiteX27" fmla="*/ 1153498 w 3332855"/>
              <a:gd name="connsiteY27" fmla="*/ 363929 h 422296"/>
              <a:gd name="connsiteX28" fmla="*/ 1178078 w 3332855"/>
              <a:gd name="connsiteY28" fmla="*/ 362251 h 422296"/>
              <a:gd name="connsiteX29" fmla="*/ 1190835 w 3332855"/>
              <a:gd name="connsiteY29" fmla="*/ 344871 h 422296"/>
              <a:gd name="connsiteX30" fmla="*/ 1186223 w 3332855"/>
              <a:gd name="connsiteY30" fmla="*/ 343028 h 422296"/>
              <a:gd name="connsiteX31" fmla="*/ 725758 w 3332855"/>
              <a:gd name="connsiteY31" fmla="*/ 239152 h 422296"/>
              <a:gd name="connsiteX32" fmla="*/ 719353 w 3332855"/>
              <a:gd name="connsiteY32" fmla="*/ 241288 h 422296"/>
              <a:gd name="connsiteX33" fmla="*/ 723012 w 3332855"/>
              <a:gd name="connsiteY33" fmla="*/ 262334 h 422296"/>
              <a:gd name="connsiteX34" fmla="*/ 731858 w 3332855"/>
              <a:gd name="connsiteY34" fmla="*/ 260198 h 422296"/>
              <a:gd name="connsiteX35" fmla="*/ 725758 w 3332855"/>
              <a:gd name="connsiteY35" fmla="*/ 239152 h 422296"/>
              <a:gd name="connsiteX36" fmla="*/ 197650 w 3332855"/>
              <a:gd name="connsiteY36" fmla="*/ 159355 h 422296"/>
              <a:gd name="connsiteX37" fmla="*/ 189109 w 3332855"/>
              <a:gd name="connsiteY37" fmla="*/ 164540 h 422296"/>
              <a:gd name="connsiteX38" fmla="*/ 188195 w 3332855"/>
              <a:gd name="connsiteY38" fmla="*/ 206938 h 422296"/>
              <a:gd name="connsiteX39" fmla="*/ 187584 w 3332855"/>
              <a:gd name="connsiteY39" fmla="*/ 227679 h 422296"/>
              <a:gd name="connsiteX40" fmla="*/ 196735 w 3332855"/>
              <a:gd name="connsiteY40" fmla="*/ 221883 h 422296"/>
              <a:gd name="connsiteX41" fmla="*/ 207715 w 3332855"/>
              <a:gd name="connsiteY41" fmla="*/ 171556 h 422296"/>
              <a:gd name="connsiteX42" fmla="*/ 197650 w 3332855"/>
              <a:gd name="connsiteY42" fmla="*/ 159355 h 422296"/>
              <a:gd name="connsiteX43" fmla="*/ 970400 w 3332855"/>
              <a:gd name="connsiteY43" fmla="*/ 254264 h 422296"/>
              <a:gd name="connsiteX44" fmla="*/ 932279 w 3332855"/>
              <a:gd name="connsiteY44" fmla="*/ 275213 h 422296"/>
              <a:gd name="connsiteX45" fmla="*/ 932832 w 3332855"/>
              <a:gd name="connsiteY45" fmla="*/ 279619 h 422296"/>
              <a:gd name="connsiteX46" fmla="*/ 953774 w 3332855"/>
              <a:gd name="connsiteY46" fmla="*/ 277924 h 422296"/>
              <a:gd name="connsiteX47" fmla="*/ 962338 w 3332855"/>
              <a:gd name="connsiteY47" fmla="*/ 294375 h 422296"/>
              <a:gd name="connsiteX48" fmla="*/ 968136 w 3332855"/>
              <a:gd name="connsiteY48" fmla="*/ 292804 h 422296"/>
              <a:gd name="connsiteX49" fmla="*/ 970400 w 3332855"/>
              <a:gd name="connsiteY49" fmla="*/ 254264 h 422296"/>
              <a:gd name="connsiteX50" fmla="*/ 1371353 w 3332855"/>
              <a:gd name="connsiteY50" fmla="*/ 309287 h 422296"/>
              <a:gd name="connsiteX51" fmla="*/ 1358543 w 3332855"/>
              <a:gd name="connsiteY51" fmla="*/ 340704 h 422296"/>
              <a:gd name="connsiteX52" fmla="*/ 1366779 w 3332855"/>
              <a:gd name="connsiteY52" fmla="*/ 369680 h 422296"/>
              <a:gd name="connsiteX53" fmla="*/ 1371353 w 3332855"/>
              <a:gd name="connsiteY53" fmla="*/ 372120 h 422296"/>
              <a:gd name="connsiteX54" fmla="*/ 1390570 w 3332855"/>
              <a:gd name="connsiteY54" fmla="*/ 355344 h 422296"/>
              <a:gd name="connsiteX55" fmla="*/ 1405821 w 3332855"/>
              <a:gd name="connsiteY55" fmla="*/ 345889 h 422296"/>
              <a:gd name="connsiteX56" fmla="*/ 1388740 w 3332855"/>
              <a:gd name="connsiteY56" fmla="*/ 338263 h 422296"/>
              <a:gd name="connsiteX57" fmla="*/ 1400941 w 3332855"/>
              <a:gd name="connsiteY57" fmla="*/ 317522 h 422296"/>
              <a:gd name="connsiteX58" fmla="*/ 1371353 w 3332855"/>
              <a:gd name="connsiteY58" fmla="*/ 309287 h 422296"/>
              <a:gd name="connsiteX59" fmla="*/ 735518 w 3332855"/>
              <a:gd name="connsiteY59" fmla="*/ 194925 h 422296"/>
              <a:gd name="connsiteX60" fmla="*/ 705017 w 3332855"/>
              <a:gd name="connsiteY60" fmla="*/ 193400 h 422296"/>
              <a:gd name="connsiteX61" fmla="*/ 695866 w 3332855"/>
              <a:gd name="connsiteY61" fmla="*/ 214447 h 422296"/>
              <a:gd name="connsiteX62" fmla="*/ 674515 w 3332855"/>
              <a:gd name="connsiteY62" fmla="*/ 232442 h 422296"/>
              <a:gd name="connsiteX63" fmla="*/ 658045 w 3332855"/>
              <a:gd name="connsiteY63" fmla="*/ 244033 h 422296"/>
              <a:gd name="connsiteX64" fmla="*/ 670245 w 3332855"/>
              <a:gd name="connsiteY64" fmla="*/ 281550 h 422296"/>
              <a:gd name="connsiteX65" fmla="*/ 679701 w 3332855"/>
              <a:gd name="connsiteY65" fmla="*/ 278805 h 422296"/>
              <a:gd name="connsiteX66" fmla="*/ 687631 w 3332855"/>
              <a:gd name="connsiteY66" fmla="*/ 272704 h 422296"/>
              <a:gd name="connsiteX67" fmla="*/ 689766 w 3332855"/>
              <a:gd name="connsiteY67" fmla="*/ 275144 h 422296"/>
              <a:gd name="connsiteX68" fmla="*/ 680310 w 3332855"/>
              <a:gd name="connsiteY68" fmla="*/ 293141 h 422296"/>
              <a:gd name="connsiteX69" fmla="*/ 682750 w 3332855"/>
              <a:gd name="connsiteY69" fmla="*/ 294970 h 422296"/>
              <a:gd name="connsiteX70" fmla="*/ 690986 w 3332855"/>
              <a:gd name="connsiteY70" fmla="*/ 289785 h 422296"/>
              <a:gd name="connsiteX71" fmla="*/ 698307 w 3332855"/>
              <a:gd name="connsiteY71" fmla="*/ 303816 h 422296"/>
              <a:gd name="connsiteX72" fmla="*/ 719353 w 3332855"/>
              <a:gd name="connsiteY72" fmla="*/ 268740 h 422296"/>
              <a:gd name="connsiteX73" fmla="*/ 703186 w 3332855"/>
              <a:gd name="connsiteY73" fmla="*/ 224512 h 422296"/>
              <a:gd name="connsiteX74" fmla="*/ 720268 w 3332855"/>
              <a:gd name="connsiteY74" fmla="*/ 214141 h 422296"/>
              <a:gd name="connsiteX75" fmla="*/ 736434 w 3332855"/>
              <a:gd name="connsiteY75" fmla="*/ 200416 h 422296"/>
              <a:gd name="connsiteX76" fmla="*/ 735518 w 3332855"/>
              <a:gd name="connsiteY76" fmla="*/ 194925 h 422296"/>
              <a:gd name="connsiteX77" fmla="*/ 1145935 w 3332855"/>
              <a:gd name="connsiteY77" fmla="*/ 246359 h 422296"/>
              <a:gd name="connsiteX78" fmla="*/ 1140994 w 3332855"/>
              <a:gd name="connsiteY78" fmla="*/ 247788 h 422296"/>
              <a:gd name="connsiteX79" fmla="*/ 1134708 w 3332855"/>
              <a:gd name="connsiteY79" fmla="*/ 257391 h 422296"/>
              <a:gd name="connsiteX80" fmla="*/ 1147659 w 3332855"/>
              <a:gd name="connsiteY80" fmla="*/ 292591 h 422296"/>
              <a:gd name="connsiteX81" fmla="*/ 1157663 w 3332855"/>
              <a:gd name="connsiteY81" fmla="*/ 274979 h 422296"/>
              <a:gd name="connsiteX82" fmla="*/ 1186036 w 3332855"/>
              <a:gd name="connsiteY82" fmla="*/ 258815 h 422296"/>
              <a:gd name="connsiteX83" fmla="*/ 1148552 w 3332855"/>
              <a:gd name="connsiteY83" fmla="*/ 267585 h 422296"/>
              <a:gd name="connsiteX84" fmla="*/ 1153414 w 3332855"/>
              <a:gd name="connsiteY84" fmla="*/ 250824 h 422296"/>
              <a:gd name="connsiteX85" fmla="*/ 1145935 w 3332855"/>
              <a:gd name="connsiteY85" fmla="*/ 246359 h 422296"/>
              <a:gd name="connsiteX86" fmla="*/ 162883 w 3332855"/>
              <a:gd name="connsiteY86" fmla="*/ 68160 h 422296"/>
              <a:gd name="connsiteX87" fmla="*/ 140612 w 3332855"/>
              <a:gd name="connsiteY87" fmla="*/ 69375 h 422296"/>
              <a:gd name="connsiteX88" fmla="*/ 140307 w 3332855"/>
              <a:gd name="connsiteY88" fmla="*/ 162710 h 422296"/>
              <a:gd name="connsiteX89" fmla="*/ 145187 w 3332855"/>
              <a:gd name="connsiteY89" fmla="*/ 172471 h 422296"/>
              <a:gd name="connsiteX90" fmla="*/ 186669 w 3332855"/>
              <a:gd name="connsiteY90" fmla="*/ 149290 h 422296"/>
              <a:gd name="connsiteX91" fmla="*/ 187890 w 3332855"/>
              <a:gd name="connsiteY91" fmla="*/ 106892 h 422296"/>
              <a:gd name="connsiteX92" fmla="*/ 162883 w 3332855"/>
              <a:gd name="connsiteY92" fmla="*/ 68160 h 422296"/>
              <a:gd name="connsiteX93" fmla="*/ 2042658 w 3332855"/>
              <a:gd name="connsiteY93" fmla="*/ 322709 h 422296"/>
              <a:gd name="connsiteX94" fmla="*/ 2042353 w 3332855"/>
              <a:gd name="connsiteY94" fmla="*/ 360531 h 422296"/>
              <a:gd name="connsiteX95" fmla="*/ 2020391 w 3332855"/>
              <a:gd name="connsiteY95" fmla="*/ 332774 h 422296"/>
              <a:gd name="connsiteX96" fmla="*/ 2042658 w 3332855"/>
              <a:gd name="connsiteY96" fmla="*/ 322709 h 422296"/>
              <a:gd name="connsiteX97" fmla="*/ 1620552 w 3332855"/>
              <a:gd name="connsiteY97" fmla="*/ 251943 h 422296"/>
              <a:gd name="connsiteX98" fmla="*/ 1583341 w 3332855"/>
              <a:gd name="connsiteY98" fmla="*/ 267500 h 422296"/>
              <a:gd name="connsiteX99" fmla="*/ 1592491 w 3332855"/>
              <a:gd name="connsiteY99" fmla="*/ 278785 h 422296"/>
              <a:gd name="connsiteX100" fmla="*/ 1616283 w 3332855"/>
              <a:gd name="connsiteY100" fmla="*/ 272380 h 422296"/>
              <a:gd name="connsiteX101" fmla="*/ 1625738 w 3332855"/>
              <a:gd name="connsiteY101" fmla="*/ 253164 h 422296"/>
              <a:gd name="connsiteX102" fmla="*/ 1620552 w 3332855"/>
              <a:gd name="connsiteY102" fmla="*/ 251943 h 422296"/>
              <a:gd name="connsiteX103" fmla="*/ 610156 w 3332855"/>
              <a:gd name="connsiteY103" fmla="*/ 98540 h 422296"/>
              <a:gd name="connsiteX104" fmla="*/ 606497 w 3332855"/>
              <a:gd name="connsiteY104" fmla="*/ 98540 h 422296"/>
              <a:gd name="connsiteX105" fmla="*/ 592161 w 3332855"/>
              <a:gd name="connsiteY105" fmla="*/ 173574 h 422296"/>
              <a:gd name="connsiteX106" fmla="*/ 555864 w 3332855"/>
              <a:gd name="connsiteY106" fmla="*/ 173269 h 422296"/>
              <a:gd name="connsiteX107" fmla="*/ 565014 w 3332855"/>
              <a:gd name="connsiteY107" fmla="*/ 194620 h 422296"/>
              <a:gd name="connsiteX108" fmla="*/ 551289 w 3332855"/>
              <a:gd name="connsiteY108" fmla="*/ 229087 h 422296"/>
              <a:gd name="connsiteX109" fmla="*/ 546714 w 3332855"/>
              <a:gd name="connsiteY109" fmla="*/ 215362 h 422296"/>
              <a:gd name="connsiteX110" fmla="*/ 530852 w 3332855"/>
              <a:gd name="connsiteY110" fmla="*/ 207431 h 422296"/>
              <a:gd name="connsiteX111" fmla="*/ 521703 w 3332855"/>
              <a:gd name="connsiteY111" fmla="*/ 212007 h 422296"/>
              <a:gd name="connsiteX112" fmla="*/ 525667 w 3332855"/>
              <a:gd name="connsiteY112" fmla="*/ 226342 h 422296"/>
              <a:gd name="connsiteX113" fmla="*/ 540003 w 3332855"/>
              <a:gd name="connsiteY113" fmla="*/ 248913 h 422296"/>
              <a:gd name="connsiteX114" fmla="*/ 553119 w 3332855"/>
              <a:gd name="connsiteY114" fmla="*/ 253794 h 422296"/>
              <a:gd name="connsiteX115" fmla="*/ 569590 w 3332855"/>
              <a:gd name="connsiteY115" fmla="*/ 245252 h 422296"/>
              <a:gd name="connsiteX116" fmla="*/ 571724 w 3332855"/>
              <a:gd name="connsiteY116" fmla="*/ 247693 h 422296"/>
              <a:gd name="connsiteX117" fmla="*/ 581790 w 3332855"/>
              <a:gd name="connsiteY117" fmla="*/ 224207 h 422296"/>
              <a:gd name="connsiteX118" fmla="*/ 584230 w 3332855"/>
              <a:gd name="connsiteY118" fmla="*/ 224817 h 422296"/>
              <a:gd name="connsiteX119" fmla="*/ 580569 w 3332855"/>
              <a:gd name="connsiteY119" fmla="*/ 262334 h 422296"/>
              <a:gd name="connsiteX120" fmla="*/ 630593 w 3332855"/>
              <a:gd name="connsiteY120" fmla="*/ 262334 h 422296"/>
              <a:gd name="connsiteX121" fmla="*/ 610156 w 3332855"/>
              <a:gd name="connsiteY121" fmla="*/ 98540 h 422296"/>
              <a:gd name="connsiteX122" fmla="*/ 249808 w 3332855"/>
              <a:gd name="connsiteY122" fmla="*/ 32773 h 422296"/>
              <a:gd name="connsiteX123" fmla="*/ 271769 w 3332855"/>
              <a:gd name="connsiteY123" fmla="*/ 63580 h 422296"/>
              <a:gd name="connsiteX124" fmla="*/ 249808 w 3332855"/>
              <a:gd name="connsiteY124" fmla="*/ 32773 h 422296"/>
              <a:gd name="connsiteX125" fmla="*/ 224797 w 3332855"/>
              <a:gd name="connsiteY125" fmla="*/ 7152 h 422296"/>
              <a:gd name="connsiteX126" fmla="*/ 241572 w 3332855"/>
              <a:gd name="connsiteY126" fmla="*/ 18437 h 422296"/>
              <a:gd name="connsiteX127" fmla="*/ 241268 w 3332855"/>
              <a:gd name="connsiteY127" fmla="*/ 24233 h 422296"/>
              <a:gd name="connsiteX128" fmla="*/ 258043 w 3332855"/>
              <a:gd name="connsiteY128" fmla="*/ 14778 h 422296"/>
              <a:gd name="connsiteX129" fmla="*/ 287630 w 3332855"/>
              <a:gd name="connsiteY129" fmla="*/ 34298 h 422296"/>
              <a:gd name="connsiteX130" fmla="*/ 285494 w 3332855"/>
              <a:gd name="connsiteY130" fmla="*/ 37958 h 422296"/>
              <a:gd name="connsiteX131" fmla="*/ 267193 w 3332855"/>
              <a:gd name="connsiteY131" fmla="*/ 27588 h 422296"/>
              <a:gd name="connsiteX132" fmla="*/ 271158 w 3332855"/>
              <a:gd name="connsiteY132" fmla="*/ 46499 h 422296"/>
              <a:gd name="connsiteX133" fmla="*/ 294950 w 3332855"/>
              <a:gd name="connsiteY133" fmla="*/ 48024 h 422296"/>
              <a:gd name="connsiteX134" fmla="*/ 300746 w 3332855"/>
              <a:gd name="connsiteY134" fmla="*/ 68155 h 422296"/>
              <a:gd name="connsiteX135" fmla="*/ 299525 w 3332855"/>
              <a:gd name="connsiteY135" fmla="*/ 180401 h 422296"/>
              <a:gd name="connsiteX136" fmla="*/ 263228 w 3332855"/>
              <a:gd name="connsiteY136" fmla="*/ 227069 h 422296"/>
              <a:gd name="connsiteX137" fmla="*/ 195210 w 3332855"/>
              <a:gd name="connsiteY137" fmla="*/ 237744 h 422296"/>
              <a:gd name="connsiteX138" fmla="*/ 138782 w 3332855"/>
              <a:gd name="connsiteY138" fmla="*/ 242015 h 422296"/>
              <a:gd name="connsiteX139" fmla="*/ 138172 w 3332855"/>
              <a:gd name="connsiteY139" fmla="*/ 387508 h 422296"/>
              <a:gd name="connsiteX140" fmla="*/ 119871 w 3332855"/>
              <a:gd name="connsiteY140" fmla="*/ 324064 h 422296"/>
              <a:gd name="connsiteX141" fmla="*/ 101265 w 3332855"/>
              <a:gd name="connsiteY141" fmla="*/ 300578 h 422296"/>
              <a:gd name="connsiteX142" fmla="*/ 94249 w 3332855"/>
              <a:gd name="connsiteY142" fmla="*/ 313693 h 422296"/>
              <a:gd name="connsiteX143" fmla="*/ 91809 w 3332855"/>
              <a:gd name="connsiteY143" fmla="*/ 339925 h 422296"/>
              <a:gd name="connsiteX144" fmla="*/ 103705 w 3332855"/>
              <a:gd name="connsiteY144" fmla="*/ 356091 h 422296"/>
              <a:gd name="connsiteX145" fmla="*/ 82659 w 3332855"/>
              <a:gd name="connsiteY145" fmla="*/ 386593 h 422296"/>
              <a:gd name="connsiteX146" fmla="*/ 103400 w 3332855"/>
              <a:gd name="connsiteY146" fmla="*/ 388728 h 422296"/>
              <a:gd name="connsiteX147" fmla="*/ 102790 w 3332855"/>
              <a:gd name="connsiteY147" fmla="*/ 392998 h 422296"/>
              <a:gd name="connsiteX148" fmla="*/ 35077 w 3332855"/>
              <a:gd name="connsiteY148" fmla="*/ 400624 h 422296"/>
              <a:gd name="connsiteX149" fmla="*/ 39652 w 3332855"/>
              <a:gd name="connsiteY149" fmla="*/ 396048 h 422296"/>
              <a:gd name="connsiteX150" fmla="*/ 51547 w 3332855"/>
              <a:gd name="connsiteY150" fmla="*/ 378968 h 422296"/>
              <a:gd name="connsiteX151" fmla="*/ 58563 w 3332855"/>
              <a:gd name="connsiteY151" fmla="*/ 358531 h 422296"/>
              <a:gd name="connsiteX152" fmla="*/ 60698 w 3332855"/>
              <a:gd name="connsiteY152" fmla="*/ 348771 h 422296"/>
              <a:gd name="connsiteX153" fmla="*/ 71984 w 3332855"/>
              <a:gd name="connsiteY153" fmla="*/ 334740 h 422296"/>
              <a:gd name="connsiteX154" fmla="*/ 65273 w 3332855"/>
              <a:gd name="connsiteY154" fmla="*/ 348770 h 422296"/>
              <a:gd name="connsiteX155" fmla="*/ 87539 w 3332855"/>
              <a:gd name="connsiteY155" fmla="*/ 342975 h 422296"/>
              <a:gd name="connsiteX156" fmla="*/ 61308 w 3332855"/>
              <a:gd name="connsiteY156" fmla="*/ 279837 h 422296"/>
              <a:gd name="connsiteX157" fmla="*/ 32941 w 3332855"/>
              <a:gd name="connsiteY157" fmla="*/ 285937 h 422296"/>
              <a:gd name="connsiteX158" fmla="*/ 21351 w 3332855"/>
              <a:gd name="connsiteY158" fmla="*/ 299968 h 422296"/>
              <a:gd name="connsiteX159" fmla="*/ 10065 w 3332855"/>
              <a:gd name="connsiteY159" fmla="*/ 346331 h 422296"/>
              <a:gd name="connsiteX160" fmla="*/ 10065 w 3332855"/>
              <a:gd name="connsiteY160" fmla="*/ 353956 h 422296"/>
              <a:gd name="connsiteX161" fmla="*/ 18911 w 3332855"/>
              <a:gd name="connsiteY161" fmla="*/ 357311 h 422296"/>
              <a:gd name="connsiteX162" fmla="*/ 36907 w 3332855"/>
              <a:gd name="connsiteY162" fmla="*/ 352736 h 422296"/>
              <a:gd name="connsiteX163" fmla="*/ 30501 w 3332855"/>
              <a:gd name="connsiteY163" fmla="*/ 364326 h 422296"/>
              <a:gd name="connsiteX164" fmla="*/ 25011 w 3332855"/>
              <a:gd name="connsiteY164" fmla="*/ 383238 h 422296"/>
              <a:gd name="connsiteX165" fmla="*/ 4879 w 3332855"/>
              <a:gd name="connsiteY165" fmla="*/ 404894 h 422296"/>
              <a:gd name="connsiteX166" fmla="*/ 0 w 3332855"/>
              <a:gd name="connsiteY166" fmla="*/ 402454 h 422296"/>
              <a:gd name="connsiteX167" fmla="*/ 1220 w 3332855"/>
              <a:gd name="connsiteY167" fmla="*/ 136 h 422296"/>
              <a:gd name="connsiteX168" fmla="*/ 75034 w 3332855"/>
              <a:gd name="connsiteY168" fmla="*/ 136 h 422296"/>
              <a:gd name="connsiteX169" fmla="*/ 190635 w 3332855"/>
              <a:gd name="connsiteY169" fmla="*/ 2272 h 422296"/>
              <a:gd name="connsiteX170" fmla="*/ 224797 w 3332855"/>
              <a:gd name="connsiteY170" fmla="*/ 7152 h 422296"/>
              <a:gd name="connsiteX171" fmla="*/ 1183590 w 3332855"/>
              <a:gd name="connsiteY171" fmla="*/ 114519 h 422296"/>
              <a:gd name="connsiteX172" fmla="*/ 1179165 w 3332855"/>
              <a:gd name="connsiteY172" fmla="*/ 114889 h 422296"/>
              <a:gd name="connsiteX173" fmla="*/ 1179994 w 3332855"/>
              <a:gd name="connsiteY173" fmla="*/ 135883 h 422296"/>
              <a:gd name="connsiteX174" fmla="*/ 1163206 w 3332855"/>
              <a:gd name="connsiteY174" fmla="*/ 143762 h 422296"/>
              <a:gd name="connsiteX175" fmla="*/ 1164538 w 3332855"/>
              <a:gd name="connsiteY175" fmla="*/ 149620 h 422296"/>
              <a:gd name="connsiteX176" fmla="*/ 1202951 w 3332855"/>
              <a:gd name="connsiteY176" fmla="*/ 153470 h 422296"/>
              <a:gd name="connsiteX177" fmla="*/ 1183590 w 3332855"/>
              <a:gd name="connsiteY177" fmla="*/ 114519 h 422296"/>
              <a:gd name="connsiteX178" fmla="*/ 2187503 w 3332855"/>
              <a:gd name="connsiteY178" fmla="*/ 252859 h 422296"/>
              <a:gd name="connsiteX179" fmla="*/ 2195434 w 3332855"/>
              <a:gd name="connsiteY179" fmla="*/ 282751 h 422296"/>
              <a:gd name="connsiteX180" fmla="*/ 2187808 w 3332855"/>
              <a:gd name="connsiteY180" fmla="*/ 309898 h 422296"/>
              <a:gd name="connsiteX181" fmla="*/ 2195129 w 3332855"/>
              <a:gd name="connsiteY181" fmla="*/ 312338 h 422296"/>
              <a:gd name="connsiteX182" fmla="*/ 2209465 w 3332855"/>
              <a:gd name="connsiteY182" fmla="*/ 282141 h 422296"/>
              <a:gd name="connsiteX183" fmla="*/ 2187503 w 3332855"/>
              <a:gd name="connsiteY183" fmla="*/ 252859 h 422296"/>
              <a:gd name="connsiteX184" fmla="*/ 1619943 w 3332855"/>
              <a:gd name="connsiteY184" fmla="*/ 166234 h 422296"/>
              <a:gd name="connsiteX185" fmla="*/ 1584865 w 3332855"/>
              <a:gd name="connsiteY185" fmla="*/ 182095 h 422296"/>
              <a:gd name="connsiteX186" fmla="*/ 1586390 w 3332855"/>
              <a:gd name="connsiteY186" fmla="*/ 164709 h 422296"/>
              <a:gd name="connsiteX187" fmla="*/ 1569309 w 3332855"/>
              <a:gd name="connsiteY187" fmla="*/ 174775 h 422296"/>
              <a:gd name="connsiteX188" fmla="*/ 1588830 w 3332855"/>
              <a:gd name="connsiteY188" fmla="*/ 206801 h 422296"/>
              <a:gd name="connsiteX189" fmla="*/ 1595236 w 3332855"/>
              <a:gd name="connsiteY189" fmla="*/ 187585 h 422296"/>
              <a:gd name="connsiteX190" fmla="*/ 1619943 w 3332855"/>
              <a:gd name="connsiteY190" fmla="*/ 166234 h 422296"/>
              <a:gd name="connsiteX191" fmla="*/ 2779815 w 3332855"/>
              <a:gd name="connsiteY191" fmla="*/ 321785 h 422296"/>
              <a:gd name="connsiteX192" fmla="*/ 2767614 w 3332855"/>
              <a:gd name="connsiteY192" fmla="*/ 321174 h 422296"/>
              <a:gd name="connsiteX193" fmla="*/ 2766395 w 3332855"/>
              <a:gd name="connsiteY193" fmla="*/ 333986 h 422296"/>
              <a:gd name="connsiteX194" fmla="*/ 2781341 w 3332855"/>
              <a:gd name="connsiteY194" fmla="*/ 352591 h 422296"/>
              <a:gd name="connsiteX195" fmla="*/ 2795067 w 3332855"/>
              <a:gd name="connsiteY195" fmla="*/ 357777 h 422296"/>
              <a:gd name="connsiteX196" fmla="*/ 2814282 w 3332855"/>
              <a:gd name="connsiteY196" fmla="*/ 347711 h 422296"/>
              <a:gd name="connsiteX197" fmla="*/ 2799031 w 3332855"/>
              <a:gd name="connsiteY197" fmla="*/ 327275 h 422296"/>
              <a:gd name="connsiteX198" fmla="*/ 2779815 w 3332855"/>
              <a:gd name="connsiteY198" fmla="*/ 321785 h 422296"/>
              <a:gd name="connsiteX199" fmla="*/ 650757 w 3332855"/>
              <a:gd name="connsiteY199" fmla="*/ 2255 h 422296"/>
              <a:gd name="connsiteX200" fmla="*/ 661094 w 3332855"/>
              <a:gd name="connsiteY200" fmla="*/ 25031 h 422296"/>
              <a:gd name="connsiteX201" fmla="*/ 706541 w 3332855"/>
              <a:gd name="connsiteY201" fmla="*/ 14356 h 422296"/>
              <a:gd name="connsiteX202" fmla="*/ 719048 w 3332855"/>
              <a:gd name="connsiteY202" fmla="*/ 72613 h 422296"/>
              <a:gd name="connsiteX203" fmla="*/ 690071 w 3332855"/>
              <a:gd name="connsiteY203" fmla="*/ 72308 h 422296"/>
              <a:gd name="connsiteX204" fmla="*/ 723318 w 3332855"/>
              <a:gd name="connsiteY204" fmla="*/ 104336 h 422296"/>
              <a:gd name="connsiteX205" fmla="*/ 704407 w 3332855"/>
              <a:gd name="connsiteY205" fmla="*/ 123246 h 422296"/>
              <a:gd name="connsiteX206" fmla="*/ 722097 w 3332855"/>
              <a:gd name="connsiteY206" fmla="*/ 115621 h 422296"/>
              <a:gd name="connsiteX207" fmla="*/ 730028 w 3332855"/>
              <a:gd name="connsiteY207" fmla="*/ 129652 h 422296"/>
              <a:gd name="connsiteX208" fmla="*/ 744059 w 3332855"/>
              <a:gd name="connsiteY208" fmla="*/ 199806 h 422296"/>
              <a:gd name="connsiteX209" fmla="*/ 726063 w 3332855"/>
              <a:gd name="connsiteY209" fmla="*/ 214447 h 422296"/>
              <a:gd name="connsiteX210" fmla="*/ 720573 w 3332855"/>
              <a:gd name="connsiteY210" fmla="*/ 214141 h 422296"/>
              <a:gd name="connsiteX211" fmla="*/ 737958 w 3332855"/>
              <a:gd name="connsiteY211" fmla="*/ 230917 h 422296"/>
              <a:gd name="connsiteX212" fmla="*/ 750769 w 3332855"/>
              <a:gd name="connsiteY212" fmla="*/ 237933 h 422296"/>
              <a:gd name="connsiteX213" fmla="*/ 784321 w 3332855"/>
              <a:gd name="connsiteY213" fmla="*/ 405081 h 422296"/>
              <a:gd name="connsiteX214" fmla="*/ 639439 w 3332855"/>
              <a:gd name="connsiteY214" fmla="*/ 403862 h 422296"/>
              <a:gd name="connsiteX215" fmla="*/ 641573 w 3332855"/>
              <a:gd name="connsiteY215" fmla="*/ 337978 h 422296"/>
              <a:gd name="connsiteX216" fmla="*/ 636999 w 3332855"/>
              <a:gd name="connsiteY216" fmla="*/ 319677 h 422296"/>
              <a:gd name="connsiteX217" fmla="*/ 616562 w 3332855"/>
              <a:gd name="connsiteY217" fmla="*/ 329743 h 422296"/>
              <a:gd name="connsiteX218" fmla="*/ 593991 w 3332855"/>
              <a:gd name="connsiteY218" fmla="*/ 330658 h 422296"/>
              <a:gd name="connsiteX219" fmla="*/ 580570 w 3332855"/>
              <a:gd name="connsiteY219" fmla="*/ 342553 h 422296"/>
              <a:gd name="connsiteX220" fmla="*/ 574775 w 3332855"/>
              <a:gd name="connsiteY220" fmla="*/ 389526 h 422296"/>
              <a:gd name="connsiteX221" fmla="*/ 565320 w 3332855"/>
              <a:gd name="connsiteY221" fmla="*/ 402641 h 422296"/>
              <a:gd name="connsiteX222" fmla="*/ 549153 w 3332855"/>
              <a:gd name="connsiteY222" fmla="*/ 398371 h 422296"/>
              <a:gd name="connsiteX223" fmla="*/ 519567 w 3332855"/>
              <a:gd name="connsiteY223" fmla="*/ 369090 h 422296"/>
              <a:gd name="connsiteX224" fmla="*/ 500656 w 3332855"/>
              <a:gd name="connsiteY224" fmla="*/ 376105 h 422296"/>
              <a:gd name="connsiteX225" fmla="*/ 511942 w 3332855"/>
              <a:gd name="connsiteY225" fmla="*/ 403556 h 422296"/>
              <a:gd name="connsiteX226" fmla="*/ 427147 w 3332855"/>
              <a:gd name="connsiteY226" fmla="*/ 403556 h 422296"/>
              <a:gd name="connsiteX227" fmla="*/ 448499 w 3332855"/>
              <a:gd name="connsiteY227" fmla="*/ 319067 h 422296"/>
              <a:gd name="connsiteX228" fmla="*/ 450329 w 3332855"/>
              <a:gd name="connsiteY228" fmla="*/ 288260 h 422296"/>
              <a:gd name="connsiteX229" fmla="*/ 499436 w 3332855"/>
              <a:gd name="connsiteY229" fmla="*/ 13746 h 422296"/>
              <a:gd name="connsiteX230" fmla="*/ 516211 w 3332855"/>
              <a:gd name="connsiteY230" fmla="*/ 20 h 422296"/>
              <a:gd name="connsiteX231" fmla="*/ 589416 w 3332855"/>
              <a:gd name="connsiteY231" fmla="*/ 325 h 422296"/>
              <a:gd name="connsiteX232" fmla="*/ 609242 w 3332855"/>
              <a:gd name="connsiteY232" fmla="*/ 14661 h 422296"/>
              <a:gd name="connsiteX233" fmla="*/ 633032 w 3332855"/>
              <a:gd name="connsiteY233" fmla="*/ 48212 h 422296"/>
              <a:gd name="connsiteX234" fmla="*/ 639438 w 3332855"/>
              <a:gd name="connsiteY234" fmla="*/ 46687 h 422296"/>
              <a:gd name="connsiteX235" fmla="*/ 652249 w 3332855"/>
              <a:gd name="connsiteY235" fmla="*/ 16490 h 422296"/>
              <a:gd name="connsiteX236" fmla="*/ 637608 w 3332855"/>
              <a:gd name="connsiteY236" fmla="*/ 2765 h 422296"/>
              <a:gd name="connsiteX237" fmla="*/ 650757 w 3332855"/>
              <a:gd name="connsiteY237" fmla="*/ 2255 h 422296"/>
              <a:gd name="connsiteX238" fmla="*/ 941154 w 3332855"/>
              <a:gd name="connsiteY238" fmla="*/ 34779 h 422296"/>
              <a:gd name="connsiteX239" fmla="*/ 915838 w 3332855"/>
              <a:gd name="connsiteY239" fmla="*/ 47589 h 422296"/>
              <a:gd name="connsiteX240" fmla="*/ 941459 w 3332855"/>
              <a:gd name="connsiteY240" fmla="*/ 56740 h 422296"/>
              <a:gd name="connsiteX241" fmla="*/ 941154 w 3332855"/>
              <a:gd name="connsiteY241" fmla="*/ 34779 h 422296"/>
              <a:gd name="connsiteX242" fmla="*/ 1172179 w 3332855"/>
              <a:gd name="connsiteY242" fmla="*/ 67270 h 422296"/>
              <a:gd name="connsiteX243" fmla="*/ 1155866 w 3332855"/>
              <a:gd name="connsiteY243" fmla="*/ 74310 h 422296"/>
              <a:gd name="connsiteX244" fmla="*/ 1144098 w 3332855"/>
              <a:gd name="connsiteY244" fmla="*/ 127639 h 422296"/>
              <a:gd name="connsiteX245" fmla="*/ 1148229 w 3332855"/>
              <a:gd name="connsiteY245" fmla="*/ 128765 h 422296"/>
              <a:gd name="connsiteX246" fmla="*/ 1170349 w 3332855"/>
              <a:gd name="connsiteY246" fmla="*/ 100176 h 422296"/>
              <a:gd name="connsiteX247" fmla="*/ 1177183 w 3332855"/>
              <a:gd name="connsiteY247" fmla="*/ 82870 h 422296"/>
              <a:gd name="connsiteX248" fmla="*/ 1172179 w 3332855"/>
              <a:gd name="connsiteY248" fmla="*/ 67270 h 422296"/>
              <a:gd name="connsiteX249" fmla="*/ 1179187 w 3332855"/>
              <a:gd name="connsiteY249" fmla="*/ 47925 h 422296"/>
              <a:gd name="connsiteX250" fmla="*/ 1174474 w 3332855"/>
              <a:gd name="connsiteY250" fmla="*/ 52902 h 422296"/>
              <a:gd name="connsiteX251" fmla="*/ 1186090 w 3332855"/>
              <a:gd name="connsiteY251" fmla="*/ 80689 h 422296"/>
              <a:gd name="connsiteX252" fmla="*/ 1193626 w 3332855"/>
              <a:gd name="connsiteY252" fmla="*/ 80310 h 422296"/>
              <a:gd name="connsiteX253" fmla="*/ 1201591 w 3332855"/>
              <a:gd name="connsiteY253" fmla="*/ 60431 h 422296"/>
              <a:gd name="connsiteX254" fmla="*/ 1179187 w 3332855"/>
              <a:gd name="connsiteY254" fmla="*/ 47925 h 422296"/>
              <a:gd name="connsiteX255" fmla="*/ 1616282 w 3332855"/>
              <a:gd name="connsiteY255" fmla="*/ 98520 h 422296"/>
              <a:gd name="connsiteX256" fmla="*/ 1612013 w 3332855"/>
              <a:gd name="connsiteY256" fmla="*/ 99741 h 422296"/>
              <a:gd name="connsiteX257" fmla="*/ 1616891 w 3332855"/>
              <a:gd name="connsiteY257" fmla="*/ 120176 h 422296"/>
              <a:gd name="connsiteX258" fmla="*/ 1601946 w 3332855"/>
              <a:gd name="connsiteY258" fmla="*/ 131157 h 422296"/>
              <a:gd name="connsiteX259" fmla="*/ 1604081 w 3332855"/>
              <a:gd name="connsiteY259" fmla="*/ 136647 h 422296"/>
              <a:gd name="connsiteX260" fmla="*/ 1642819 w 3332855"/>
              <a:gd name="connsiteY260" fmla="*/ 132987 h 422296"/>
              <a:gd name="connsiteX261" fmla="*/ 1616282 w 3332855"/>
              <a:gd name="connsiteY261" fmla="*/ 98520 h 422296"/>
              <a:gd name="connsiteX262" fmla="*/ 2234782 w 3332855"/>
              <a:gd name="connsiteY262" fmla="*/ 158915 h 422296"/>
              <a:gd name="connsiteX263" fmla="*/ 2218920 w 3332855"/>
              <a:gd name="connsiteY263" fmla="*/ 163794 h 422296"/>
              <a:gd name="connsiteX264" fmla="*/ 2243321 w 3332855"/>
              <a:gd name="connsiteY264" fmla="*/ 189111 h 422296"/>
              <a:gd name="connsiteX265" fmla="*/ 2249116 w 3332855"/>
              <a:gd name="connsiteY265" fmla="*/ 186061 h 422296"/>
              <a:gd name="connsiteX266" fmla="*/ 2246982 w 3332855"/>
              <a:gd name="connsiteY266" fmla="*/ 178436 h 422296"/>
              <a:gd name="connsiteX267" fmla="*/ 2234782 w 3332855"/>
              <a:gd name="connsiteY267" fmla="*/ 158915 h 422296"/>
              <a:gd name="connsiteX268" fmla="*/ 1389655 w 3332855"/>
              <a:gd name="connsiteY268" fmla="*/ 30502 h 422296"/>
              <a:gd name="connsiteX269" fmla="*/ 1364339 w 3332855"/>
              <a:gd name="connsiteY269" fmla="*/ 43312 h 422296"/>
              <a:gd name="connsiteX270" fmla="*/ 1389960 w 3332855"/>
              <a:gd name="connsiteY270" fmla="*/ 52463 h 422296"/>
              <a:gd name="connsiteX271" fmla="*/ 1389655 w 3332855"/>
              <a:gd name="connsiteY271" fmla="*/ 30502 h 422296"/>
              <a:gd name="connsiteX272" fmla="*/ 1221628 w 3332855"/>
              <a:gd name="connsiteY272" fmla="*/ 1 h 422296"/>
              <a:gd name="connsiteX273" fmla="*/ 1221628 w 3332855"/>
              <a:gd name="connsiteY273" fmla="*/ 401022 h 422296"/>
              <a:gd name="connsiteX274" fmla="*/ 1134110 w 3332855"/>
              <a:gd name="connsiteY274" fmla="*/ 401022 h 422296"/>
              <a:gd name="connsiteX275" fmla="*/ 1044317 w 3332855"/>
              <a:gd name="connsiteY275" fmla="*/ 235833 h 422296"/>
              <a:gd name="connsiteX276" fmla="*/ 1078525 w 3332855"/>
              <a:gd name="connsiteY276" fmla="*/ 241915 h 422296"/>
              <a:gd name="connsiteX277" fmla="*/ 1079480 w 3332855"/>
              <a:gd name="connsiteY277" fmla="*/ 237742 h 422296"/>
              <a:gd name="connsiteX278" fmla="*/ 1050003 w 3332855"/>
              <a:gd name="connsiteY278" fmla="*/ 216818 h 422296"/>
              <a:gd name="connsiteX279" fmla="*/ 1032432 w 3332855"/>
              <a:gd name="connsiteY279" fmla="*/ 210702 h 422296"/>
              <a:gd name="connsiteX280" fmla="*/ 1030952 w 3332855"/>
              <a:gd name="connsiteY280" fmla="*/ 211245 h 422296"/>
              <a:gd name="connsiteX281" fmla="*/ 997542 w 3332855"/>
              <a:gd name="connsiteY281" fmla="*/ 149781 h 422296"/>
              <a:gd name="connsiteX282" fmla="*/ 1006011 w 3332855"/>
              <a:gd name="connsiteY282" fmla="*/ 145824 h 422296"/>
              <a:gd name="connsiteX283" fmla="*/ 1005323 w 3332855"/>
              <a:gd name="connsiteY283" fmla="*/ 138310 h 422296"/>
              <a:gd name="connsiteX284" fmla="*/ 985131 w 3332855"/>
              <a:gd name="connsiteY284" fmla="*/ 131170 h 422296"/>
              <a:gd name="connsiteX285" fmla="*/ 973559 w 3332855"/>
              <a:gd name="connsiteY285" fmla="*/ 154071 h 422296"/>
              <a:gd name="connsiteX286" fmla="*/ 978726 w 3332855"/>
              <a:gd name="connsiteY286" fmla="*/ 158575 h 422296"/>
              <a:gd name="connsiteX287" fmla="*/ 992161 w 3332855"/>
              <a:gd name="connsiteY287" fmla="*/ 152296 h 422296"/>
              <a:gd name="connsiteX288" fmla="*/ 992891 w 3332855"/>
              <a:gd name="connsiteY288" fmla="*/ 162143 h 422296"/>
              <a:gd name="connsiteX289" fmla="*/ 992890 w 3332855"/>
              <a:gd name="connsiteY289" fmla="*/ 189844 h 422296"/>
              <a:gd name="connsiteX290" fmla="*/ 968414 w 3332855"/>
              <a:gd name="connsiteY290" fmla="*/ 172470 h 422296"/>
              <a:gd name="connsiteX291" fmla="*/ 950842 w 3332855"/>
              <a:gd name="connsiteY291" fmla="*/ 166354 h 422296"/>
              <a:gd name="connsiteX292" fmla="*/ 935461 w 3332855"/>
              <a:gd name="connsiteY292" fmla="*/ 171998 h 422296"/>
              <a:gd name="connsiteX293" fmla="*/ 943167 w 3332855"/>
              <a:gd name="connsiteY293" fmla="*/ 188007 h 422296"/>
              <a:gd name="connsiteX294" fmla="*/ 992891 w 3332855"/>
              <a:gd name="connsiteY294" fmla="*/ 196848 h 422296"/>
              <a:gd name="connsiteX295" fmla="*/ 992890 w 3332855"/>
              <a:gd name="connsiteY295" fmla="*/ 260834 h 422296"/>
              <a:gd name="connsiteX296" fmla="*/ 991845 w 3332855"/>
              <a:gd name="connsiteY296" fmla="*/ 260696 h 422296"/>
              <a:gd name="connsiteX297" fmla="*/ 983438 w 3332855"/>
              <a:gd name="connsiteY297" fmla="*/ 279397 h 422296"/>
              <a:gd name="connsiteX298" fmla="*/ 992891 w 3332855"/>
              <a:gd name="connsiteY298" fmla="*/ 279645 h 422296"/>
              <a:gd name="connsiteX299" fmla="*/ 992890 w 3332855"/>
              <a:gd name="connsiteY299" fmla="*/ 401022 h 422296"/>
              <a:gd name="connsiteX300" fmla="*/ 909950 w 3332855"/>
              <a:gd name="connsiteY300" fmla="*/ 401022 h 422296"/>
              <a:gd name="connsiteX301" fmla="*/ 909950 w 3332855"/>
              <a:gd name="connsiteY301" fmla="*/ 1 h 422296"/>
              <a:gd name="connsiteX302" fmla="*/ 1017531 w 3332855"/>
              <a:gd name="connsiteY302" fmla="*/ 1 h 422296"/>
              <a:gd name="connsiteX303" fmla="*/ 1039920 w 3332855"/>
              <a:gd name="connsiteY303" fmla="*/ 41637 h 422296"/>
              <a:gd name="connsiteX304" fmla="*/ 1018018 w 3332855"/>
              <a:gd name="connsiteY304" fmla="*/ 47895 h 422296"/>
              <a:gd name="connsiteX305" fmla="*/ 1047003 w 3332855"/>
              <a:gd name="connsiteY305" fmla="*/ 54809 h 422296"/>
              <a:gd name="connsiteX306" fmla="*/ 1078849 w 3332855"/>
              <a:gd name="connsiteY306" fmla="*/ 114029 h 422296"/>
              <a:gd name="connsiteX307" fmla="*/ 1066219 w 3332855"/>
              <a:gd name="connsiteY307" fmla="*/ 116999 h 422296"/>
              <a:gd name="connsiteX308" fmla="*/ 1045271 w 3332855"/>
              <a:gd name="connsiteY308" fmla="*/ 167435 h 422296"/>
              <a:gd name="connsiteX309" fmla="*/ 1049140 w 3332855"/>
              <a:gd name="connsiteY309" fmla="*/ 169268 h 422296"/>
              <a:gd name="connsiteX310" fmla="*/ 1075936 w 3332855"/>
              <a:gd name="connsiteY310" fmla="*/ 145006 h 422296"/>
              <a:gd name="connsiteX311" fmla="*/ 1085702 w 3332855"/>
              <a:gd name="connsiteY311" fmla="*/ 129169 h 422296"/>
              <a:gd name="connsiteX312" fmla="*/ 1085271 w 3332855"/>
              <a:gd name="connsiteY312" fmla="*/ 125971 h 422296"/>
              <a:gd name="connsiteX313" fmla="*/ 1141017 w 3332855"/>
              <a:gd name="connsiteY313" fmla="*/ 229635 h 422296"/>
              <a:gd name="connsiteX314" fmla="*/ 1139271 w 3332855"/>
              <a:gd name="connsiteY314" fmla="*/ 209497 h 422296"/>
              <a:gd name="connsiteX315" fmla="*/ 1139271 w 3332855"/>
              <a:gd name="connsiteY315" fmla="*/ 1 h 422296"/>
              <a:gd name="connsiteX316" fmla="*/ 1602861 w 3332855"/>
              <a:gd name="connsiteY316" fmla="*/ 49108 h 422296"/>
              <a:gd name="connsiteX317" fmla="*/ 1588220 w 3332855"/>
              <a:gd name="connsiteY317" fmla="*/ 59173 h 422296"/>
              <a:gd name="connsiteX318" fmla="*/ 1587001 w 3332855"/>
              <a:gd name="connsiteY318" fmla="*/ 113771 h 422296"/>
              <a:gd name="connsiteX319" fmla="*/ 1591271 w 3332855"/>
              <a:gd name="connsiteY319" fmla="*/ 114076 h 422296"/>
              <a:gd name="connsiteX320" fmla="*/ 1607436 w 3332855"/>
              <a:gd name="connsiteY320" fmla="*/ 81744 h 422296"/>
              <a:gd name="connsiteX321" fmla="*/ 1610792 w 3332855"/>
              <a:gd name="connsiteY321" fmla="*/ 63443 h 422296"/>
              <a:gd name="connsiteX322" fmla="*/ 1602861 w 3332855"/>
              <a:gd name="connsiteY322" fmla="*/ 49108 h 422296"/>
              <a:gd name="connsiteX323" fmla="*/ 1509222 w 3332855"/>
              <a:gd name="connsiteY323" fmla="*/ 31417 h 422296"/>
              <a:gd name="connsiteX324" fmla="*/ 1466824 w 3332855"/>
              <a:gd name="connsiteY324" fmla="*/ 43312 h 422296"/>
              <a:gd name="connsiteX325" fmla="*/ 1500071 w 3332855"/>
              <a:gd name="connsiteY325" fmla="*/ 51243 h 422296"/>
              <a:gd name="connsiteX326" fmla="*/ 1509222 w 3332855"/>
              <a:gd name="connsiteY326" fmla="*/ 31417 h 422296"/>
              <a:gd name="connsiteX327" fmla="*/ 1613232 w 3332855"/>
              <a:gd name="connsiteY327" fmla="*/ 32637 h 422296"/>
              <a:gd name="connsiteX328" fmla="*/ 1609573 w 3332855"/>
              <a:gd name="connsiteY328" fmla="*/ 38432 h 422296"/>
              <a:gd name="connsiteX329" fmla="*/ 1626347 w 3332855"/>
              <a:gd name="connsiteY329" fmla="*/ 63443 h 422296"/>
              <a:gd name="connsiteX330" fmla="*/ 1633668 w 3332855"/>
              <a:gd name="connsiteY330" fmla="*/ 61613 h 422296"/>
              <a:gd name="connsiteX331" fmla="*/ 1637633 w 3332855"/>
              <a:gd name="connsiteY331" fmla="*/ 40568 h 422296"/>
              <a:gd name="connsiteX332" fmla="*/ 1613232 w 3332855"/>
              <a:gd name="connsiteY332" fmla="*/ 32637 h 422296"/>
              <a:gd name="connsiteX333" fmla="*/ 1601946 w 3332855"/>
              <a:gd name="connsiteY333" fmla="*/ 9456 h 422296"/>
              <a:gd name="connsiteX334" fmla="*/ 1596456 w 3332855"/>
              <a:gd name="connsiteY334" fmla="*/ 34162 h 422296"/>
              <a:gd name="connsiteX335" fmla="*/ 1624822 w 3332855"/>
              <a:gd name="connsiteY335" fmla="*/ 19521 h 422296"/>
              <a:gd name="connsiteX336" fmla="*/ 1671794 w 3332855"/>
              <a:gd name="connsiteY336" fmla="*/ 87844 h 422296"/>
              <a:gd name="connsiteX337" fmla="*/ 1669354 w 3332855"/>
              <a:gd name="connsiteY337" fmla="*/ 340703 h 422296"/>
              <a:gd name="connsiteX338" fmla="*/ 1637938 w 3332855"/>
              <a:gd name="connsiteY338" fmla="*/ 387676 h 422296"/>
              <a:gd name="connsiteX339" fmla="*/ 1622992 w 3332855"/>
              <a:gd name="connsiteY339" fmla="*/ 389201 h 422296"/>
              <a:gd name="connsiteX340" fmla="*/ 1610487 w 3332855"/>
              <a:gd name="connsiteY340" fmla="*/ 391641 h 422296"/>
              <a:gd name="connsiteX341" fmla="*/ 1565039 w 3332855"/>
              <a:gd name="connsiteY341" fmla="*/ 402622 h 422296"/>
              <a:gd name="connsiteX342" fmla="*/ 1513187 w 3332855"/>
              <a:gd name="connsiteY342" fmla="*/ 397742 h 422296"/>
              <a:gd name="connsiteX343" fmla="*/ 1500377 w 3332855"/>
              <a:gd name="connsiteY343" fmla="*/ 390725 h 422296"/>
              <a:gd name="connsiteX344" fmla="*/ 1472009 w 3332855"/>
              <a:gd name="connsiteY344" fmla="*/ 400791 h 422296"/>
              <a:gd name="connsiteX345" fmla="*/ 1496716 w 3332855"/>
              <a:gd name="connsiteY345" fmla="*/ 366324 h 422296"/>
              <a:gd name="connsiteX346" fmla="*/ 1496106 w 3332855"/>
              <a:gd name="connsiteY346" fmla="*/ 357784 h 422296"/>
              <a:gd name="connsiteX347" fmla="*/ 1506477 w 3332855"/>
              <a:gd name="connsiteY347" fmla="*/ 336433 h 422296"/>
              <a:gd name="connsiteX348" fmla="*/ 1518372 w 3332855"/>
              <a:gd name="connsiteY348" fmla="*/ 359309 h 422296"/>
              <a:gd name="connsiteX349" fmla="*/ 1537283 w 3332855"/>
              <a:gd name="connsiteY349" fmla="*/ 317522 h 422296"/>
              <a:gd name="connsiteX350" fmla="*/ 1532708 w 3332855"/>
              <a:gd name="connsiteY350" fmla="*/ 305017 h 422296"/>
              <a:gd name="connsiteX351" fmla="*/ 1533317 w 3332855"/>
              <a:gd name="connsiteY351" fmla="*/ 96386 h 422296"/>
              <a:gd name="connsiteX352" fmla="*/ 1492445 w 3332855"/>
              <a:gd name="connsiteY352" fmla="*/ 68628 h 422296"/>
              <a:gd name="connsiteX353" fmla="*/ 1487260 w 3332855"/>
              <a:gd name="connsiteY353" fmla="*/ 80525 h 422296"/>
              <a:gd name="connsiteX354" fmla="*/ 1486650 w 3332855"/>
              <a:gd name="connsiteY354" fmla="*/ 185755 h 422296"/>
              <a:gd name="connsiteX355" fmla="*/ 1485125 w 3332855"/>
              <a:gd name="connsiteY355" fmla="*/ 202226 h 422296"/>
              <a:gd name="connsiteX356" fmla="*/ 1484821 w 3332855"/>
              <a:gd name="connsiteY356" fmla="*/ 202226 h 422296"/>
              <a:gd name="connsiteX357" fmla="*/ 1466824 w 3332855"/>
              <a:gd name="connsiteY357" fmla="*/ 219611 h 422296"/>
              <a:gd name="connsiteX358" fmla="*/ 1484821 w 3332855"/>
              <a:gd name="connsiteY358" fmla="*/ 202226 h 422296"/>
              <a:gd name="connsiteX359" fmla="*/ 1486040 w 3332855"/>
              <a:gd name="connsiteY359" fmla="*/ 303491 h 422296"/>
              <a:gd name="connsiteX360" fmla="*/ 1479330 w 3332855"/>
              <a:gd name="connsiteY360" fmla="*/ 348938 h 422296"/>
              <a:gd name="connsiteX361" fmla="*/ 1481465 w 3332855"/>
              <a:gd name="connsiteY361" fmla="*/ 355954 h 422296"/>
              <a:gd name="connsiteX362" fmla="*/ 1475060 w 3332855"/>
              <a:gd name="connsiteY362" fmla="*/ 367545 h 422296"/>
              <a:gd name="connsiteX363" fmla="*/ 1443033 w 3332855"/>
              <a:gd name="connsiteY363" fmla="*/ 388286 h 422296"/>
              <a:gd name="connsiteX364" fmla="*/ 1464690 w 3332855"/>
              <a:gd name="connsiteY364" fmla="*/ 403842 h 422296"/>
              <a:gd name="connsiteX365" fmla="*/ 1347258 w 3332855"/>
              <a:gd name="connsiteY365" fmla="*/ 403537 h 422296"/>
              <a:gd name="connsiteX366" fmla="*/ 1348173 w 3332855"/>
              <a:gd name="connsiteY366" fmla="*/ 96080 h 422296"/>
              <a:gd name="connsiteX367" fmla="*/ 1364339 w 3332855"/>
              <a:gd name="connsiteY367" fmla="*/ 93335 h 422296"/>
              <a:gd name="connsiteX368" fmla="*/ 1373794 w 3332855"/>
              <a:gd name="connsiteY368" fmla="*/ 82965 h 422296"/>
              <a:gd name="connsiteX369" fmla="*/ 1370439 w 3332855"/>
              <a:gd name="connsiteY369" fmla="*/ 75339 h 422296"/>
              <a:gd name="connsiteX370" fmla="*/ 1360374 w 3332855"/>
              <a:gd name="connsiteY370" fmla="*/ 84185 h 422296"/>
              <a:gd name="connsiteX371" fmla="*/ 1350918 w 3332855"/>
              <a:gd name="connsiteY371" fmla="*/ 91505 h 422296"/>
              <a:gd name="connsiteX372" fmla="*/ 1347867 w 3332855"/>
              <a:gd name="connsiteY372" fmla="*/ 0 h 422296"/>
              <a:gd name="connsiteX373" fmla="*/ 1601946 w 3332855"/>
              <a:gd name="connsiteY373" fmla="*/ 9456 h 422296"/>
              <a:gd name="connsiteX374" fmla="*/ 2453477 w 3332855"/>
              <a:gd name="connsiteY374" fmla="*/ 67104 h 422296"/>
              <a:gd name="connsiteX375" fmla="*/ 2433346 w 3332855"/>
              <a:gd name="connsiteY375" fmla="*/ 77170 h 422296"/>
              <a:gd name="connsiteX376" fmla="*/ 2444060 w 3332855"/>
              <a:gd name="connsiteY376" fmla="*/ 106909 h 422296"/>
              <a:gd name="connsiteX377" fmla="*/ 2447826 w 3332855"/>
              <a:gd name="connsiteY377" fmla="*/ 109241 h 422296"/>
              <a:gd name="connsiteX378" fmla="*/ 2447987 w 3332855"/>
              <a:gd name="connsiteY378" fmla="*/ 110112 h 422296"/>
              <a:gd name="connsiteX379" fmla="*/ 2459577 w 3332855"/>
              <a:gd name="connsiteY379" fmla="*/ 116518 h 422296"/>
              <a:gd name="connsiteX380" fmla="*/ 2447826 w 3332855"/>
              <a:gd name="connsiteY380" fmla="*/ 109241 h 422296"/>
              <a:gd name="connsiteX381" fmla="*/ 2442802 w 3332855"/>
              <a:gd name="connsiteY381" fmla="*/ 82050 h 422296"/>
              <a:gd name="connsiteX382" fmla="*/ 2455612 w 3332855"/>
              <a:gd name="connsiteY382" fmla="*/ 69850 h 422296"/>
              <a:gd name="connsiteX383" fmla="*/ 2453477 w 3332855"/>
              <a:gd name="connsiteY383" fmla="*/ 67104 h 422296"/>
              <a:gd name="connsiteX384" fmla="*/ 2034118 w 3332855"/>
              <a:gd name="connsiteY384" fmla="*/ 916 h 422296"/>
              <a:gd name="connsiteX385" fmla="*/ 2034118 w 3332855"/>
              <a:gd name="connsiteY385" fmla="*/ 79305 h 422296"/>
              <a:gd name="connsiteX386" fmla="*/ 1965794 w 3332855"/>
              <a:gd name="connsiteY386" fmla="*/ 79611 h 422296"/>
              <a:gd name="connsiteX387" fmla="*/ 1939562 w 3332855"/>
              <a:gd name="connsiteY387" fmla="*/ 105231 h 422296"/>
              <a:gd name="connsiteX388" fmla="*/ 1939563 w 3332855"/>
              <a:gd name="connsiteY388" fmla="*/ 161355 h 422296"/>
              <a:gd name="connsiteX389" fmla="*/ 1924007 w 3332855"/>
              <a:gd name="connsiteY389" fmla="*/ 144884 h 422296"/>
              <a:gd name="connsiteX390" fmla="*/ 1898690 w 3332855"/>
              <a:gd name="connsiteY390" fmla="*/ 119873 h 422296"/>
              <a:gd name="connsiteX391" fmla="*/ 1901436 w 3332855"/>
              <a:gd name="connsiteY391" fmla="*/ 147020 h 422296"/>
              <a:gd name="connsiteX392" fmla="*/ 1880084 w 3332855"/>
              <a:gd name="connsiteY392" fmla="*/ 182707 h 422296"/>
              <a:gd name="connsiteX393" fmla="*/ 1885880 w 3332855"/>
              <a:gd name="connsiteY393" fmla="*/ 187586 h 422296"/>
              <a:gd name="connsiteX394" fmla="*/ 1902655 w 3332855"/>
              <a:gd name="connsiteY394" fmla="*/ 173251 h 422296"/>
              <a:gd name="connsiteX395" fmla="*/ 1956339 w 3332855"/>
              <a:gd name="connsiteY395" fmla="*/ 167455 h 422296"/>
              <a:gd name="connsiteX396" fmla="*/ 1979215 w 3332855"/>
              <a:gd name="connsiteY396" fmla="*/ 159524 h 422296"/>
              <a:gd name="connsiteX397" fmla="*/ 2021918 w 3332855"/>
              <a:gd name="connsiteY397" fmla="*/ 159525 h 422296"/>
              <a:gd name="connsiteX398" fmla="*/ 2027712 w 3332855"/>
              <a:gd name="connsiteY398" fmla="*/ 161660 h 422296"/>
              <a:gd name="connsiteX399" fmla="*/ 2027407 w 3332855"/>
              <a:gd name="connsiteY399" fmla="*/ 233034 h 422296"/>
              <a:gd name="connsiteX400" fmla="*/ 1966709 w 3332855"/>
              <a:gd name="connsiteY400" fmla="*/ 215343 h 422296"/>
              <a:gd name="connsiteX401" fmla="*/ 1966709 w 3332855"/>
              <a:gd name="connsiteY401" fmla="*/ 231204 h 422296"/>
              <a:gd name="connsiteX402" fmla="*/ 1963964 w 3332855"/>
              <a:gd name="connsiteY402" fmla="*/ 232424 h 422296"/>
              <a:gd name="connsiteX403" fmla="*/ 1938648 w 3332855"/>
              <a:gd name="connsiteY403" fmla="*/ 263231 h 422296"/>
              <a:gd name="connsiteX404" fmla="*/ 1934683 w 3332855"/>
              <a:gd name="connsiteY404" fmla="*/ 306543 h 422296"/>
              <a:gd name="connsiteX405" fmla="*/ 1924922 w 3332855"/>
              <a:gd name="connsiteY405" fmla="*/ 313559 h 422296"/>
              <a:gd name="connsiteX406" fmla="*/ 1907536 w 3332855"/>
              <a:gd name="connsiteY406" fmla="*/ 331860 h 422296"/>
              <a:gd name="connsiteX407" fmla="*/ 2007581 w 3332855"/>
              <a:gd name="connsiteY407" fmla="*/ 324844 h 422296"/>
              <a:gd name="connsiteX408" fmla="*/ 2011242 w 3332855"/>
              <a:gd name="connsiteY408" fmla="*/ 372426 h 422296"/>
              <a:gd name="connsiteX409" fmla="*/ 2035948 w 3332855"/>
              <a:gd name="connsiteY409" fmla="*/ 370902 h 422296"/>
              <a:gd name="connsiteX410" fmla="*/ 2045098 w 3332855"/>
              <a:gd name="connsiteY410" fmla="*/ 404454 h 422296"/>
              <a:gd name="connsiteX411" fmla="*/ 2011851 w 3332855"/>
              <a:gd name="connsiteY411" fmla="*/ 403539 h 422296"/>
              <a:gd name="connsiteX412" fmla="*/ 2019782 w 3332855"/>
              <a:gd name="connsiteY412" fmla="*/ 391338 h 422296"/>
              <a:gd name="connsiteX413" fmla="*/ 2018257 w 3332855"/>
              <a:gd name="connsiteY413" fmla="*/ 387068 h 422296"/>
              <a:gd name="connsiteX414" fmla="*/ 1969760 w 3332855"/>
              <a:gd name="connsiteY414" fmla="*/ 401403 h 422296"/>
              <a:gd name="connsiteX415" fmla="*/ 1946883 w 3332855"/>
              <a:gd name="connsiteY415" fmla="*/ 346806 h 422296"/>
              <a:gd name="connsiteX416" fmla="*/ 1912721 w 3332855"/>
              <a:gd name="connsiteY416" fmla="*/ 366631 h 422296"/>
              <a:gd name="connsiteX417" fmla="*/ 1912722 w 3332855"/>
              <a:gd name="connsiteY417" fmla="*/ 403539 h 422296"/>
              <a:gd name="connsiteX418" fmla="*/ 1799865 w 3332855"/>
              <a:gd name="connsiteY418" fmla="*/ 402014 h 422296"/>
              <a:gd name="connsiteX419" fmla="*/ 1800170 w 3332855"/>
              <a:gd name="connsiteY419" fmla="*/ 257435 h 422296"/>
              <a:gd name="connsiteX420" fmla="*/ 1844094 w 3332855"/>
              <a:gd name="connsiteY420" fmla="*/ 274517 h 422296"/>
              <a:gd name="connsiteX421" fmla="*/ 1846533 w 3332855"/>
              <a:gd name="connsiteY421" fmla="*/ 265061 h 422296"/>
              <a:gd name="connsiteX422" fmla="*/ 1825181 w 3332855"/>
              <a:gd name="connsiteY422" fmla="*/ 255301 h 422296"/>
              <a:gd name="connsiteX423" fmla="*/ 1797425 w 3332855"/>
              <a:gd name="connsiteY423" fmla="*/ 247980 h 422296"/>
              <a:gd name="connsiteX424" fmla="*/ 1805355 w 3332855"/>
              <a:gd name="connsiteY424" fmla="*/ 205887 h 422296"/>
              <a:gd name="connsiteX425" fmla="*/ 1802916 w 3332855"/>
              <a:gd name="connsiteY425" fmla="*/ 175995 h 422296"/>
              <a:gd name="connsiteX426" fmla="*/ 1800171 w 3332855"/>
              <a:gd name="connsiteY426" fmla="*/ 168065 h 422296"/>
              <a:gd name="connsiteX427" fmla="*/ 1800476 w 3332855"/>
              <a:gd name="connsiteY427" fmla="*/ 34468 h 422296"/>
              <a:gd name="connsiteX428" fmla="*/ 1819691 w 3332855"/>
              <a:gd name="connsiteY428" fmla="*/ 8541 h 422296"/>
              <a:gd name="connsiteX429" fmla="*/ 1804440 w 3332855"/>
              <a:gd name="connsiteY429" fmla="*/ 86321 h 422296"/>
              <a:gd name="connsiteX430" fmla="*/ 1842873 w 3332855"/>
              <a:gd name="connsiteY430" fmla="*/ 59174 h 422296"/>
              <a:gd name="connsiteX431" fmla="*/ 1837688 w 3332855"/>
              <a:gd name="connsiteY431" fmla="*/ 42703 h 422296"/>
              <a:gd name="connsiteX432" fmla="*/ 1831892 w 3332855"/>
              <a:gd name="connsiteY432" fmla="*/ 23793 h 422296"/>
              <a:gd name="connsiteX433" fmla="*/ 1825791 w 3332855"/>
              <a:gd name="connsiteY433" fmla="*/ 2441 h 422296"/>
              <a:gd name="connsiteX434" fmla="*/ 1831892 w 3332855"/>
              <a:gd name="connsiteY434" fmla="*/ 306 h 422296"/>
              <a:gd name="connsiteX435" fmla="*/ 1860258 w 3332855"/>
              <a:gd name="connsiteY435" fmla="*/ 1 h 422296"/>
              <a:gd name="connsiteX436" fmla="*/ 1881610 w 3332855"/>
              <a:gd name="connsiteY436" fmla="*/ 13117 h 422296"/>
              <a:gd name="connsiteX437" fmla="*/ 1897470 w 3332855"/>
              <a:gd name="connsiteY437" fmla="*/ 14642 h 422296"/>
              <a:gd name="connsiteX438" fmla="*/ 1928582 w 3332855"/>
              <a:gd name="connsiteY438" fmla="*/ 18912 h 422296"/>
              <a:gd name="connsiteX439" fmla="*/ 1949323 w 3332855"/>
              <a:gd name="connsiteY439" fmla="*/ 5186 h 422296"/>
              <a:gd name="connsiteX440" fmla="*/ 1946883 w 3332855"/>
              <a:gd name="connsiteY440" fmla="*/ 611 h 422296"/>
              <a:gd name="connsiteX441" fmla="*/ 2034118 w 3332855"/>
              <a:gd name="connsiteY441" fmla="*/ 916 h 422296"/>
              <a:gd name="connsiteX442" fmla="*/ 3240739 w 3332855"/>
              <a:gd name="connsiteY442" fmla="*/ 156703 h 422296"/>
              <a:gd name="connsiteX443" fmla="*/ 3240434 w 3332855"/>
              <a:gd name="connsiteY443" fmla="*/ 157008 h 422296"/>
              <a:gd name="connsiteX444" fmla="*/ 3240421 w 3332855"/>
              <a:gd name="connsiteY444" fmla="*/ 156719 h 422296"/>
              <a:gd name="connsiteX445" fmla="*/ 3240434 w 3332855"/>
              <a:gd name="connsiteY445" fmla="*/ 156703 h 422296"/>
              <a:gd name="connsiteX446" fmla="*/ 3240739 w 3332855"/>
              <a:gd name="connsiteY446" fmla="*/ 156703 h 422296"/>
              <a:gd name="connsiteX447" fmla="*/ 2237221 w 3332855"/>
              <a:gd name="connsiteY447" fmla="*/ 7626 h 422296"/>
              <a:gd name="connsiteX448" fmla="*/ 2202144 w 3332855"/>
              <a:gd name="connsiteY448" fmla="*/ 25623 h 422296"/>
              <a:gd name="connsiteX449" fmla="*/ 2196349 w 3332855"/>
              <a:gd name="connsiteY449" fmla="*/ 12201 h 422296"/>
              <a:gd name="connsiteX450" fmla="*/ 2192994 w 3332855"/>
              <a:gd name="connsiteY450" fmla="*/ 11896 h 422296"/>
              <a:gd name="connsiteX451" fmla="*/ 2187503 w 3332855"/>
              <a:gd name="connsiteY451" fmla="*/ 44533 h 422296"/>
              <a:gd name="connsiteX452" fmla="*/ 2200313 w 3332855"/>
              <a:gd name="connsiteY452" fmla="*/ 50634 h 422296"/>
              <a:gd name="connsiteX453" fmla="*/ 2224411 w 3332855"/>
              <a:gd name="connsiteY453" fmla="*/ 44228 h 422296"/>
              <a:gd name="connsiteX454" fmla="*/ 2220445 w 3332855"/>
              <a:gd name="connsiteY454" fmla="*/ 26842 h 422296"/>
              <a:gd name="connsiteX455" fmla="*/ 2237221 w 3332855"/>
              <a:gd name="connsiteY455" fmla="*/ 7626 h 422296"/>
              <a:gd name="connsiteX456" fmla="*/ 3260870 w 3332855"/>
              <a:gd name="connsiteY456" fmla="*/ 148162 h 422296"/>
              <a:gd name="connsiteX457" fmla="*/ 3265140 w 3332855"/>
              <a:gd name="connsiteY457" fmla="*/ 164633 h 422296"/>
              <a:gd name="connsiteX458" fmla="*/ 3251110 w 3332855"/>
              <a:gd name="connsiteY458" fmla="*/ 162193 h 422296"/>
              <a:gd name="connsiteX459" fmla="*/ 3254160 w 3332855"/>
              <a:gd name="connsiteY459" fmla="*/ 171649 h 422296"/>
              <a:gd name="connsiteX460" fmla="*/ 3250804 w 3332855"/>
              <a:gd name="connsiteY460" fmla="*/ 173478 h 422296"/>
              <a:gd name="connsiteX461" fmla="*/ 3241044 w 3332855"/>
              <a:gd name="connsiteY461" fmla="*/ 155483 h 422296"/>
              <a:gd name="connsiteX462" fmla="*/ 3260870 w 3332855"/>
              <a:gd name="connsiteY462" fmla="*/ 148162 h 422296"/>
              <a:gd name="connsiteX463" fmla="*/ 2822213 w 3332855"/>
              <a:gd name="connsiteY463" fmla="*/ 73806 h 422296"/>
              <a:gd name="connsiteX464" fmla="*/ 2820078 w 3332855"/>
              <a:gd name="connsiteY464" fmla="*/ 104002 h 422296"/>
              <a:gd name="connsiteX465" fmla="*/ 2782866 w 3332855"/>
              <a:gd name="connsiteY465" fmla="*/ 105223 h 422296"/>
              <a:gd name="connsiteX466" fmla="*/ 2766089 w 3332855"/>
              <a:gd name="connsiteY466" fmla="*/ 106748 h 422296"/>
              <a:gd name="connsiteX467" fmla="*/ 2742298 w 3332855"/>
              <a:gd name="connsiteY467" fmla="*/ 136029 h 422296"/>
              <a:gd name="connsiteX468" fmla="*/ 2812758 w 3332855"/>
              <a:gd name="connsiteY468" fmla="*/ 143044 h 422296"/>
              <a:gd name="connsiteX469" fmla="*/ 2819467 w 3332855"/>
              <a:gd name="connsiteY469" fmla="*/ 160735 h 422296"/>
              <a:gd name="connsiteX470" fmla="*/ 2862475 w 3332855"/>
              <a:gd name="connsiteY470" fmla="*/ 149450 h 422296"/>
              <a:gd name="connsiteX471" fmla="*/ 2837464 w 3332855"/>
              <a:gd name="connsiteY471" fmla="*/ 121084 h 422296"/>
              <a:gd name="connsiteX472" fmla="*/ 2850579 w 3332855"/>
              <a:gd name="connsiteY472" fmla="*/ 130843 h 422296"/>
              <a:gd name="connsiteX473" fmla="*/ 2843564 w 3332855"/>
              <a:gd name="connsiteY473" fmla="*/ 93632 h 422296"/>
              <a:gd name="connsiteX474" fmla="*/ 2822213 w 3332855"/>
              <a:gd name="connsiteY474" fmla="*/ 73806 h 422296"/>
              <a:gd name="connsiteX475" fmla="*/ 2803607 w 3332855"/>
              <a:gd name="connsiteY475" fmla="*/ 34153 h 422296"/>
              <a:gd name="connsiteX476" fmla="*/ 2798116 w 3332855"/>
              <a:gd name="connsiteY476" fmla="*/ 39339 h 422296"/>
              <a:gd name="connsiteX477" fmla="*/ 2813977 w 3332855"/>
              <a:gd name="connsiteY477" fmla="*/ 63436 h 422296"/>
              <a:gd name="connsiteX478" fmla="*/ 2819163 w 3332855"/>
              <a:gd name="connsiteY478" fmla="*/ 62520 h 422296"/>
              <a:gd name="connsiteX479" fmla="*/ 2817638 w 3332855"/>
              <a:gd name="connsiteY479" fmla="*/ 44524 h 422296"/>
              <a:gd name="connsiteX480" fmla="*/ 2803607 w 3332855"/>
              <a:gd name="connsiteY480" fmla="*/ 34153 h 422296"/>
              <a:gd name="connsiteX481" fmla="*/ 2607205 w 3332855"/>
              <a:gd name="connsiteY481" fmla="*/ 1831 h 422296"/>
              <a:gd name="connsiteX482" fmla="*/ 2605986 w 3332855"/>
              <a:gd name="connsiteY482" fmla="*/ 404148 h 422296"/>
              <a:gd name="connsiteX483" fmla="*/ 2499230 w 3332855"/>
              <a:gd name="connsiteY483" fmla="*/ 400487 h 422296"/>
              <a:gd name="connsiteX484" fmla="*/ 2485199 w 3332855"/>
              <a:gd name="connsiteY484" fmla="*/ 406588 h 422296"/>
              <a:gd name="connsiteX485" fmla="*/ 2485504 w 3332855"/>
              <a:gd name="connsiteY485" fmla="*/ 143969 h 422296"/>
              <a:gd name="connsiteX486" fmla="*/ 2481234 w 3332855"/>
              <a:gd name="connsiteY486" fmla="*/ 143054 h 422296"/>
              <a:gd name="connsiteX487" fmla="*/ 2465983 w 3332855"/>
              <a:gd name="connsiteY487" fmla="*/ 223578 h 422296"/>
              <a:gd name="connsiteX488" fmla="*/ 2434566 w 3332855"/>
              <a:gd name="connsiteY488" fmla="*/ 394387 h 422296"/>
              <a:gd name="connsiteX489" fmla="*/ 2423281 w 3332855"/>
              <a:gd name="connsiteY489" fmla="*/ 404148 h 422296"/>
              <a:gd name="connsiteX490" fmla="*/ 2356178 w 3332855"/>
              <a:gd name="connsiteY490" fmla="*/ 403843 h 422296"/>
              <a:gd name="connsiteX491" fmla="*/ 2345806 w 3332855"/>
              <a:gd name="connsiteY491" fmla="*/ 394998 h 422296"/>
              <a:gd name="connsiteX492" fmla="*/ 2306154 w 3332855"/>
              <a:gd name="connsiteY492" fmla="*/ 186976 h 422296"/>
              <a:gd name="connsiteX493" fmla="*/ 2312865 w 3332855"/>
              <a:gd name="connsiteY493" fmla="*/ 153424 h 422296"/>
              <a:gd name="connsiteX494" fmla="*/ 2283583 w 3332855"/>
              <a:gd name="connsiteY494" fmla="*/ 104927 h 422296"/>
              <a:gd name="connsiteX495" fmla="*/ 2257046 w 3332855"/>
              <a:gd name="connsiteY495" fmla="*/ 86930 h 422296"/>
              <a:gd name="connsiteX496" fmla="*/ 2241796 w 3332855"/>
              <a:gd name="connsiteY496" fmla="*/ 88456 h 422296"/>
              <a:gd name="connsiteX497" fmla="*/ 2241491 w 3332855"/>
              <a:gd name="connsiteY497" fmla="*/ 107977 h 422296"/>
              <a:gd name="connsiteX498" fmla="*/ 2250642 w 3332855"/>
              <a:gd name="connsiteY498" fmla="*/ 122007 h 422296"/>
              <a:gd name="connsiteX499" fmla="*/ 2258877 w 3332855"/>
              <a:gd name="connsiteY499" fmla="*/ 117127 h 422296"/>
              <a:gd name="connsiteX500" fmla="*/ 2261927 w 3332855"/>
              <a:gd name="connsiteY500" fmla="*/ 129023 h 422296"/>
              <a:gd name="connsiteX501" fmla="*/ 2267113 w 3332855"/>
              <a:gd name="connsiteY501" fmla="*/ 147323 h 422296"/>
              <a:gd name="connsiteX502" fmla="*/ 2293345 w 3332855"/>
              <a:gd name="connsiteY502" fmla="*/ 169895 h 422296"/>
              <a:gd name="connsiteX503" fmla="*/ 2292124 w 3332855"/>
              <a:gd name="connsiteY503" fmla="*/ 400183 h 422296"/>
              <a:gd name="connsiteX504" fmla="*/ 2189944 w 3332855"/>
              <a:gd name="connsiteY504" fmla="*/ 394998 h 422296"/>
              <a:gd name="connsiteX505" fmla="*/ 2174387 w 3332855"/>
              <a:gd name="connsiteY505" fmla="*/ 403233 h 422296"/>
              <a:gd name="connsiteX506" fmla="*/ 2170727 w 3332855"/>
              <a:gd name="connsiteY506" fmla="*/ 401098 h 422296"/>
              <a:gd name="connsiteX507" fmla="*/ 2179267 w 3332855"/>
              <a:gd name="connsiteY507" fmla="*/ 378222 h 422296"/>
              <a:gd name="connsiteX508" fmla="*/ 2171948 w 3332855"/>
              <a:gd name="connsiteY508" fmla="*/ 379137 h 422296"/>
              <a:gd name="connsiteX509" fmla="*/ 2172558 w 3332855"/>
              <a:gd name="connsiteY509" fmla="*/ 916 h 422296"/>
              <a:gd name="connsiteX510" fmla="*/ 2186589 w 3332855"/>
              <a:gd name="connsiteY510" fmla="*/ 1 h 422296"/>
              <a:gd name="connsiteX511" fmla="*/ 2339096 w 3332855"/>
              <a:gd name="connsiteY511" fmla="*/ 1 h 422296"/>
              <a:gd name="connsiteX512" fmla="*/ 2357397 w 3332855"/>
              <a:gd name="connsiteY512" fmla="*/ 15862 h 422296"/>
              <a:gd name="connsiteX513" fmla="*/ 2384544 w 3332855"/>
              <a:gd name="connsiteY513" fmla="*/ 161050 h 422296"/>
              <a:gd name="connsiteX514" fmla="*/ 2392779 w 3332855"/>
              <a:gd name="connsiteY514" fmla="*/ 183010 h 422296"/>
              <a:gd name="connsiteX515" fmla="*/ 2397965 w 3332855"/>
              <a:gd name="connsiteY515" fmla="*/ 158914 h 422296"/>
              <a:gd name="connsiteX516" fmla="*/ 2415960 w 3332855"/>
              <a:gd name="connsiteY516" fmla="*/ 71985 h 422296"/>
              <a:gd name="connsiteX517" fmla="*/ 2423585 w 3332855"/>
              <a:gd name="connsiteY517" fmla="*/ 11896 h 422296"/>
              <a:gd name="connsiteX518" fmla="*/ 2433955 w 3332855"/>
              <a:gd name="connsiteY518" fmla="*/ 1221 h 422296"/>
              <a:gd name="connsiteX519" fmla="*/ 2607205 w 3332855"/>
              <a:gd name="connsiteY519" fmla="*/ 1831 h 422296"/>
              <a:gd name="connsiteX520" fmla="*/ 2872846 w 3332855"/>
              <a:gd name="connsiteY520" fmla="*/ 1822 h 422296"/>
              <a:gd name="connsiteX521" fmla="*/ 2871931 w 3332855"/>
              <a:gd name="connsiteY521" fmla="*/ 405969 h 422296"/>
              <a:gd name="connsiteX522" fmla="*/ 2755719 w 3332855"/>
              <a:gd name="connsiteY522" fmla="*/ 402310 h 422296"/>
              <a:gd name="connsiteX523" fmla="*/ 2753279 w 3332855"/>
              <a:gd name="connsiteY523" fmla="*/ 381568 h 422296"/>
              <a:gd name="connsiteX524" fmla="*/ 2732843 w 3332855"/>
              <a:gd name="connsiteY524" fmla="*/ 358691 h 422296"/>
              <a:gd name="connsiteX525" fmla="*/ 2734063 w 3332855"/>
              <a:gd name="connsiteY525" fmla="*/ 71061 h 422296"/>
              <a:gd name="connsiteX526" fmla="*/ 2734064 w 3332855"/>
              <a:gd name="connsiteY526" fmla="*/ 11888 h 422296"/>
              <a:gd name="connsiteX527" fmla="*/ 2744434 w 3332855"/>
              <a:gd name="connsiteY527" fmla="*/ 1212 h 422296"/>
              <a:gd name="connsiteX528" fmla="*/ 2800252 w 3332855"/>
              <a:gd name="connsiteY528" fmla="*/ 2736 h 422296"/>
              <a:gd name="connsiteX529" fmla="*/ 2842039 w 3332855"/>
              <a:gd name="connsiteY529" fmla="*/ 1517 h 422296"/>
              <a:gd name="connsiteX530" fmla="*/ 2872846 w 3332855"/>
              <a:gd name="connsiteY530" fmla="*/ 1822 h 422296"/>
              <a:gd name="connsiteX531" fmla="*/ 3177792 w 3332855"/>
              <a:gd name="connsiteY531" fmla="*/ 230 h 422296"/>
              <a:gd name="connsiteX532" fmla="*/ 3283442 w 3332855"/>
              <a:gd name="connsiteY532" fmla="*/ 28902 h 422296"/>
              <a:gd name="connsiteX533" fmla="*/ 3324924 w 3332855"/>
              <a:gd name="connsiteY533" fmla="*/ 85939 h 422296"/>
              <a:gd name="connsiteX534" fmla="*/ 3332855 w 3332855"/>
              <a:gd name="connsiteY534" fmla="*/ 184459 h 422296"/>
              <a:gd name="connsiteX535" fmla="*/ 3287711 w 3332855"/>
              <a:gd name="connsiteY535" fmla="*/ 184765 h 422296"/>
              <a:gd name="connsiteX536" fmla="*/ 3287102 w 3332855"/>
              <a:gd name="connsiteY536" fmla="*/ 174089 h 422296"/>
              <a:gd name="connsiteX537" fmla="*/ 3277951 w 3332855"/>
              <a:gd name="connsiteY537" fmla="*/ 133217 h 422296"/>
              <a:gd name="connsiteX538" fmla="*/ 3273681 w 3332855"/>
              <a:gd name="connsiteY538" fmla="*/ 123762 h 422296"/>
              <a:gd name="connsiteX539" fmla="*/ 3263615 w 3332855"/>
              <a:gd name="connsiteY539" fmla="*/ 107901 h 422296"/>
              <a:gd name="connsiteX540" fmla="*/ 3253855 w 3332855"/>
              <a:gd name="connsiteY540" fmla="*/ 92650 h 422296"/>
              <a:gd name="connsiteX541" fmla="*/ 3256600 w 3332855"/>
              <a:gd name="connsiteY541" fmla="*/ 88990 h 422296"/>
              <a:gd name="connsiteX542" fmla="*/ 3220304 w 3332855"/>
              <a:gd name="connsiteY542" fmla="*/ 83499 h 422296"/>
              <a:gd name="connsiteX543" fmla="*/ 3222133 w 3332855"/>
              <a:gd name="connsiteY543" fmla="*/ 66114 h 422296"/>
              <a:gd name="connsiteX544" fmla="*/ 3210848 w 3332855"/>
              <a:gd name="connsiteY544" fmla="*/ 132302 h 422296"/>
              <a:gd name="connsiteX545" fmla="*/ 3217863 w 3332855"/>
              <a:gd name="connsiteY545" fmla="*/ 130472 h 422296"/>
              <a:gd name="connsiteX546" fmla="*/ 3237079 w 3332855"/>
              <a:gd name="connsiteY546" fmla="*/ 129862 h 422296"/>
              <a:gd name="connsiteX547" fmla="*/ 3240129 w 3332855"/>
              <a:gd name="connsiteY547" fmla="*/ 149689 h 422296"/>
              <a:gd name="connsiteX548" fmla="*/ 3240421 w 3332855"/>
              <a:gd name="connsiteY548" fmla="*/ 156719 h 422296"/>
              <a:gd name="connsiteX549" fmla="*/ 3231589 w 3332855"/>
              <a:gd name="connsiteY549" fmla="*/ 168294 h 422296"/>
              <a:gd name="connsiteX550" fmla="*/ 3206883 w 3332855"/>
              <a:gd name="connsiteY550" fmla="*/ 183850 h 422296"/>
              <a:gd name="connsiteX551" fmla="*/ 3192851 w 3332855"/>
              <a:gd name="connsiteY551" fmla="*/ 183240 h 422296"/>
              <a:gd name="connsiteX552" fmla="*/ 3192547 w 3332855"/>
              <a:gd name="connsiteY552" fmla="*/ 128947 h 422296"/>
              <a:gd name="connsiteX553" fmla="*/ 3184616 w 3332855"/>
              <a:gd name="connsiteY553" fmla="*/ 63978 h 422296"/>
              <a:gd name="connsiteX554" fmla="*/ 3171500 w 3332855"/>
              <a:gd name="connsiteY554" fmla="*/ 50253 h 422296"/>
              <a:gd name="connsiteX555" fmla="*/ 3173330 w 3332855"/>
              <a:gd name="connsiteY555" fmla="*/ 36832 h 422296"/>
              <a:gd name="connsiteX556" fmla="*/ 3136424 w 3332855"/>
              <a:gd name="connsiteY556" fmla="*/ 36832 h 422296"/>
              <a:gd name="connsiteX557" fmla="*/ 3136119 w 3332855"/>
              <a:gd name="connsiteY557" fmla="*/ 54828 h 422296"/>
              <a:gd name="connsiteX558" fmla="*/ 3155640 w 3332855"/>
              <a:gd name="connsiteY558" fmla="*/ 41407 h 422296"/>
              <a:gd name="connsiteX559" fmla="*/ 3144355 w 3332855"/>
              <a:gd name="connsiteY559" fmla="*/ 56964 h 422296"/>
              <a:gd name="connsiteX560" fmla="*/ 3138864 w 3332855"/>
              <a:gd name="connsiteY560" fmla="*/ 62453 h 422296"/>
              <a:gd name="connsiteX561" fmla="*/ 3128188 w 3332855"/>
              <a:gd name="connsiteY561" fmla="*/ 94785 h 422296"/>
              <a:gd name="connsiteX562" fmla="*/ 3137948 w 3332855"/>
              <a:gd name="connsiteY562" fmla="*/ 91735 h 422296"/>
              <a:gd name="connsiteX563" fmla="*/ 3123918 w 3332855"/>
              <a:gd name="connsiteY563" fmla="*/ 108206 h 422296"/>
              <a:gd name="connsiteX564" fmla="*/ 3102262 w 3332855"/>
              <a:gd name="connsiteY564" fmla="*/ 99055 h 422296"/>
              <a:gd name="connsiteX565" fmla="*/ 3137949 w 3332855"/>
              <a:gd name="connsiteY565" fmla="*/ 122846 h 422296"/>
              <a:gd name="connsiteX566" fmla="*/ 3137949 w 3332855"/>
              <a:gd name="connsiteY566" fmla="*/ 219536 h 422296"/>
              <a:gd name="connsiteX567" fmla="*/ 3139168 w 3332855"/>
              <a:gd name="connsiteY567" fmla="*/ 329038 h 422296"/>
              <a:gd name="connsiteX568" fmla="*/ 3166620 w 3332855"/>
              <a:gd name="connsiteY568" fmla="*/ 353745 h 422296"/>
              <a:gd name="connsiteX569" fmla="*/ 3189802 w 3332855"/>
              <a:gd name="connsiteY569" fmla="*/ 332698 h 422296"/>
              <a:gd name="connsiteX570" fmla="*/ 3191936 w 3332855"/>
              <a:gd name="connsiteY570" fmla="*/ 272000 h 422296"/>
              <a:gd name="connsiteX571" fmla="*/ 3191327 w 3332855"/>
              <a:gd name="connsiteY571" fmla="*/ 253394 h 422296"/>
              <a:gd name="connsiteX572" fmla="*/ 3330414 w 3332855"/>
              <a:gd name="connsiteY572" fmla="*/ 253394 h 422296"/>
              <a:gd name="connsiteX573" fmla="*/ 3327974 w 3332855"/>
              <a:gd name="connsiteY573" fmla="*/ 312567 h 422296"/>
              <a:gd name="connsiteX574" fmla="*/ 3260565 w 3332855"/>
              <a:gd name="connsiteY574" fmla="*/ 404377 h 422296"/>
              <a:gd name="connsiteX575" fmla="*/ 3065660 w 3332855"/>
              <a:gd name="connsiteY575" fmla="*/ 404987 h 422296"/>
              <a:gd name="connsiteX576" fmla="*/ 3002522 w 3332855"/>
              <a:gd name="connsiteY576" fmla="*/ 325377 h 422296"/>
              <a:gd name="connsiteX577" fmla="*/ 2998556 w 3332855"/>
              <a:gd name="connsiteY577" fmla="*/ 177749 h 422296"/>
              <a:gd name="connsiteX578" fmla="*/ 2999166 w 3332855"/>
              <a:gd name="connsiteY578" fmla="*/ 118271 h 422296"/>
              <a:gd name="connsiteX579" fmla="*/ 3069625 w 3332855"/>
              <a:gd name="connsiteY579" fmla="*/ 17311 h 422296"/>
              <a:gd name="connsiteX580" fmla="*/ 3177792 w 3332855"/>
              <a:gd name="connsiteY580" fmla="*/ 230 h 42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Lst>
            <a:rect l="l" t="t" r="r" b="b"/>
            <a:pathLst>
              <a:path w="3332855" h="422296">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chemeClr val="accent3">
              <a:alpha val="10000"/>
            </a:schemeClr>
          </a:solidFill>
          <a:ln w="3133" cap="flat">
            <a:noFill/>
            <a:prstDash val="solid"/>
            <a:miter/>
          </a:ln>
        </p:spPr>
        <p:txBody>
          <a:bodyPr rtlCol="0" anchor="ctr"/>
          <a:lstStyle/>
          <a:p>
            <a:endParaRPr lang="en-US"/>
          </a:p>
        </p:txBody>
      </p:sp>
    </p:spTree>
    <p:extLst>
      <p:ext uri="{BB962C8B-B14F-4D97-AF65-F5344CB8AC3E}">
        <p14:creationId xmlns=""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
        <p:nvSpPr>
          <p:cNvPr id="19" name="Freeform: Shape 18">
            <a:extLst>
              <a:ext uri="{FF2B5EF4-FFF2-40B4-BE49-F238E27FC236}">
                <a16:creationId xmlns="" xmlns:a16="http://schemas.microsoft.com/office/drawing/2014/main" id="{7F824D07-1D7F-43A0-A9B8-18F3529EB454}"/>
              </a:ext>
            </a:extLst>
          </p:cNvPr>
          <p:cNvSpPr/>
          <p:nvPr userDrawn="1"/>
        </p:nvSpPr>
        <p:spPr>
          <a:xfrm>
            <a:off x="0" y="0"/>
            <a:ext cx="12192000" cy="6858000"/>
          </a:xfrm>
          <a:custGeom>
            <a:avLst/>
            <a:gdLst>
              <a:gd name="connsiteX0" fmla="*/ 9392433 w 12192000"/>
              <a:gd name="connsiteY0" fmla="*/ 6323276 h 6858000"/>
              <a:gd name="connsiteX1" fmla="*/ 9416431 w 12192000"/>
              <a:gd name="connsiteY1" fmla="*/ 6339923 h 6858000"/>
              <a:gd name="connsiteX2" fmla="*/ 9430367 w 12192000"/>
              <a:gd name="connsiteY2" fmla="*/ 6451826 h 6858000"/>
              <a:gd name="connsiteX3" fmla="*/ 9330256 w 12192000"/>
              <a:gd name="connsiteY3" fmla="*/ 6498913 h 6858000"/>
              <a:gd name="connsiteX4" fmla="*/ 9317015 w 12192000"/>
              <a:gd name="connsiteY4" fmla="*/ 6493620 h 6858000"/>
              <a:gd name="connsiteX5" fmla="*/ 9408670 w 12192000"/>
              <a:gd name="connsiteY5" fmla="*/ 6074766 h 6858000"/>
              <a:gd name="connsiteX6" fmla="*/ 9465918 w 12192000"/>
              <a:gd name="connsiteY6" fmla="*/ 6078055 h 6858000"/>
              <a:gd name="connsiteX7" fmla="*/ 9502082 w 12192000"/>
              <a:gd name="connsiteY7" fmla="*/ 6075615 h 6858000"/>
              <a:gd name="connsiteX8" fmla="*/ 9392433 w 12192000"/>
              <a:gd name="connsiteY8" fmla="*/ 6323276 h 6858000"/>
              <a:gd name="connsiteX9" fmla="*/ 9379936 w 12192000"/>
              <a:gd name="connsiteY9" fmla="*/ 6314606 h 6858000"/>
              <a:gd name="connsiteX10" fmla="*/ 9408670 w 12192000"/>
              <a:gd name="connsiteY10" fmla="*/ 6074766 h 6858000"/>
              <a:gd name="connsiteX11" fmla="*/ 9402806 w 12192000"/>
              <a:gd name="connsiteY11" fmla="*/ 5850170 h 6858000"/>
              <a:gd name="connsiteX12" fmla="*/ 9470243 w 12192000"/>
              <a:gd name="connsiteY12" fmla="*/ 5917607 h 6858000"/>
              <a:gd name="connsiteX13" fmla="*/ 9402219 w 12192000"/>
              <a:gd name="connsiteY13" fmla="*/ 5983871 h 6858000"/>
              <a:gd name="connsiteX14" fmla="*/ 9336542 w 12192000"/>
              <a:gd name="connsiteY14" fmla="*/ 5917021 h 6858000"/>
              <a:gd name="connsiteX15" fmla="*/ 9402806 w 12192000"/>
              <a:gd name="connsiteY15" fmla="*/ 5850170 h 6858000"/>
              <a:gd name="connsiteX16" fmla="*/ 9561136 w 12192000"/>
              <a:gd name="connsiteY16" fmla="*/ 5711778 h 6858000"/>
              <a:gd name="connsiteX17" fmla="*/ 9591043 w 12192000"/>
              <a:gd name="connsiteY17" fmla="*/ 5740512 h 6858000"/>
              <a:gd name="connsiteX18" fmla="*/ 9562895 w 12192000"/>
              <a:gd name="connsiteY18" fmla="*/ 5770419 h 6858000"/>
              <a:gd name="connsiteX19" fmla="*/ 9532988 w 12192000"/>
              <a:gd name="connsiteY19" fmla="*/ 5739339 h 6858000"/>
              <a:gd name="connsiteX20" fmla="*/ 9561136 w 12192000"/>
              <a:gd name="connsiteY20" fmla="*/ 5711778 h 6858000"/>
              <a:gd name="connsiteX21" fmla="*/ 9215741 w 12192000"/>
              <a:gd name="connsiteY21" fmla="*/ 5662520 h 6858000"/>
              <a:gd name="connsiteX22" fmla="*/ 9259722 w 12192000"/>
              <a:gd name="connsiteY22" fmla="*/ 5708260 h 6858000"/>
              <a:gd name="connsiteX23" fmla="*/ 9216914 w 12192000"/>
              <a:gd name="connsiteY23" fmla="*/ 5754000 h 6858000"/>
              <a:gd name="connsiteX24" fmla="*/ 9171760 w 12192000"/>
              <a:gd name="connsiteY24" fmla="*/ 5710019 h 6858000"/>
              <a:gd name="connsiteX25" fmla="*/ 9215741 w 12192000"/>
              <a:gd name="connsiteY25" fmla="*/ 5662520 h 6858000"/>
              <a:gd name="connsiteX26" fmla="*/ 9774003 w 12192000"/>
              <a:gd name="connsiteY26" fmla="*/ 5588632 h 6858000"/>
              <a:gd name="connsiteX27" fmla="*/ 9738818 w 12192000"/>
              <a:gd name="connsiteY27" fmla="*/ 5623817 h 6858000"/>
              <a:gd name="connsiteX28" fmla="*/ 9772243 w 12192000"/>
              <a:gd name="connsiteY28" fmla="*/ 5655483 h 6858000"/>
              <a:gd name="connsiteX29" fmla="*/ 9805669 w 12192000"/>
              <a:gd name="connsiteY29" fmla="*/ 5622644 h 6858000"/>
              <a:gd name="connsiteX30" fmla="*/ 9774003 w 12192000"/>
              <a:gd name="connsiteY30" fmla="*/ 5588632 h 6858000"/>
              <a:gd name="connsiteX31" fmla="*/ 9245062 w 12192000"/>
              <a:gd name="connsiteY31" fmla="*/ 5447895 h 6858000"/>
              <a:gd name="connsiteX32" fmla="*/ 9281419 w 12192000"/>
              <a:gd name="connsiteY32" fmla="*/ 5483666 h 6858000"/>
              <a:gd name="connsiteX33" fmla="*/ 9243889 w 12192000"/>
              <a:gd name="connsiteY33" fmla="*/ 5522955 h 6858000"/>
              <a:gd name="connsiteX34" fmla="*/ 9208118 w 12192000"/>
              <a:gd name="connsiteY34" fmla="*/ 5484252 h 6858000"/>
              <a:gd name="connsiteX35" fmla="*/ 9245062 w 12192000"/>
              <a:gd name="connsiteY35" fmla="*/ 5447895 h 6858000"/>
              <a:gd name="connsiteX36" fmla="*/ 9459687 w 12192000"/>
              <a:gd name="connsiteY36" fmla="*/ 5392186 h 6858000"/>
              <a:gd name="connsiteX37" fmla="*/ 9535921 w 12192000"/>
              <a:gd name="connsiteY37" fmla="*/ 5471938 h 6858000"/>
              <a:gd name="connsiteX38" fmla="*/ 9456169 w 12192000"/>
              <a:gd name="connsiteY38" fmla="*/ 5548757 h 6858000"/>
              <a:gd name="connsiteX39" fmla="*/ 9383454 w 12192000"/>
              <a:gd name="connsiteY39" fmla="*/ 5468419 h 6858000"/>
              <a:gd name="connsiteX40" fmla="*/ 9459687 w 12192000"/>
              <a:gd name="connsiteY40" fmla="*/ 5392186 h 6858000"/>
              <a:gd name="connsiteX41" fmla="*/ 10051960 w 12192000"/>
              <a:gd name="connsiteY41" fmla="*/ 5366971 h 6858000"/>
              <a:gd name="connsiteX42" fmla="*/ 10149890 w 12192000"/>
              <a:gd name="connsiteY42" fmla="*/ 5434994 h 6858000"/>
              <a:gd name="connsiteX43" fmla="*/ 10103564 w 12192000"/>
              <a:gd name="connsiteY43" fmla="*/ 5547585 h 6858000"/>
              <a:gd name="connsiteX44" fmla="*/ 9983937 w 12192000"/>
              <a:gd name="connsiteY44" fmla="*/ 5524715 h 6858000"/>
              <a:gd name="connsiteX45" fmla="*/ 9965172 w 12192000"/>
              <a:gd name="connsiteY45" fmla="*/ 5507123 h 6858000"/>
              <a:gd name="connsiteX46" fmla="*/ 9858446 w 12192000"/>
              <a:gd name="connsiteY46" fmla="*/ 5540548 h 6858000"/>
              <a:gd name="connsiteX47" fmla="*/ 9859032 w 12192000"/>
              <a:gd name="connsiteY47" fmla="*/ 5562831 h 6858000"/>
              <a:gd name="connsiteX48" fmla="*/ 9869587 w 12192000"/>
              <a:gd name="connsiteY48" fmla="*/ 5727612 h 6858000"/>
              <a:gd name="connsiteX49" fmla="*/ 9875451 w 12192000"/>
              <a:gd name="connsiteY49" fmla="*/ 5754000 h 6858000"/>
              <a:gd name="connsiteX50" fmla="*/ 10068380 w 12192000"/>
              <a:gd name="connsiteY50" fmla="*/ 5883010 h 6858000"/>
              <a:gd name="connsiteX51" fmla="*/ 10105323 w 12192000"/>
              <a:gd name="connsiteY51" fmla="*/ 5905880 h 6858000"/>
              <a:gd name="connsiteX52" fmla="*/ 10211464 w 12192000"/>
              <a:gd name="connsiteY52" fmla="*/ 5891806 h 6858000"/>
              <a:gd name="connsiteX53" fmla="*/ 10265413 w 12192000"/>
              <a:gd name="connsiteY53" fmla="*/ 5975076 h 6858000"/>
              <a:gd name="connsiteX54" fmla="*/ 10168069 w 12192000"/>
              <a:gd name="connsiteY54" fmla="*/ 6073593 h 6858000"/>
              <a:gd name="connsiteX55" fmla="*/ 10074244 w 12192000"/>
              <a:gd name="connsiteY55" fmla="*/ 5969212 h 6858000"/>
              <a:gd name="connsiteX56" fmla="*/ 10077176 w 12192000"/>
              <a:gd name="connsiteY56" fmla="*/ 5932268 h 6858000"/>
              <a:gd name="connsiteX57" fmla="*/ 9884834 w 12192000"/>
              <a:gd name="connsiteY57" fmla="*/ 5800913 h 6858000"/>
              <a:gd name="connsiteX58" fmla="*/ 9854340 w 12192000"/>
              <a:gd name="connsiteY58" fmla="*/ 5790357 h 6858000"/>
              <a:gd name="connsiteX59" fmla="*/ 9671967 w 12192000"/>
              <a:gd name="connsiteY59" fmla="*/ 6021402 h 6858000"/>
              <a:gd name="connsiteX60" fmla="*/ 9770484 w 12192000"/>
              <a:gd name="connsiteY60" fmla="*/ 6144548 h 6858000"/>
              <a:gd name="connsiteX61" fmla="*/ 9793940 w 12192000"/>
              <a:gd name="connsiteY61" fmla="*/ 6174455 h 6858000"/>
              <a:gd name="connsiteX62" fmla="*/ 9827952 w 12192000"/>
              <a:gd name="connsiteY62" fmla="*/ 6168004 h 6858000"/>
              <a:gd name="connsiteX63" fmla="*/ 9931746 w 12192000"/>
              <a:gd name="connsiteY63" fmla="*/ 6226645 h 6858000"/>
              <a:gd name="connsiteX64" fmla="*/ 9898321 w 12192000"/>
              <a:gd name="connsiteY64" fmla="*/ 6340995 h 6858000"/>
              <a:gd name="connsiteX65" fmla="*/ 9779280 w 12192000"/>
              <a:gd name="connsiteY65" fmla="*/ 6335131 h 6858000"/>
              <a:gd name="connsiteX66" fmla="*/ 9758169 w 12192000"/>
              <a:gd name="connsiteY66" fmla="*/ 6217849 h 6858000"/>
              <a:gd name="connsiteX67" fmla="*/ 9767552 w 12192000"/>
              <a:gd name="connsiteY67" fmla="*/ 6203189 h 6858000"/>
              <a:gd name="connsiteX68" fmla="*/ 9631505 w 12192000"/>
              <a:gd name="connsiteY68" fmla="*/ 6042513 h 6858000"/>
              <a:gd name="connsiteX69" fmla="*/ 9522287 w 12192000"/>
              <a:gd name="connsiteY69" fmla="*/ 6074252 h 6858000"/>
              <a:gd name="connsiteX70" fmla="*/ 9502082 w 12192000"/>
              <a:gd name="connsiteY70" fmla="*/ 6075615 h 6858000"/>
              <a:gd name="connsiteX71" fmla="*/ 9789793 w 12192000"/>
              <a:gd name="connsiteY71" fmla="*/ 5425774 h 6858000"/>
              <a:gd name="connsiteX72" fmla="*/ 9836162 w 12192000"/>
              <a:gd name="connsiteY72" fmla="*/ 5503604 h 6858000"/>
              <a:gd name="connsiteX73" fmla="*/ 9905358 w 12192000"/>
              <a:gd name="connsiteY73" fmla="*/ 5488944 h 6858000"/>
              <a:gd name="connsiteX74" fmla="*/ 9946993 w 12192000"/>
              <a:gd name="connsiteY74" fmla="*/ 5477802 h 6858000"/>
              <a:gd name="connsiteX75" fmla="*/ 9963412 w 12192000"/>
              <a:gd name="connsiteY75" fmla="*/ 5449655 h 6858000"/>
              <a:gd name="connsiteX76" fmla="*/ 10051960 w 12192000"/>
              <a:gd name="connsiteY76" fmla="*/ 5366971 h 6858000"/>
              <a:gd name="connsiteX77" fmla="*/ 10479589 w 12192000"/>
              <a:gd name="connsiteY77" fmla="*/ 4475676 h 6858000"/>
              <a:gd name="connsiteX78" fmla="*/ 10422043 w 12192000"/>
              <a:gd name="connsiteY78" fmla="*/ 4533730 h 6858000"/>
              <a:gd name="connsiteX79" fmla="*/ 10479079 w 12192000"/>
              <a:gd name="connsiteY79" fmla="*/ 4591785 h 6858000"/>
              <a:gd name="connsiteX80" fmla="*/ 10538153 w 12192000"/>
              <a:gd name="connsiteY80" fmla="*/ 4534239 h 6858000"/>
              <a:gd name="connsiteX81" fmla="*/ 10479589 w 12192000"/>
              <a:gd name="connsiteY81" fmla="*/ 4475676 h 6858000"/>
              <a:gd name="connsiteX82" fmla="*/ 10617086 w 12192000"/>
              <a:gd name="connsiteY82" fmla="*/ 4355492 h 6858000"/>
              <a:gd name="connsiteX83" fmla="*/ 10592642 w 12192000"/>
              <a:gd name="connsiteY83" fmla="*/ 4379427 h 6858000"/>
              <a:gd name="connsiteX84" fmla="*/ 10618614 w 12192000"/>
              <a:gd name="connsiteY84" fmla="*/ 4406418 h 6858000"/>
              <a:gd name="connsiteX85" fmla="*/ 10643059 w 12192000"/>
              <a:gd name="connsiteY85" fmla="*/ 4380445 h 6858000"/>
              <a:gd name="connsiteX86" fmla="*/ 10617086 w 12192000"/>
              <a:gd name="connsiteY86" fmla="*/ 4355492 h 6858000"/>
              <a:gd name="connsiteX87" fmla="*/ 10317137 w 12192000"/>
              <a:gd name="connsiteY87" fmla="*/ 4312715 h 6858000"/>
              <a:gd name="connsiteX88" fmla="*/ 10278943 w 12192000"/>
              <a:gd name="connsiteY88" fmla="*/ 4353965 h 6858000"/>
              <a:gd name="connsiteX89" fmla="*/ 10318156 w 12192000"/>
              <a:gd name="connsiteY89" fmla="*/ 4392159 h 6858000"/>
              <a:gd name="connsiteX90" fmla="*/ 10355331 w 12192000"/>
              <a:gd name="connsiteY90" fmla="*/ 4352437 h 6858000"/>
              <a:gd name="connsiteX91" fmla="*/ 10317137 w 12192000"/>
              <a:gd name="connsiteY91" fmla="*/ 4312715 h 6858000"/>
              <a:gd name="connsiteX92" fmla="*/ 10801945 w 12192000"/>
              <a:gd name="connsiteY92" fmla="*/ 4248550 h 6858000"/>
              <a:gd name="connsiteX93" fmla="*/ 10771390 w 12192000"/>
              <a:gd name="connsiteY93" fmla="*/ 4279105 h 6858000"/>
              <a:gd name="connsiteX94" fmla="*/ 10800417 w 12192000"/>
              <a:gd name="connsiteY94" fmla="*/ 4306604 h 6858000"/>
              <a:gd name="connsiteX95" fmla="*/ 10829445 w 12192000"/>
              <a:gd name="connsiteY95" fmla="*/ 4278086 h 6858000"/>
              <a:gd name="connsiteX96" fmla="*/ 10801945 w 12192000"/>
              <a:gd name="connsiteY96" fmla="*/ 4248550 h 6858000"/>
              <a:gd name="connsiteX97" fmla="*/ 10342600 w 12192000"/>
              <a:gd name="connsiteY97" fmla="*/ 4126329 h 6858000"/>
              <a:gd name="connsiteX98" fmla="*/ 10361413 w 12192000"/>
              <a:gd name="connsiteY98" fmla="*/ 4134678 h 6858000"/>
              <a:gd name="connsiteX99" fmla="*/ 10337118 w 12192000"/>
              <a:gd name="connsiteY99" fmla="*/ 4189552 h 6858000"/>
              <a:gd name="connsiteX100" fmla="*/ 10318983 w 12192000"/>
              <a:gd name="connsiteY100" fmla="*/ 4181583 h 6858000"/>
              <a:gd name="connsiteX101" fmla="*/ 10310517 w 12192000"/>
              <a:gd name="connsiteY101" fmla="*/ 4157903 h 6858000"/>
              <a:gd name="connsiteX102" fmla="*/ 10342600 w 12192000"/>
              <a:gd name="connsiteY102" fmla="*/ 4126329 h 6858000"/>
              <a:gd name="connsiteX103" fmla="*/ 10528986 w 12192000"/>
              <a:gd name="connsiteY103" fmla="*/ 4077951 h 6858000"/>
              <a:gd name="connsiteX104" fmla="*/ 10462783 w 12192000"/>
              <a:gd name="connsiteY104" fmla="*/ 4144153 h 6858000"/>
              <a:gd name="connsiteX105" fmla="*/ 10525931 w 12192000"/>
              <a:gd name="connsiteY105" fmla="*/ 4213921 h 6858000"/>
              <a:gd name="connsiteX106" fmla="*/ 10595189 w 12192000"/>
              <a:gd name="connsiteY106" fmla="*/ 4147209 h 6858000"/>
              <a:gd name="connsiteX107" fmla="*/ 10528986 w 12192000"/>
              <a:gd name="connsiteY107" fmla="*/ 4077951 h 6858000"/>
              <a:gd name="connsiteX108" fmla="*/ 10859745 w 12192000"/>
              <a:gd name="connsiteY108" fmla="*/ 3680608 h 6858000"/>
              <a:gd name="connsiteX109" fmla="*/ 10914999 w 12192000"/>
              <a:gd name="connsiteY109" fmla="*/ 3691429 h 6858000"/>
              <a:gd name="connsiteX110" fmla="*/ 10950137 w 12192000"/>
              <a:gd name="connsiteY110" fmla="*/ 3793279 h 6858000"/>
              <a:gd name="connsiteX111" fmla="*/ 10855416 w 12192000"/>
              <a:gd name="connsiteY111" fmla="*/ 3845223 h 6858000"/>
              <a:gd name="connsiteX112" fmla="*/ 10835556 w 12192000"/>
              <a:gd name="connsiteY112" fmla="*/ 3842677 h 6858000"/>
              <a:gd name="connsiteX113" fmla="*/ 10723520 w 12192000"/>
              <a:gd name="connsiteY113" fmla="*/ 4015313 h 6858000"/>
              <a:gd name="connsiteX114" fmla="*/ 10743381 w 12192000"/>
              <a:gd name="connsiteY114" fmla="*/ 4034156 h 6858000"/>
              <a:gd name="connsiteX115" fmla="*/ 10855926 w 12192000"/>
              <a:gd name="connsiteY115" fmla="*/ 4174709 h 6858000"/>
              <a:gd name="connsiteX116" fmla="*/ 10916018 w 12192000"/>
              <a:gd name="connsiteY116" fmla="*/ 4161977 h 6858000"/>
              <a:gd name="connsiteX117" fmla="*/ 10952174 w 12192000"/>
              <a:gd name="connsiteY117" fmla="*/ 4152302 h 6858000"/>
              <a:gd name="connsiteX118" fmla="*/ 10966433 w 12192000"/>
              <a:gd name="connsiteY118" fmla="*/ 4127858 h 6858000"/>
              <a:gd name="connsiteX119" fmla="*/ 11043330 w 12192000"/>
              <a:gd name="connsiteY119" fmla="*/ 4056053 h 6858000"/>
              <a:gd name="connsiteX120" fmla="*/ 11128375 w 12192000"/>
              <a:gd name="connsiteY120" fmla="*/ 4115126 h 6858000"/>
              <a:gd name="connsiteX121" fmla="*/ 11088145 w 12192000"/>
              <a:gd name="connsiteY121" fmla="*/ 4212903 h 6858000"/>
              <a:gd name="connsiteX122" fmla="*/ 10984257 w 12192000"/>
              <a:gd name="connsiteY122" fmla="*/ 4193042 h 6858000"/>
              <a:gd name="connsiteX123" fmla="*/ 10967961 w 12192000"/>
              <a:gd name="connsiteY123" fmla="*/ 4177764 h 6858000"/>
              <a:gd name="connsiteX124" fmla="*/ 10875277 w 12192000"/>
              <a:gd name="connsiteY124" fmla="*/ 4206792 h 6858000"/>
              <a:gd name="connsiteX125" fmla="*/ 10875786 w 12192000"/>
              <a:gd name="connsiteY125" fmla="*/ 4226143 h 6858000"/>
              <a:gd name="connsiteX126" fmla="*/ 10884953 w 12192000"/>
              <a:gd name="connsiteY126" fmla="*/ 4369243 h 6858000"/>
              <a:gd name="connsiteX127" fmla="*/ 10890045 w 12192000"/>
              <a:gd name="connsiteY127" fmla="*/ 4392159 h 6858000"/>
              <a:gd name="connsiteX128" fmla="*/ 11057590 w 12192000"/>
              <a:gd name="connsiteY128" fmla="*/ 4504194 h 6858000"/>
              <a:gd name="connsiteX129" fmla="*/ 11089672 w 12192000"/>
              <a:gd name="connsiteY129" fmla="*/ 4524055 h 6858000"/>
              <a:gd name="connsiteX130" fmla="*/ 11181847 w 12192000"/>
              <a:gd name="connsiteY130" fmla="*/ 4511833 h 6858000"/>
              <a:gd name="connsiteX131" fmla="*/ 11228698 w 12192000"/>
              <a:gd name="connsiteY131" fmla="*/ 4584147 h 6858000"/>
              <a:gd name="connsiteX132" fmla="*/ 11144162 w 12192000"/>
              <a:gd name="connsiteY132" fmla="*/ 4669701 h 6858000"/>
              <a:gd name="connsiteX133" fmla="*/ 11062682 w 12192000"/>
              <a:gd name="connsiteY133" fmla="*/ 4579055 h 6858000"/>
              <a:gd name="connsiteX134" fmla="*/ 11065228 w 12192000"/>
              <a:gd name="connsiteY134" fmla="*/ 4546971 h 6858000"/>
              <a:gd name="connsiteX135" fmla="*/ 10898194 w 12192000"/>
              <a:gd name="connsiteY135" fmla="*/ 4432899 h 6858000"/>
              <a:gd name="connsiteX136" fmla="*/ 10871712 w 12192000"/>
              <a:gd name="connsiteY136" fmla="*/ 4423733 h 6858000"/>
              <a:gd name="connsiteX137" fmla="*/ 10713335 w 12192000"/>
              <a:gd name="connsiteY137" fmla="*/ 4624378 h 6858000"/>
              <a:gd name="connsiteX138" fmla="*/ 10798890 w 12192000"/>
              <a:gd name="connsiteY138" fmla="*/ 4731320 h 6858000"/>
              <a:gd name="connsiteX139" fmla="*/ 10819260 w 12192000"/>
              <a:gd name="connsiteY139" fmla="*/ 4757292 h 6858000"/>
              <a:gd name="connsiteX140" fmla="*/ 10848796 w 12192000"/>
              <a:gd name="connsiteY140" fmla="*/ 4751690 h 6858000"/>
              <a:gd name="connsiteX141" fmla="*/ 10938934 w 12192000"/>
              <a:gd name="connsiteY141" fmla="*/ 4802616 h 6858000"/>
              <a:gd name="connsiteX142" fmla="*/ 10909906 w 12192000"/>
              <a:gd name="connsiteY142" fmla="*/ 4901920 h 6858000"/>
              <a:gd name="connsiteX143" fmla="*/ 10806528 w 12192000"/>
              <a:gd name="connsiteY143" fmla="*/ 4896827 h 6858000"/>
              <a:gd name="connsiteX144" fmla="*/ 10788195 w 12192000"/>
              <a:gd name="connsiteY144" fmla="*/ 4794977 h 6858000"/>
              <a:gd name="connsiteX145" fmla="*/ 10796343 w 12192000"/>
              <a:gd name="connsiteY145" fmla="*/ 4782246 h 6858000"/>
              <a:gd name="connsiteX146" fmla="*/ 10678197 w 12192000"/>
              <a:gd name="connsiteY146" fmla="*/ 4642711 h 6858000"/>
              <a:gd name="connsiteX147" fmla="*/ 10484681 w 12192000"/>
              <a:gd name="connsiteY147" fmla="*/ 4670720 h 6858000"/>
              <a:gd name="connsiteX148" fmla="*/ 10459728 w 12192000"/>
              <a:gd name="connsiteY148" fmla="*/ 4879003 h 6858000"/>
              <a:gd name="connsiteX149" fmla="*/ 10503524 w 12192000"/>
              <a:gd name="connsiteY149" fmla="*/ 4998168 h 6858000"/>
              <a:gd name="connsiteX150" fmla="*/ 10384359 w 12192000"/>
              <a:gd name="connsiteY150" fmla="*/ 5026177 h 6858000"/>
              <a:gd name="connsiteX151" fmla="*/ 10365007 w 12192000"/>
              <a:gd name="connsiteY151" fmla="*/ 4905484 h 6858000"/>
              <a:gd name="connsiteX152" fmla="*/ 10408803 w 12192000"/>
              <a:gd name="connsiteY152" fmla="*/ 4876457 h 6858000"/>
              <a:gd name="connsiteX153" fmla="*/ 10429173 w 12192000"/>
              <a:gd name="connsiteY153" fmla="*/ 4864744 h 6858000"/>
              <a:gd name="connsiteX154" fmla="*/ 10451070 w 12192000"/>
              <a:gd name="connsiteY154" fmla="*/ 4687525 h 6858000"/>
              <a:gd name="connsiteX155" fmla="*/ 10453107 w 12192000"/>
              <a:gd name="connsiteY155" fmla="*/ 4674794 h 6858000"/>
              <a:gd name="connsiteX156" fmla="*/ 10437830 w 12192000"/>
              <a:gd name="connsiteY156" fmla="*/ 4660535 h 6858000"/>
              <a:gd name="connsiteX157" fmla="*/ 10310008 w 12192000"/>
              <a:gd name="connsiteY157" fmla="*/ 4593823 h 6858000"/>
              <a:gd name="connsiteX158" fmla="*/ 10286582 w 12192000"/>
              <a:gd name="connsiteY158" fmla="*/ 4596369 h 6858000"/>
              <a:gd name="connsiteX159" fmla="*/ 10274869 w 12192000"/>
              <a:gd name="connsiteY159" fmla="*/ 4613174 h 6858000"/>
              <a:gd name="connsiteX160" fmla="*/ 10267231 w 12192000"/>
              <a:gd name="connsiteY160" fmla="*/ 4673266 h 6858000"/>
              <a:gd name="connsiteX161" fmla="*/ 10240750 w 12192000"/>
              <a:gd name="connsiteY161" fmla="*/ 4770533 h 6858000"/>
              <a:gd name="connsiteX162" fmla="*/ 10140936 w 12192000"/>
              <a:gd name="connsiteY162" fmla="*/ 4770533 h 6858000"/>
              <a:gd name="connsiteX163" fmla="*/ 10110763 w 12192000"/>
              <a:gd name="connsiteY163" fmla="*/ 4726419 h 6858000"/>
              <a:gd name="connsiteX164" fmla="*/ 10112201 w 12192000"/>
              <a:gd name="connsiteY164" fmla="*/ 4697564 h 6858000"/>
              <a:gd name="connsiteX165" fmla="*/ 10137373 w 12192000"/>
              <a:gd name="connsiteY165" fmla="*/ 4640708 h 6858000"/>
              <a:gd name="connsiteX166" fmla="*/ 10147747 w 12192000"/>
              <a:gd name="connsiteY166" fmla="*/ 4631635 h 6858000"/>
              <a:gd name="connsiteX167" fmla="*/ 10198481 w 12192000"/>
              <a:gd name="connsiteY167" fmla="*/ 4621832 h 6858000"/>
              <a:gd name="connsiteX168" fmla="*/ 10246861 w 12192000"/>
              <a:gd name="connsiteY168" fmla="*/ 4599425 h 6858000"/>
              <a:gd name="connsiteX169" fmla="*/ 10246861 w 12192000"/>
              <a:gd name="connsiteY169" fmla="*/ 4527620 h 6858000"/>
              <a:gd name="connsiteX170" fmla="*/ 10214773 w 12192000"/>
              <a:gd name="connsiteY170" fmla="*/ 4465887 h 6858000"/>
              <a:gd name="connsiteX171" fmla="*/ 10337118 w 12192000"/>
              <a:gd name="connsiteY171" fmla="*/ 4189552 h 6858000"/>
              <a:gd name="connsiteX172" fmla="*/ 10341581 w 12192000"/>
              <a:gd name="connsiteY172" fmla="*/ 4191513 h 6858000"/>
              <a:gd name="connsiteX173" fmla="*/ 10374174 w 12192000"/>
              <a:gd name="connsiteY173" fmla="*/ 4157394 h 6858000"/>
              <a:gd name="connsiteX174" fmla="*/ 10364689 w 12192000"/>
              <a:gd name="connsiteY174" fmla="*/ 4136132 h 6858000"/>
              <a:gd name="connsiteX175" fmla="*/ 10361413 w 12192000"/>
              <a:gd name="connsiteY175" fmla="*/ 4134678 h 6858000"/>
              <a:gd name="connsiteX176" fmla="*/ 10428234 w 12192000"/>
              <a:gd name="connsiteY176" fmla="*/ 3983752 h 6858000"/>
              <a:gd name="connsiteX177" fmla="*/ 10442922 w 12192000"/>
              <a:gd name="connsiteY177" fmla="*/ 3978138 h 6858000"/>
              <a:gd name="connsiteX178" fmla="*/ 10467876 w 12192000"/>
              <a:gd name="connsiteY178" fmla="*/ 3959805 h 6858000"/>
              <a:gd name="connsiteX179" fmla="*/ 10464311 w 12192000"/>
              <a:gd name="connsiteY179" fmla="*/ 3938225 h 6858000"/>
              <a:gd name="connsiteX180" fmla="*/ 10452557 w 12192000"/>
              <a:gd name="connsiteY180" fmla="*/ 3928814 h 6858000"/>
              <a:gd name="connsiteX181" fmla="*/ 10520213 w 12192000"/>
              <a:gd name="connsiteY181" fmla="*/ 3776003 h 6858000"/>
              <a:gd name="connsiteX182" fmla="*/ 10520583 w 12192000"/>
              <a:gd name="connsiteY182" fmla="*/ 3776148 h 6858000"/>
              <a:gd name="connsiteX183" fmla="*/ 10559541 w 12192000"/>
              <a:gd name="connsiteY183" fmla="*/ 3851844 h 6858000"/>
              <a:gd name="connsiteX184" fmla="*/ 10516764 w 12192000"/>
              <a:gd name="connsiteY184" fmla="*/ 3919065 h 6858000"/>
              <a:gd name="connsiteX185" fmla="*/ 10499958 w 12192000"/>
              <a:gd name="connsiteY185" fmla="*/ 3957768 h 6858000"/>
              <a:gd name="connsiteX186" fmla="*/ 10530005 w 12192000"/>
              <a:gd name="connsiteY186" fmla="*/ 3965916 h 6858000"/>
              <a:gd name="connsiteX187" fmla="*/ 10697039 w 12192000"/>
              <a:gd name="connsiteY187" fmla="*/ 4004109 h 6858000"/>
              <a:gd name="connsiteX188" fmla="*/ 10798890 w 12192000"/>
              <a:gd name="connsiteY188" fmla="*/ 3843696 h 6858000"/>
              <a:gd name="connsiteX189" fmla="*/ 10809075 w 12192000"/>
              <a:gd name="connsiteY189" fmla="*/ 3816196 h 6858000"/>
              <a:gd name="connsiteX190" fmla="*/ 10810602 w 12192000"/>
              <a:gd name="connsiteY190" fmla="*/ 3707216 h 6858000"/>
              <a:gd name="connsiteX191" fmla="*/ 10859745 w 12192000"/>
              <a:gd name="connsiteY191" fmla="*/ 3680608 h 6858000"/>
              <a:gd name="connsiteX192" fmla="*/ 682584 w 12192000"/>
              <a:gd name="connsiteY192" fmla="*/ 2135590 h 6858000"/>
              <a:gd name="connsiteX193" fmla="*/ 813210 w 12192000"/>
              <a:gd name="connsiteY193" fmla="*/ 2163115 h 6858000"/>
              <a:gd name="connsiteX194" fmla="*/ 990784 w 12192000"/>
              <a:gd name="connsiteY194" fmla="*/ 2237104 h 6858000"/>
              <a:gd name="connsiteX195" fmla="*/ 1020379 w 12192000"/>
              <a:gd name="connsiteY195" fmla="*/ 2282842 h 6858000"/>
              <a:gd name="connsiteX196" fmla="*/ 1107148 w 12192000"/>
              <a:gd name="connsiteY196" fmla="*/ 2342034 h 6858000"/>
              <a:gd name="connsiteX197" fmla="*/ 1121273 w 12192000"/>
              <a:gd name="connsiteY197" fmla="*/ 2356832 h 6858000"/>
              <a:gd name="connsiteX198" fmla="*/ 1358038 w 12192000"/>
              <a:gd name="connsiteY198" fmla="*/ 2677674 h 6858000"/>
              <a:gd name="connsiteX199" fmla="*/ 1487182 w 12192000"/>
              <a:gd name="connsiteY199" fmla="*/ 2797402 h 6858000"/>
              <a:gd name="connsiteX200" fmla="*/ 1543010 w 12192000"/>
              <a:gd name="connsiteY200" fmla="*/ 2861974 h 6858000"/>
              <a:gd name="connsiteX201" fmla="*/ 1571260 w 12192000"/>
              <a:gd name="connsiteY201" fmla="*/ 2962867 h 6858000"/>
              <a:gd name="connsiteX202" fmla="*/ 1527540 w 12192000"/>
              <a:gd name="connsiteY202" fmla="*/ 3056363 h 6858000"/>
              <a:gd name="connsiteX203" fmla="*/ 1413193 w 12192000"/>
              <a:gd name="connsiteY203" fmla="*/ 3116899 h 6858000"/>
              <a:gd name="connsiteX204" fmla="*/ 1395032 w 12192000"/>
              <a:gd name="connsiteY204" fmla="*/ 3134387 h 6858000"/>
              <a:gd name="connsiteX205" fmla="*/ 1360728 w 12192000"/>
              <a:gd name="connsiteY205" fmla="*/ 3220484 h 6858000"/>
              <a:gd name="connsiteX206" fmla="*/ 1359383 w 12192000"/>
              <a:gd name="connsiteY206" fmla="*/ 3268240 h 6858000"/>
              <a:gd name="connsiteX207" fmla="*/ 1368127 w 12192000"/>
              <a:gd name="connsiteY207" fmla="*/ 3477427 h 6858000"/>
              <a:gd name="connsiteX208" fmla="*/ 1369473 w 12192000"/>
              <a:gd name="connsiteY208" fmla="*/ 3466665 h 6858000"/>
              <a:gd name="connsiteX209" fmla="*/ 1377628 w 12192000"/>
              <a:gd name="connsiteY209" fmla="*/ 3645163 h 6858000"/>
              <a:gd name="connsiteX210" fmla="*/ 1383847 w 12192000"/>
              <a:gd name="connsiteY210" fmla="*/ 3732357 h 6858000"/>
              <a:gd name="connsiteX211" fmla="*/ 1319097 w 12192000"/>
              <a:gd name="connsiteY211" fmla="*/ 3878607 h 6858000"/>
              <a:gd name="connsiteX212" fmla="*/ 1310281 w 12192000"/>
              <a:gd name="connsiteY212" fmla="*/ 3882937 h 6858000"/>
              <a:gd name="connsiteX213" fmla="*/ 1306918 w 12192000"/>
              <a:gd name="connsiteY213" fmla="*/ 3893110 h 6858000"/>
              <a:gd name="connsiteX214" fmla="*/ 1305774 w 12192000"/>
              <a:gd name="connsiteY214" fmla="*/ 3908700 h 6858000"/>
              <a:gd name="connsiteX215" fmla="*/ 552112 w 12192000"/>
              <a:gd name="connsiteY215" fmla="*/ 5610966 h 6858000"/>
              <a:gd name="connsiteX216" fmla="*/ 564338 w 12192000"/>
              <a:gd name="connsiteY216" fmla="*/ 5510104 h 6858000"/>
              <a:gd name="connsiteX217" fmla="*/ 570392 w 12192000"/>
              <a:gd name="connsiteY217" fmla="*/ 5351364 h 6858000"/>
              <a:gd name="connsiteX218" fmla="*/ 571064 w 12192000"/>
              <a:gd name="connsiteY218" fmla="*/ 5340602 h 6858000"/>
              <a:gd name="connsiteX219" fmla="*/ 571737 w 12192000"/>
              <a:gd name="connsiteY219" fmla="*/ 4908776 h 6858000"/>
              <a:gd name="connsiteX220" fmla="*/ 573082 w 12192000"/>
              <a:gd name="connsiteY220" fmla="*/ 4937026 h 6858000"/>
              <a:gd name="connsiteX221" fmla="*/ 578463 w 12192000"/>
              <a:gd name="connsiteY221" fmla="*/ 4781649 h 6858000"/>
              <a:gd name="connsiteX222" fmla="*/ 591243 w 12192000"/>
              <a:gd name="connsiteY222" fmla="*/ 4665958 h 6858000"/>
              <a:gd name="connsiteX223" fmla="*/ 643036 w 12192000"/>
              <a:gd name="connsiteY223" fmla="*/ 4320901 h 6858000"/>
              <a:gd name="connsiteX224" fmla="*/ 641018 w 12192000"/>
              <a:gd name="connsiteY224" fmla="*/ 4265072 h 6858000"/>
              <a:gd name="connsiteX225" fmla="*/ 593934 w 12192000"/>
              <a:gd name="connsiteY225" fmla="*/ 4098261 h 6858000"/>
              <a:gd name="connsiteX226" fmla="*/ 580481 w 12192000"/>
              <a:gd name="connsiteY226" fmla="*/ 3902527 h 6858000"/>
              <a:gd name="connsiteX227" fmla="*/ 608059 w 12192000"/>
              <a:gd name="connsiteY227" fmla="*/ 3818448 h 6858000"/>
              <a:gd name="connsiteX228" fmla="*/ 647744 w 12192000"/>
              <a:gd name="connsiteY228" fmla="*/ 3382587 h 6858000"/>
              <a:gd name="connsiteX229" fmla="*/ 587207 w 12192000"/>
              <a:gd name="connsiteY229" fmla="*/ 3071833 h 6858000"/>
              <a:gd name="connsiteX230" fmla="*/ 468825 w 12192000"/>
              <a:gd name="connsiteY230" fmla="*/ 2578125 h 6858000"/>
              <a:gd name="connsiteX231" fmla="*/ 511873 w 12192000"/>
              <a:gd name="connsiteY231" fmla="*/ 2369611 h 6858000"/>
              <a:gd name="connsiteX232" fmla="*/ 615458 w 12192000"/>
              <a:gd name="connsiteY232" fmla="*/ 2251901 h 6858000"/>
              <a:gd name="connsiteX233" fmla="*/ 633619 w 12192000"/>
              <a:gd name="connsiteY233" fmla="*/ 2225669 h 6858000"/>
              <a:gd name="connsiteX234" fmla="*/ 657161 w 12192000"/>
              <a:gd name="connsiteY234" fmla="*/ 2144954 h 6858000"/>
              <a:gd name="connsiteX235" fmla="*/ 682584 w 12192000"/>
              <a:gd name="connsiteY235" fmla="*/ 2135590 h 6858000"/>
              <a:gd name="connsiteX236" fmla="*/ 3036311 w 12192000"/>
              <a:gd name="connsiteY236" fmla="*/ 0 h 6858000"/>
              <a:gd name="connsiteX237" fmla="*/ 12192000 w 12192000"/>
              <a:gd name="connsiteY237" fmla="*/ 0 h 6858000"/>
              <a:gd name="connsiteX238" fmla="*/ 10520213 w 12192000"/>
              <a:gd name="connsiteY238" fmla="*/ 3776003 h 6858000"/>
              <a:gd name="connsiteX239" fmla="*/ 10492829 w 12192000"/>
              <a:gd name="connsiteY239" fmla="*/ 3765271 h 6858000"/>
              <a:gd name="connsiteX240" fmla="*/ 10397090 w 12192000"/>
              <a:gd name="connsiteY240" fmla="*/ 3821797 h 6858000"/>
              <a:gd name="connsiteX241" fmla="*/ 10445469 w 12192000"/>
              <a:gd name="connsiteY241" fmla="*/ 3923139 h 6858000"/>
              <a:gd name="connsiteX242" fmla="*/ 10452557 w 12192000"/>
              <a:gd name="connsiteY242" fmla="*/ 3928814 h 6858000"/>
              <a:gd name="connsiteX243" fmla="*/ 10428234 w 12192000"/>
              <a:gd name="connsiteY243" fmla="*/ 3983752 h 6858000"/>
              <a:gd name="connsiteX244" fmla="*/ 10374301 w 12192000"/>
              <a:gd name="connsiteY244" fmla="*/ 4004364 h 6858000"/>
              <a:gd name="connsiteX245" fmla="*/ 10312554 w 12192000"/>
              <a:gd name="connsiteY245" fmla="*/ 4044341 h 6858000"/>
              <a:gd name="connsiteX246" fmla="*/ 10197463 w 12192000"/>
              <a:gd name="connsiteY246" fmla="*/ 3846751 h 6858000"/>
              <a:gd name="connsiteX247" fmla="*/ 10192880 w 12192000"/>
              <a:gd name="connsiteY247" fmla="*/ 3829946 h 6858000"/>
              <a:gd name="connsiteX248" fmla="*/ 10191352 w 12192000"/>
              <a:gd name="connsiteY248" fmla="*/ 3708235 h 6858000"/>
              <a:gd name="connsiteX249" fmla="*/ 10071678 w 12192000"/>
              <a:gd name="connsiteY249" fmla="*/ 3716892 h 6858000"/>
              <a:gd name="connsiteX250" fmla="*/ 10083390 w 12192000"/>
              <a:gd name="connsiteY250" fmla="*/ 3835038 h 6858000"/>
              <a:gd name="connsiteX251" fmla="*/ 10162834 w 12192000"/>
              <a:gd name="connsiteY251" fmla="*/ 3850825 h 6858000"/>
              <a:gd name="connsiteX252" fmla="*/ 10275888 w 12192000"/>
              <a:gd name="connsiteY252" fmla="*/ 4043831 h 6858000"/>
              <a:gd name="connsiteX253" fmla="*/ 10284545 w 12192000"/>
              <a:gd name="connsiteY253" fmla="*/ 4069294 h 6858000"/>
              <a:gd name="connsiteX254" fmla="*/ 10198991 w 12192000"/>
              <a:gd name="connsiteY254" fmla="*/ 4207301 h 6858000"/>
              <a:gd name="connsiteX255" fmla="*/ 10111400 w 12192000"/>
              <a:gd name="connsiteY255" fmla="*/ 4157903 h 6858000"/>
              <a:gd name="connsiteX256" fmla="*/ 10107835 w 12192000"/>
              <a:gd name="connsiteY256" fmla="*/ 4134478 h 6858000"/>
              <a:gd name="connsiteX257" fmla="*/ 10098159 w 12192000"/>
              <a:gd name="connsiteY257" fmla="*/ 4077951 h 6858000"/>
              <a:gd name="connsiteX258" fmla="*/ 9981540 w 12192000"/>
              <a:gd name="connsiteY258" fmla="*/ 4048924 h 6858000"/>
              <a:gd name="connsiteX259" fmla="*/ 9958624 w 12192000"/>
              <a:gd name="connsiteY259" fmla="*/ 4169107 h 6858000"/>
              <a:gd name="connsiteX260" fmla="*/ 10081353 w 12192000"/>
              <a:gd name="connsiteY260" fmla="*/ 4180820 h 6858000"/>
              <a:gd name="connsiteX261" fmla="*/ 10187787 w 12192000"/>
              <a:gd name="connsiteY261" fmla="*/ 4243967 h 6858000"/>
              <a:gd name="connsiteX262" fmla="*/ 10184732 w 12192000"/>
              <a:gd name="connsiteY262" fmla="*/ 4375354 h 6858000"/>
              <a:gd name="connsiteX263" fmla="*/ 10162834 w 12192000"/>
              <a:gd name="connsiteY263" fmla="*/ 4386558 h 6858000"/>
              <a:gd name="connsiteX264" fmla="*/ 9995290 w 12192000"/>
              <a:gd name="connsiteY264" fmla="*/ 4397252 h 6858000"/>
              <a:gd name="connsiteX265" fmla="*/ 9990198 w 12192000"/>
              <a:gd name="connsiteY265" fmla="*/ 4385539 h 6858000"/>
              <a:gd name="connsiteX266" fmla="*/ 9894458 w 12192000"/>
              <a:gd name="connsiteY266" fmla="*/ 4337160 h 6858000"/>
              <a:gd name="connsiteX267" fmla="*/ 9830801 w 12192000"/>
              <a:gd name="connsiteY267" fmla="*/ 4420677 h 6858000"/>
              <a:gd name="connsiteX268" fmla="*/ 9896495 w 12192000"/>
              <a:gd name="connsiteY268" fmla="*/ 4500120 h 6858000"/>
              <a:gd name="connsiteX269" fmla="*/ 9990198 w 12192000"/>
              <a:gd name="connsiteY269" fmla="*/ 4448686 h 6858000"/>
              <a:gd name="connsiteX270" fmla="*/ 10020243 w 12192000"/>
              <a:gd name="connsiteY270" fmla="*/ 4428316 h 6858000"/>
              <a:gd name="connsiteX271" fmla="*/ 10045706 w 12192000"/>
              <a:gd name="connsiteY271" fmla="*/ 4425770 h 6858000"/>
              <a:gd name="connsiteX272" fmla="*/ 10166399 w 12192000"/>
              <a:gd name="connsiteY272" fmla="*/ 4418640 h 6858000"/>
              <a:gd name="connsiteX273" fmla="*/ 10184222 w 12192000"/>
              <a:gd name="connsiteY273" fmla="*/ 4416603 h 6858000"/>
              <a:gd name="connsiteX274" fmla="*/ 10200009 w 12192000"/>
              <a:gd name="connsiteY274" fmla="*/ 4437483 h 6858000"/>
              <a:gd name="connsiteX275" fmla="*/ 10214773 w 12192000"/>
              <a:gd name="connsiteY275" fmla="*/ 4465887 h 6858000"/>
              <a:gd name="connsiteX276" fmla="*/ 10137373 w 12192000"/>
              <a:gd name="connsiteY276" fmla="*/ 4640708 h 6858000"/>
              <a:gd name="connsiteX277" fmla="*/ 10127513 w 12192000"/>
              <a:gd name="connsiteY277" fmla="*/ 4649332 h 6858000"/>
              <a:gd name="connsiteX278" fmla="*/ 10113437 w 12192000"/>
              <a:gd name="connsiteY278" fmla="*/ 4672757 h 6858000"/>
              <a:gd name="connsiteX279" fmla="*/ 10112201 w 12192000"/>
              <a:gd name="connsiteY279" fmla="*/ 4697564 h 6858000"/>
              <a:gd name="connsiteX280" fmla="*/ 9789793 w 12192000"/>
              <a:gd name="connsiteY280" fmla="*/ 5425774 h 6858000"/>
              <a:gd name="connsiteX281" fmla="*/ 9782579 w 12192000"/>
              <a:gd name="connsiteY281" fmla="*/ 5413664 h 6858000"/>
              <a:gd name="connsiteX282" fmla="*/ 9706565 w 12192000"/>
              <a:gd name="connsiteY282" fmla="*/ 5341756 h 6858000"/>
              <a:gd name="connsiteX283" fmla="*/ 9683696 w 12192000"/>
              <a:gd name="connsiteY283" fmla="*/ 5320058 h 6858000"/>
              <a:gd name="connsiteX284" fmla="*/ 9812706 w 12192000"/>
              <a:gd name="connsiteY284" fmla="*/ 5121266 h 6858000"/>
              <a:gd name="connsiteX285" fmla="*/ 9835575 w 12192000"/>
              <a:gd name="connsiteY285" fmla="*/ 5124198 h 6858000"/>
              <a:gd name="connsiteX286" fmla="*/ 9944647 w 12192000"/>
              <a:gd name="connsiteY286" fmla="*/ 5064384 h 6858000"/>
              <a:gd name="connsiteX287" fmla="*/ 9904185 w 12192000"/>
              <a:gd name="connsiteY287" fmla="*/ 4947103 h 6858000"/>
              <a:gd name="connsiteX288" fmla="*/ 9840560 w 12192000"/>
              <a:gd name="connsiteY288" fmla="*/ 4934642 h 6858000"/>
              <a:gd name="connsiteX289" fmla="*/ 9783971 w 12192000"/>
              <a:gd name="connsiteY289" fmla="*/ 4965282 h 6858000"/>
              <a:gd name="connsiteX290" fmla="*/ 9782212 w 12192000"/>
              <a:gd name="connsiteY290" fmla="*/ 5090773 h 6858000"/>
              <a:gd name="connsiteX291" fmla="*/ 9770484 w 12192000"/>
              <a:gd name="connsiteY291" fmla="*/ 5122439 h 6858000"/>
              <a:gd name="connsiteX292" fmla="*/ 9653202 w 12192000"/>
              <a:gd name="connsiteY292" fmla="*/ 5307157 h 6858000"/>
              <a:gd name="connsiteX293" fmla="*/ 9460860 w 12192000"/>
              <a:gd name="connsiteY293" fmla="*/ 5263177 h 6858000"/>
              <a:gd name="connsiteX294" fmla="*/ 9426262 w 12192000"/>
              <a:gd name="connsiteY294" fmla="*/ 5253795 h 6858000"/>
              <a:gd name="connsiteX295" fmla="*/ 9445614 w 12192000"/>
              <a:gd name="connsiteY295" fmla="*/ 5209228 h 6858000"/>
              <a:gd name="connsiteX296" fmla="*/ 9494872 w 12192000"/>
              <a:gd name="connsiteY296" fmla="*/ 5131822 h 6858000"/>
              <a:gd name="connsiteX297" fmla="*/ 9418052 w 12192000"/>
              <a:gd name="connsiteY297" fmla="*/ 5032132 h 6858000"/>
              <a:gd name="connsiteX298" fmla="*/ 9307807 w 12192000"/>
              <a:gd name="connsiteY298" fmla="*/ 5097223 h 6858000"/>
              <a:gd name="connsiteX299" fmla="*/ 9363516 w 12192000"/>
              <a:gd name="connsiteY299" fmla="*/ 5213919 h 6858000"/>
              <a:gd name="connsiteX300" fmla="*/ 9389318 w 12192000"/>
              <a:gd name="connsiteY300" fmla="*/ 5256140 h 6858000"/>
              <a:gd name="connsiteX301" fmla="*/ 9360584 w 12192000"/>
              <a:gd name="connsiteY301" fmla="*/ 5277251 h 6858000"/>
              <a:gd name="connsiteX302" fmla="*/ 9210463 w 12192000"/>
              <a:gd name="connsiteY302" fmla="*/ 5353484 h 6858000"/>
              <a:gd name="connsiteX303" fmla="*/ 9077935 w 12192000"/>
              <a:gd name="connsiteY303" fmla="*/ 5125958 h 6858000"/>
              <a:gd name="connsiteX304" fmla="*/ 9072658 w 12192000"/>
              <a:gd name="connsiteY304" fmla="*/ 5106606 h 6858000"/>
              <a:gd name="connsiteX305" fmla="*/ 9070898 w 12192000"/>
              <a:gd name="connsiteY305" fmla="*/ 4966455 h 6858000"/>
              <a:gd name="connsiteX306" fmla="*/ 8933092 w 12192000"/>
              <a:gd name="connsiteY306" fmla="*/ 4976423 h 6858000"/>
              <a:gd name="connsiteX307" fmla="*/ 8946579 w 12192000"/>
              <a:gd name="connsiteY307" fmla="*/ 5112470 h 6858000"/>
              <a:gd name="connsiteX308" fmla="*/ 9038059 w 12192000"/>
              <a:gd name="connsiteY308" fmla="*/ 5130649 h 6858000"/>
              <a:gd name="connsiteX309" fmla="*/ 9168242 w 12192000"/>
              <a:gd name="connsiteY309" fmla="*/ 5352897 h 6858000"/>
              <a:gd name="connsiteX310" fmla="*/ 9178211 w 12192000"/>
              <a:gd name="connsiteY310" fmla="*/ 5382218 h 6858000"/>
              <a:gd name="connsiteX311" fmla="*/ 9079695 w 12192000"/>
              <a:gd name="connsiteY311" fmla="*/ 5541134 h 6858000"/>
              <a:gd name="connsiteX312" fmla="*/ 8978832 w 12192000"/>
              <a:gd name="connsiteY312" fmla="*/ 5484252 h 6858000"/>
              <a:gd name="connsiteX313" fmla="*/ 8974727 w 12192000"/>
              <a:gd name="connsiteY313" fmla="*/ 5457278 h 6858000"/>
              <a:gd name="connsiteX314" fmla="*/ 8963586 w 12192000"/>
              <a:gd name="connsiteY314" fmla="*/ 5392187 h 6858000"/>
              <a:gd name="connsiteX315" fmla="*/ 8829298 w 12192000"/>
              <a:gd name="connsiteY315" fmla="*/ 5358761 h 6858000"/>
              <a:gd name="connsiteX316" fmla="*/ 8802910 w 12192000"/>
              <a:gd name="connsiteY316" fmla="*/ 5497153 h 6858000"/>
              <a:gd name="connsiteX317" fmla="*/ 8944234 w 12192000"/>
              <a:gd name="connsiteY317" fmla="*/ 5510641 h 6858000"/>
              <a:gd name="connsiteX318" fmla="*/ 9066794 w 12192000"/>
              <a:gd name="connsiteY318" fmla="*/ 5583356 h 6858000"/>
              <a:gd name="connsiteX319" fmla="*/ 9063275 w 12192000"/>
              <a:gd name="connsiteY319" fmla="*/ 5734649 h 6858000"/>
              <a:gd name="connsiteX320" fmla="*/ 9038059 w 12192000"/>
              <a:gd name="connsiteY320" fmla="*/ 5747550 h 6858000"/>
              <a:gd name="connsiteX321" fmla="*/ 8845131 w 12192000"/>
              <a:gd name="connsiteY321" fmla="*/ 5759864 h 6858000"/>
              <a:gd name="connsiteX322" fmla="*/ 8839267 w 12192000"/>
              <a:gd name="connsiteY322" fmla="*/ 5746377 h 6858000"/>
              <a:gd name="connsiteX323" fmla="*/ 8729022 w 12192000"/>
              <a:gd name="connsiteY323" fmla="*/ 5690668 h 6858000"/>
              <a:gd name="connsiteX324" fmla="*/ 8655721 w 12192000"/>
              <a:gd name="connsiteY324" fmla="*/ 5786839 h 6858000"/>
              <a:gd name="connsiteX325" fmla="*/ 8731368 w 12192000"/>
              <a:gd name="connsiteY325" fmla="*/ 5878319 h 6858000"/>
              <a:gd name="connsiteX326" fmla="*/ 8839267 w 12192000"/>
              <a:gd name="connsiteY326" fmla="*/ 5819092 h 6858000"/>
              <a:gd name="connsiteX327" fmla="*/ 8873865 w 12192000"/>
              <a:gd name="connsiteY327" fmla="*/ 5795635 h 6858000"/>
              <a:gd name="connsiteX328" fmla="*/ 8903185 w 12192000"/>
              <a:gd name="connsiteY328" fmla="*/ 5792703 h 6858000"/>
              <a:gd name="connsiteX329" fmla="*/ 9042164 w 12192000"/>
              <a:gd name="connsiteY329" fmla="*/ 5784493 h 6858000"/>
              <a:gd name="connsiteX330" fmla="*/ 9062688 w 12192000"/>
              <a:gd name="connsiteY330" fmla="*/ 5782148 h 6858000"/>
              <a:gd name="connsiteX331" fmla="*/ 9080867 w 12192000"/>
              <a:gd name="connsiteY331" fmla="*/ 5806191 h 6858000"/>
              <a:gd name="connsiteX332" fmla="*/ 9134817 w 12192000"/>
              <a:gd name="connsiteY332" fmla="*/ 5909985 h 6858000"/>
              <a:gd name="connsiteX333" fmla="*/ 9134817 w 12192000"/>
              <a:gd name="connsiteY333" fmla="*/ 5992668 h 6858000"/>
              <a:gd name="connsiteX334" fmla="*/ 9079108 w 12192000"/>
              <a:gd name="connsiteY334" fmla="*/ 6018470 h 6858000"/>
              <a:gd name="connsiteX335" fmla="*/ 8981178 w 12192000"/>
              <a:gd name="connsiteY335" fmla="*/ 6077111 h 6858000"/>
              <a:gd name="connsiteX336" fmla="*/ 9012844 w 12192000"/>
              <a:gd name="connsiteY336" fmla="*/ 6189701 h 6858000"/>
              <a:gd name="connsiteX337" fmla="*/ 9127780 w 12192000"/>
              <a:gd name="connsiteY337" fmla="*/ 6189701 h 6858000"/>
              <a:gd name="connsiteX338" fmla="*/ 9158273 w 12192000"/>
              <a:gd name="connsiteY338" fmla="*/ 6077697 h 6858000"/>
              <a:gd name="connsiteX339" fmla="*/ 9167069 w 12192000"/>
              <a:gd name="connsiteY339" fmla="*/ 6008501 h 6858000"/>
              <a:gd name="connsiteX340" fmla="*/ 9180557 w 12192000"/>
              <a:gd name="connsiteY340" fmla="*/ 5989150 h 6858000"/>
              <a:gd name="connsiteX341" fmla="*/ 9207532 w 12192000"/>
              <a:gd name="connsiteY341" fmla="*/ 5986218 h 6858000"/>
              <a:gd name="connsiteX342" fmla="*/ 9354720 w 12192000"/>
              <a:gd name="connsiteY342" fmla="*/ 6063037 h 6858000"/>
              <a:gd name="connsiteX343" fmla="*/ 9372312 w 12192000"/>
              <a:gd name="connsiteY343" fmla="*/ 6079457 h 6858000"/>
              <a:gd name="connsiteX344" fmla="*/ 9369967 w 12192000"/>
              <a:gd name="connsiteY344" fmla="*/ 6094117 h 6858000"/>
              <a:gd name="connsiteX345" fmla="*/ 9344751 w 12192000"/>
              <a:gd name="connsiteY345" fmla="*/ 6298187 h 6858000"/>
              <a:gd name="connsiteX346" fmla="*/ 9321295 w 12192000"/>
              <a:gd name="connsiteY346" fmla="*/ 6311674 h 6858000"/>
              <a:gd name="connsiteX347" fmla="*/ 9270864 w 12192000"/>
              <a:gd name="connsiteY347" fmla="*/ 6345099 h 6858000"/>
              <a:gd name="connsiteX348" fmla="*/ 9293147 w 12192000"/>
              <a:gd name="connsiteY348" fmla="*/ 6484078 h 6858000"/>
              <a:gd name="connsiteX349" fmla="*/ 9317015 w 12192000"/>
              <a:gd name="connsiteY349" fmla="*/ 6493620 h 6858000"/>
              <a:gd name="connsiteX350" fmla="*/ 9155689 w 12192000"/>
              <a:gd name="connsiteY350" fmla="*/ 6858000 h 6858000"/>
              <a:gd name="connsiteX351" fmla="*/ 0 w 12192000"/>
              <a:gd name="connsiteY351" fmla="*/ 6858000 h 6858000"/>
              <a:gd name="connsiteX352" fmla="*/ 552112 w 12192000"/>
              <a:gd name="connsiteY352" fmla="*/ 5610966 h 6858000"/>
              <a:gd name="connsiteX353" fmla="*/ 550885 w 12192000"/>
              <a:gd name="connsiteY353" fmla="*/ 5621088 h 6858000"/>
              <a:gd name="connsiteX354" fmla="*/ 550213 w 12192000"/>
              <a:gd name="connsiteY354" fmla="*/ 5631177 h 6858000"/>
              <a:gd name="connsiteX355" fmla="*/ 548195 w 12192000"/>
              <a:gd name="connsiteY355" fmla="*/ 5643284 h 6858000"/>
              <a:gd name="connsiteX356" fmla="*/ 546177 w 12192000"/>
              <a:gd name="connsiteY356" fmla="*/ 5656737 h 6858000"/>
              <a:gd name="connsiteX357" fmla="*/ 547523 w 12192000"/>
              <a:gd name="connsiteY357" fmla="*/ 5779155 h 6858000"/>
              <a:gd name="connsiteX358" fmla="*/ 546850 w 12192000"/>
              <a:gd name="connsiteY358" fmla="*/ 5845072 h 6858000"/>
              <a:gd name="connsiteX359" fmla="*/ 545505 w 12192000"/>
              <a:gd name="connsiteY359" fmla="*/ 5863233 h 6858000"/>
              <a:gd name="connsiteX360" fmla="*/ 509855 w 12192000"/>
              <a:gd name="connsiteY360" fmla="*/ 6005157 h 6858000"/>
              <a:gd name="connsiteX361" fmla="*/ 517255 w 12192000"/>
              <a:gd name="connsiteY361" fmla="*/ 6112777 h 6858000"/>
              <a:gd name="connsiteX362" fmla="*/ 570392 w 12192000"/>
              <a:gd name="connsiteY362" fmla="*/ 6164569 h 6858000"/>
              <a:gd name="connsiteX363" fmla="*/ 606714 w 12192000"/>
              <a:gd name="connsiteY363" fmla="*/ 6152462 h 6858000"/>
              <a:gd name="connsiteX364" fmla="*/ 688101 w 12192000"/>
              <a:gd name="connsiteY364" fmla="*/ 6120848 h 6858000"/>
              <a:gd name="connsiteX365" fmla="*/ 899979 w 12192000"/>
              <a:gd name="connsiteY365" fmla="*/ 6040134 h 6858000"/>
              <a:gd name="connsiteX366" fmla="*/ 904015 w 12192000"/>
              <a:gd name="connsiteY366" fmla="*/ 6052240 h 6858000"/>
              <a:gd name="connsiteX367" fmla="*/ 929574 w 12192000"/>
              <a:gd name="connsiteY367" fmla="*/ 6040134 h 6858000"/>
              <a:gd name="connsiteX368" fmla="*/ 933610 w 12192000"/>
              <a:gd name="connsiteY368" fmla="*/ 6013901 h 6858000"/>
              <a:gd name="connsiteX369" fmla="*/ 898634 w 12192000"/>
              <a:gd name="connsiteY369" fmla="*/ 5927805 h 6858000"/>
              <a:gd name="connsiteX370" fmla="*/ 901324 w 12192000"/>
              <a:gd name="connsiteY370" fmla="*/ 5878703 h 6858000"/>
              <a:gd name="connsiteX371" fmla="*/ 910741 w 12192000"/>
              <a:gd name="connsiteY371" fmla="*/ 5873322 h 6858000"/>
              <a:gd name="connsiteX372" fmla="*/ 944372 w 12192000"/>
              <a:gd name="connsiteY372" fmla="*/ 5863233 h 6858000"/>
              <a:gd name="connsiteX373" fmla="*/ 1084279 w 12192000"/>
              <a:gd name="connsiteY373" fmla="*/ 5741488 h 6858000"/>
              <a:gd name="connsiteX374" fmla="*/ 1095713 w 12192000"/>
              <a:gd name="connsiteY374" fmla="*/ 5717273 h 6858000"/>
              <a:gd name="connsiteX375" fmla="*/ 1097058 w 12192000"/>
              <a:gd name="connsiteY375" fmla="*/ 5711892 h 6858000"/>
              <a:gd name="connsiteX376" fmla="*/ 1092350 w 12192000"/>
              <a:gd name="connsiteY376" fmla="*/ 5686332 h 6858000"/>
              <a:gd name="connsiteX377" fmla="*/ 1044594 w 12192000"/>
              <a:gd name="connsiteY377" fmla="*/ 5644629 h 6858000"/>
              <a:gd name="connsiteX378" fmla="*/ 1037195 w 12192000"/>
              <a:gd name="connsiteY378" fmla="*/ 5624450 h 6858000"/>
              <a:gd name="connsiteX379" fmla="*/ 1058046 w 12192000"/>
              <a:gd name="connsiteY379" fmla="*/ 5511449 h 6858000"/>
              <a:gd name="connsiteX380" fmla="*/ 1093695 w 12192000"/>
              <a:gd name="connsiteY380" fmla="*/ 5343966 h 6858000"/>
              <a:gd name="connsiteX381" fmla="*/ 1226203 w 12192000"/>
              <a:gd name="connsiteY381" fmla="*/ 4793084 h 6858000"/>
              <a:gd name="connsiteX382" fmla="*/ 1273287 w 12192000"/>
              <a:gd name="connsiteY382" fmla="*/ 4351169 h 6858000"/>
              <a:gd name="connsiteX383" fmla="*/ 1305774 w 12192000"/>
              <a:gd name="connsiteY383" fmla="*/ 3908700 h 6858000"/>
              <a:gd name="connsiteX384" fmla="*/ 1319097 w 12192000"/>
              <a:gd name="connsiteY384" fmla="*/ 3878607 h 6858000"/>
              <a:gd name="connsiteX385" fmla="*/ 1319698 w 12192000"/>
              <a:gd name="connsiteY385" fmla="*/ 3878312 h 6858000"/>
              <a:gd name="connsiteX386" fmla="*/ 1388306 w 12192000"/>
              <a:gd name="connsiteY386" fmla="*/ 3861497 h 6858000"/>
              <a:gd name="connsiteX387" fmla="*/ 1390324 w 12192000"/>
              <a:gd name="connsiteY387" fmla="*/ 3831229 h 6858000"/>
              <a:gd name="connsiteX388" fmla="*/ 1390324 w 12192000"/>
              <a:gd name="connsiteY388" fmla="*/ 3823157 h 6858000"/>
              <a:gd name="connsiteX389" fmla="*/ 1383847 w 12192000"/>
              <a:gd name="connsiteY389" fmla="*/ 37323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2192000" h="6858000">
                <a:moveTo>
                  <a:pt x="9392433" y="6323276"/>
                </a:moveTo>
                <a:lnTo>
                  <a:pt x="9416431" y="6339923"/>
                </a:lnTo>
                <a:cubicBezTo>
                  <a:pt x="9445650" y="6370132"/>
                  <a:pt x="9452357" y="6413123"/>
                  <a:pt x="9430367" y="6451826"/>
                </a:cubicBezTo>
                <a:cubicBezTo>
                  <a:pt x="9409696" y="6487890"/>
                  <a:pt x="9368904" y="6505482"/>
                  <a:pt x="9330256" y="6498913"/>
                </a:cubicBezTo>
                <a:lnTo>
                  <a:pt x="9317015" y="6493620"/>
                </a:lnTo>
                <a:close/>
                <a:moveTo>
                  <a:pt x="9408670" y="6074766"/>
                </a:moveTo>
                <a:cubicBezTo>
                  <a:pt x="9427875" y="6076965"/>
                  <a:pt x="9446970" y="6078101"/>
                  <a:pt x="9465918" y="6078055"/>
                </a:cubicBezTo>
                <a:lnTo>
                  <a:pt x="9502082" y="6075615"/>
                </a:lnTo>
                <a:lnTo>
                  <a:pt x="9392433" y="6323276"/>
                </a:lnTo>
                <a:lnTo>
                  <a:pt x="9379936" y="6314606"/>
                </a:lnTo>
                <a:cubicBezTo>
                  <a:pt x="9389318" y="6234855"/>
                  <a:pt x="9399287" y="6154517"/>
                  <a:pt x="9408670" y="6074766"/>
                </a:cubicBezTo>
                <a:close/>
                <a:moveTo>
                  <a:pt x="9402806" y="5850170"/>
                </a:moveTo>
                <a:cubicBezTo>
                  <a:pt x="9437990" y="5850757"/>
                  <a:pt x="9470830" y="5883009"/>
                  <a:pt x="9470243" y="5917607"/>
                </a:cubicBezTo>
                <a:cubicBezTo>
                  <a:pt x="9469070" y="5955724"/>
                  <a:pt x="9440336" y="5983285"/>
                  <a:pt x="9402219" y="5983871"/>
                </a:cubicBezTo>
                <a:cubicBezTo>
                  <a:pt x="9364689" y="5984457"/>
                  <a:pt x="9336542" y="5956310"/>
                  <a:pt x="9336542" y="5917021"/>
                </a:cubicBezTo>
                <a:cubicBezTo>
                  <a:pt x="9336542" y="5879491"/>
                  <a:pt x="9365862" y="5849584"/>
                  <a:pt x="9402806" y="5850170"/>
                </a:cubicBezTo>
                <a:close/>
                <a:moveTo>
                  <a:pt x="9561136" y="5711778"/>
                </a:moveTo>
                <a:cubicBezTo>
                  <a:pt x="9579315" y="5711191"/>
                  <a:pt x="9591043" y="5722333"/>
                  <a:pt x="9591043" y="5740512"/>
                </a:cubicBezTo>
                <a:cubicBezTo>
                  <a:pt x="9591629" y="5758691"/>
                  <a:pt x="9579315" y="5768073"/>
                  <a:pt x="9562895" y="5770419"/>
                </a:cubicBezTo>
                <a:cubicBezTo>
                  <a:pt x="9544130" y="5767487"/>
                  <a:pt x="9532402" y="5758104"/>
                  <a:pt x="9532988" y="5739339"/>
                </a:cubicBezTo>
                <a:cubicBezTo>
                  <a:pt x="9533575" y="5722920"/>
                  <a:pt x="9544130" y="5711778"/>
                  <a:pt x="9561136" y="5711778"/>
                </a:cubicBezTo>
                <a:close/>
                <a:moveTo>
                  <a:pt x="9215741" y="5662520"/>
                </a:moveTo>
                <a:cubicBezTo>
                  <a:pt x="9240957" y="5663106"/>
                  <a:pt x="9259722" y="5683044"/>
                  <a:pt x="9259722" y="5708260"/>
                </a:cubicBezTo>
                <a:cubicBezTo>
                  <a:pt x="9259722" y="5733476"/>
                  <a:pt x="9240957" y="5753413"/>
                  <a:pt x="9216914" y="5754000"/>
                </a:cubicBezTo>
                <a:cubicBezTo>
                  <a:pt x="9192871" y="5754586"/>
                  <a:pt x="9172933" y="5735234"/>
                  <a:pt x="9171760" y="5710019"/>
                </a:cubicBezTo>
                <a:cubicBezTo>
                  <a:pt x="9171174" y="5683631"/>
                  <a:pt x="9190526" y="5662520"/>
                  <a:pt x="9215741" y="5662520"/>
                </a:cubicBezTo>
                <a:close/>
                <a:moveTo>
                  <a:pt x="9774003" y="5588632"/>
                </a:moveTo>
                <a:cubicBezTo>
                  <a:pt x="9752892" y="5588632"/>
                  <a:pt x="9738818" y="5602706"/>
                  <a:pt x="9738818" y="5623817"/>
                </a:cubicBezTo>
                <a:cubicBezTo>
                  <a:pt x="9738818" y="5644342"/>
                  <a:pt x="9752892" y="5654310"/>
                  <a:pt x="9772243" y="5655483"/>
                </a:cubicBezTo>
                <a:cubicBezTo>
                  <a:pt x="9793354" y="5654896"/>
                  <a:pt x="9805083" y="5644342"/>
                  <a:pt x="9805669" y="5622644"/>
                </a:cubicBezTo>
                <a:cubicBezTo>
                  <a:pt x="9805669" y="5602120"/>
                  <a:pt x="9794527" y="5588632"/>
                  <a:pt x="9774003" y="5588632"/>
                </a:cubicBezTo>
                <a:close/>
                <a:moveTo>
                  <a:pt x="9245062" y="5447895"/>
                </a:moveTo>
                <a:cubicBezTo>
                  <a:pt x="9267345" y="5449654"/>
                  <a:pt x="9278487" y="5464314"/>
                  <a:pt x="9281419" y="5483666"/>
                </a:cubicBezTo>
                <a:cubicBezTo>
                  <a:pt x="9281419" y="5505949"/>
                  <a:pt x="9263241" y="5524714"/>
                  <a:pt x="9243889" y="5522955"/>
                </a:cubicBezTo>
                <a:cubicBezTo>
                  <a:pt x="9221605" y="5521196"/>
                  <a:pt x="9208704" y="5507122"/>
                  <a:pt x="9208118" y="5484252"/>
                </a:cubicBezTo>
                <a:cubicBezTo>
                  <a:pt x="9207532" y="5463141"/>
                  <a:pt x="9224538" y="5446136"/>
                  <a:pt x="9245062" y="5447895"/>
                </a:cubicBezTo>
                <a:close/>
                <a:moveTo>
                  <a:pt x="9459687" y="5392186"/>
                </a:moveTo>
                <a:cubicBezTo>
                  <a:pt x="9503082" y="5392772"/>
                  <a:pt x="9536507" y="5427371"/>
                  <a:pt x="9535921" y="5471938"/>
                </a:cubicBezTo>
                <a:cubicBezTo>
                  <a:pt x="9535334" y="5515918"/>
                  <a:pt x="9500736" y="5549343"/>
                  <a:pt x="9456169" y="5548757"/>
                </a:cubicBezTo>
                <a:cubicBezTo>
                  <a:pt x="9414534" y="5548171"/>
                  <a:pt x="9382282" y="5512400"/>
                  <a:pt x="9383454" y="5468419"/>
                </a:cubicBezTo>
                <a:cubicBezTo>
                  <a:pt x="9384627" y="5425025"/>
                  <a:pt x="9417466" y="5392186"/>
                  <a:pt x="9459687" y="5392186"/>
                </a:cubicBezTo>
                <a:close/>
                <a:moveTo>
                  <a:pt x="10051960" y="5366971"/>
                </a:moveTo>
                <a:cubicBezTo>
                  <a:pt x="10095355" y="5363452"/>
                  <a:pt x="10137576" y="5392773"/>
                  <a:pt x="10149890" y="5434994"/>
                </a:cubicBezTo>
                <a:cubicBezTo>
                  <a:pt x="10162791" y="5479561"/>
                  <a:pt x="10143440" y="5525888"/>
                  <a:pt x="10103564" y="5547585"/>
                </a:cubicBezTo>
                <a:cubicBezTo>
                  <a:pt x="10062516" y="5569282"/>
                  <a:pt x="10015603" y="5560486"/>
                  <a:pt x="9983937" y="5524715"/>
                </a:cubicBezTo>
                <a:cubicBezTo>
                  <a:pt x="9978073" y="5518264"/>
                  <a:pt x="9974554" y="5509468"/>
                  <a:pt x="9965172" y="5507123"/>
                </a:cubicBezTo>
                <a:cubicBezTo>
                  <a:pt x="9930574" y="5521783"/>
                  <a:pt x="9894803" y="5531752"/>
                  <a:pt x="9858446" y="5540548"/>
                </a:cubicBezTo>
                <a:cubicBezTo>
                  <a:pt x="9851995" y="5548171"/>
                  <a:pt x="9857273" y="5555794"/>
                  <a:pt x="9859032" y="5562831"/>
                </a:cubicBezTo>
                <a:cubicBezTo>
                  <a:pt x="9873692" y="5616781"/>
                  <a:pt x="9876038" y="5671903"/>
                  <a:pt x="9869587" y="5727612"/>
                </a:cubicBezTo>
                <a:cubicBezTo>
                  <a:pt x="9868414" y="5736995"/>
                  <a:pt x="9865482" y="5746963"/>
                  <a:pt x="9875451" y="5754000"/>
                </a:cubicBezTo>
                <a:cubicBezTo>
                  <a:pt x="9943474" y="5792117"/>
                  <a:pt x="10003875" y="5840202"/>
                  <a:pt x="10068380" y="5883010"/>
                </a:cubicBezTo>
                <a:cubicBezTo>
                  <a:pt x="10080694" y="5890633"/>
                  <a:pt x="10093009" y="5898256"/>
                  <a:pt x="10105323" y="5905880"/>
                </a:cubicBezTo>
                <a:cubicBezTo>
                  <a:pt x="10137576" y="5879491"/>
                  <a:pt x="10173347" y="5873627"/>
                  <a:pt x="10211464" y="5891806"/>
                </a:cubicBezTo>
                <a:cubicBezTo>
                  <a:pt x="10246062" y="5908226"/>
                  <a:pt x="10264240" y="5936959"/>
                  <a:pt x="10265413" y="5975076"/>
                </a:cubicBezTo>
                <a:cubicBezTo>
                  <a:pt x="10266586" y="6030199"/>
                  <a:pt x="10222606" y="6074179"/>
                  <a:pt x="10168069" y="6073593"/>
                </a:cubicBezTo>
                <a:cubicBezTo>
                  <a:pt x="10112360" y="6073006"/>
                  <a:pt x="10070139" y="6025507"/>
                  <a:pt x="10074244" y="5969212"/>
                </a:cubicBezTo>
                <a:cubicBezTo>
                  <a:pt x="10074830" y="5956897"/>
                  <a:pt x="10083626" y="5945169"/>
                  <a:pt x="10077176" y="5932268"/>
                </a:cubicBezTo>
                <a:cubicBezTo>
                  <a:pt x="10013257" y="5888288"/>
                  <a:pt x="9949338" y="5844307"/>
                  <a:pt x="9884834" y="5800913"/>
                </a:cubicBezTo>
                <a:cubicBezTo>
                  <a:pt x="9876038" y="5795049"/>
                  <a:pt x="9868414" y="5782734"/>
                  <a:pt x="9854340" y="5790357"/>
                </a:cubicBezTo>
                <a:cubicBezTo>
                  <a:pt x="9825020" y="5891806"/>
                  <a:pt x="9762274" y="5967453"/>
                  <a:pt x="9671967" y="6021402"/>
                </a:cubicBezTo>
                <a:cubicBezTo>
                  <a:pt x="9700115" y="6066556"/>
                  <a:pt x="9738231" y="6102913"/>
                  <a:pt x="9770484" y="6144548"/>
                </a:cubicBezTo>
                <a:cubicBezTo>
                  <a:pt x="9778107" y="6154517"/>
                  <a:pt x="9786317" y="6164486"/>
                  <a:pt x="9793940" y="6174455"/>
                </a:cubicBezTo>
                <a:cubicBezTo>
                  <a:pt x="9805082" y="6172109"/>
                  <a:pt x="9816224" y="6169764"/>
                  <a:pt x="9827952" y="6168004"/>
                </a:cubicBezTo>
                <a:cubicBezTo>
                  <a:pt x="9874278" y="6161554"/>
                  <a:pt x="9915327" y="6185596"/>
                  <a:pt x="9931746" y="6226645"/>
                </a:cubicBezTo>
                <a:cubicBezTo>
                  <a:pt x="9948166" y="6267693"/>
                  <a:pt x="9934679" y="6315193"/>
                  <a:pt x="9898321" y="6340995"/>
                </a:cubicBezTo>
                <a:cubicBezTo>
                  <a:pt x="9862550" y="6366797"/>
                  <a:pt x="9812706" y="6364451"/>
                  <a:pt x="9779280" y="6335131"/>
                </a:cubicBezTo>
                <a:cubicBezTo>
                  <a:pt x="9746441" y="6305810"/>
                  <a:pt x="9737645" y="6258311"/>
                  <a:pt x="9758169" y="6217849"/>
                </a:cubicBezTo>
                <a:cubicBezTo>
                  <a:pt x="9760515" y="6212571"/>
                  <a:pt x="9764620" y="6207880"/>
                  <a:pt x="9767552" y="6203189"/>
                </a:cubicBezTo>
                <a:cubicBezTo>
                  <a:pt x="9725330" y="6146893"/>
                  <a:pt x="9681936" y="6091771"/>
                  <a:pt x="9631505" y="6042513"/>
                </a:cubicBezTo>
                <a:cubicBezTo>
                  <a:pt x="9596027" y="6058933"/>
                  <a:pt x="9559523" y="6069195"/>
                  <a:pt x="9522287" y="6074252"/>
                </a:cubicBezTo>
                <a:lnTo>
                  <a:pt x="9502082" y="6075615"/>
                </a:lnTo>
                <a:lnTo>
                  <a:pt x="9789793" y="5425774"/>
                </a:lnTo>
                <a:lnTo>
                  <a:pt x="9836162" y="5503604"/>
                </a:lnTo>
                <a:cubicBezTo>
                  <a:pt x="9861377" y="5510054"/>
                  <a:pt x="9881902" y="5493635"/>
                  <a:pt x="9905358" y="5488944"/>
                </a:cubicBezTo>
                <a:cubicBezTo>
                  <a:pt x="9919432" y="5486012"/>
                  <a:pt x="9932919" y="5481321"/>
                  <a:pt x="9946993" y="5477802"/>
                </a:cubicBezTo>
                <a:cubicBezTo>
                  <a:pt x="9961653" y="5473697"/>
                  <a:pt x="9961653" y="5461383"/>
                  <a:pt x="9963412" y="5449655"/>
                </a:cubicBezTo>
                <a:cubicBezTo>
                  <a:pt x="9971036" y="5402742"/>
                  <a:pt x="10006220" y="5369903"/>
                  <a:pt x="10051960" y="5366971"/>
                </a:cubicBezTo>
                <a:close/>
                <a:moveTo>
                  <a:pt x="10479589" y="4475676"/>
                </a:moveTo>
                <a:cubicBezTo>
                  <a:pt x="10447506" y="4475166"/>
                  <a:pt x="10422043" y="4501138"/>
                  <a:pt x="10422043" y="4533730"/>
                </a:cubicBezTo>
                <a:cubicBezTo>
                  <a:pt x="10422043" y="4567850"/>
                  <a:pt x="10446487" y="4592294"/>
                  <a:pt x="10479079" y="4591785"/>
                </a:cubicBezTo>
                <a:cubicBezTo>
                  <a:pt x="10512181" y="4591276"/>
                  <a:pt x="10537134" y="4567341"/>
                  <a:pt x="10538153" y="4534239"/>
                </a:cubicBezTo>
                <a:cubicBezTo>
                  <a:pt x="10538662" y="4504194"/>
                  <a:pt x="10510144" y="4476185"/>
                  <a:pt x="10479589" y="4475676"/>
                </a:cubicBezTo>
                <a:close/>
                <a:moveTo>
                  <a:pt x="10617086" y="4355492"/>
                </a:moveTo>
                <a:cubicBezTo>
                  <a:pt x="10602318" y="4355492"/>
                  <a:pt x="10593152" y="4365168"/>
                  <a:pt x="10592642" y="4379427"/>
                </a:cubicBezTo>
                <a:cubicBezTo>
                  <a:pt x="10592133" y="4395723"/>
                  <a:pt x="10602318" y="4403871"/>
                  <a:pt x="10618614" y="4406418"/>
                </a:cubicBezTo>
                <a:cubicBezTo>
                  <a:pt x="10632874" y="4404381"/>
                  <a:pt x="10643568" y="4396233"/>
                  <a:pt x="10643059" y="4380445"/>
                </a:cubicBezTo>
                <a:cubicBezTo>
                  <a:pt x="10643059" y="4364659"/>
                  <a:pt x="10632874" y="4354983"/>
                  <a:pt x="10617086" y="4355492"/>
                </a:cubicBezTo>
                <a:close/>
                <a:moveTo>
                  <a:pt x="10317137" y="4312715"/>
                </a:moveTo>
                <a:cubicBezTo>
                  <a:pt x="10295239" y="4312715"/>
                  <a:pt x="10278434" y="4331048"/>
                  <a:pt x="10278943" y="4353965"/>
                </a:cubicBezTo>
                <a:cubicBezTo>
                  <a:pt x="10279962" y="4375862"/>
                  <a:pt x="10297276" y="4392668"/>
                  <a:pt x="10318156" y="4392159"/>
                </a:cubicBezTo>
                <a:cubicBezTo>
                  <a:pt x="10339035" y="4391650"/>
                  <a:pt x="10355331" y="4374335"/>
                  <a:pt x="10355331" y="4352437"/>
                </a:cubicBezTo>
                <a:cubicBezTo>
                  <a:pt x="10355331" y="4330539"/>
                  <a:pt x="10339035" y="4313224"/>
                  <a:pt x="10317137" y="4312715"/>
                </a:cubicBezTo>
                <a:close/>
                <a:moveTo>
                  <a:pt x="10801945" y="4248550"/>
                </a:moveTo>
                <a:cubicBezTo>
                  <a:pt x="10783612" y="4248550"/>
                  <a:pt x="10771390" y="4260772"/>
                  <a:pt x="10771390" y="4279105"/>
                </a:cubicBezTo>
                <a:cubicBezTo>
                  <a:pt x="10771390" y="4296929"/>
                  <a:pt x="10783612" y="4305586"/>
                  <a:pt x="10800417" y="4306604"/>
                </a:cubicBezTo>
                <a:cubicBezTo>
                  <a:pt x="10818751" y="4306095"/>
                  <a:pt x="10828936" y="4296929"/>
                  <a:pt x="10829445" y="4278086"/>
                </a:cubicBezTo>
                <a:cubicBezTo>
                  <a:pt x="10829445" y="4260262"/>
                  <a:pt x="10819769" y="4248550"/>
                  <a:pt x="10801945" y="4248550"/>
                </a:cubicBezTo>
                <a:close/>
                <a:moveTo>
                  <a:pt x="10342600" y="4126329"/>
                </a:moveTo>
                <a:lnTo>
                  <a:pt x="10361413" y="4134678"/>
                </a:lnTo>
                <a:lnTo>
                  <a:pt x="10337118" y="4189552"/>
                </a:lnTo>
                <a:lnTo>
                  <a:pt x="10318983" y="4181583"/>
                </a:lnTo>
                <a:cubicBezTo>
                  <a:pt x="10313700" y="4175854"/>
                  <a:pt x="10310771" y="4167834"/>
                  <a:pt x="10310517" y="4157903"/>
                </a:cubicBezTo>
                <a:cubicBezTo>
                  <a:pt x="10310008" y="4139570"/>
                  <a:pt x="10324776" y="4124802"/>
                  <a:pt x="10342600" y="4126329"/>
                </a:cubicBezTo>
                <a:close/>
                <a:moveTo>
                  <a:pt x="10528986" y="4077951"/>
                </a:moveTo>
                <a:cubicBezTo>
                  <a:pt x="10492320" y="4077951"/>
                  <a:pt x="10463802" y="4106469"/>
                  <a:pt x="10462783" y="4144153"/>
                </a:cubicBezTo>
                <a:cubicBezTo>
                  <a:pt x="10461765" y="4182347"/>
                  <a:pt x="10489774" y="4213412"/>
                  <a:pt x="10525931" y="4213921"/>
                </a:cubicBezTo>
                <a:cubicBezTo>
                  <a:pt x="10564634" y="4214430"/>
                  <a:pt x="10594680" y="4185402"/>
                  <a:pt x="10595189" y="4147209"/>
                </a:cubicBezTo>
                <a:cubicBezTo>
                  <a:pt x="10595698" y="4108506"/>
                  <a:pt x="10566671" y="4078460"/>
                  <a:pt x="10528986" y="4077951"/>
                </a:cubicBezTo>
                <a:close/>
                <a:moveTo>
                  <a:pt x="10859745" y="3680608"/>
                </a:moveTo>
                <a:cubicBezTo>
                  <a:pt x="10878206" y="3677807"/>
                  <a:pt x="10897684" y="3681244"/>
                  <a:pt x="10914999" y="3691429"/>
                </a:cubicBezTo>
                <a:cubicBezTo>
                  <a:pt x="10949628" y="3712309"/>
                  <a:pt x="10964906" y="3755086"/>
                  <a:pt x="10950137" y="3793279"/>
                </a:cubicBezTo>
                <a:cubicBezTo>
                  <a:pt x="10935369" y="3830964"/>
                  <a:pt x="10897175" y="3851844"/>
                  <a:pt x="10855416" y="3845223"/>
                </a:cubicBezTo>
                <a:cubicBezTo>
                  <a:pt x="10848796" y="3844205"/>
                  <a:pt x="10842176" y="3843696"/>
                  <a:pt x="10835556" y="3842677"/>
                </a:cubicBezTo>
                <a:cubicBezTo>
                  <a:pt x="10800927" y="3902259"/>
                  <a:pt x="10763751" y="3959805"/>
                  <a:pt x="10723520" y="4015313"/>
                </a:cubicBezTo>
                <a:cubicBezTo>
                  <a:pt x="10726066" y="4026008"/>
                  <a:pt x="10736251" y="4028554"/>
                  <a:pt x="10743381" y="4034156"/>
                </a:cubicBezTo>
                <a:cubicBezTo>
                  <a:pt x="10792779" y="4071331"/>
                  <a:pt x="10832500" y="4116654"/>
                  <a:pt x="10855926" y="4174709"/>
                </a:cubicBezTo>
                <a:cubicBezTo>
                  <a:pt x="10877823" y="4180310"/>
                  <a:pt x="10895648" y="4166051"/>
                  <a:pt x="10916018" y="4161977"/>
                </a:cubicBezTo>
                <a:cubicBezTo>
                  <a:pt x="10928240" y="4159431"/>
                  <a:pt x="10939952" y="4155357"/>
                  <a:pt x="10952174" y="4152302"/>
                </a:cubicBezTo>
                <a:cubicBezTo>
                  <a:pt x="10964906" y="4148737"/>
                  <a:pt x="10964906" y="4138043"/>
                  <a:pt x="10966433" y="4127858"/>
                </a:cubicBezTo>
                <a:cubicBezTo>
                  <a:pt x="10973054" y="4087118"/>
                  <a:pt x="11003609" y="4058600"/>
                  <a:pt x="11043330" y="4056053"/>
                </a:cubicBezTo>
                <a:cubicBezTo>
                  <a:pt x="11081015" y="4052998"/>
                  <a:pt x="11117681" y="4078460"/>
                  <a:pt x="11128375" y="4115126"/>
                </a:cubicBezTo>
                <a:cubicBezTo>
                  <a:pt x="11139579" y="4153829"/>
                  <a:pt x="11122774" y="4194060"/>
                  <a:pt x="11088145" y="4212903"/>
                </a:cubicBezTo>
                <a:cubicBezTo>
                  <a:pt x="11052497" y="4231745"/>
                  <a:pt x="11011757" y="4224106"/>
                  <a:pt x="10984257" y="4193042"/>
                </a:cubicBezTo>
                <a:cubicBezTo>
                  <a:pt x="10979165" y="4187440"/>
                  <a:pt x="10976109" y="4179801"/>
                  <a:pt x="10967961" y="4177764"/>
                </a:cubicBezTo>
                <a:cubicBezTo>
                  <a:pt x="10937915" y="4190495"/>
                  <a:pt x="10906851" y="4199153"/>
                  <a:pt x="10875277" y="4206792"/>
                </a:cubicBezTo>
                <a:cubicBezTo>
                  <a:pt x="10869675" y="4213412"/>
                  <a:pt x="10874259" y="4220032"/>
                  <a:pt x="10875786" y="4226143"/>
                </a:cubicBezTo>
                <a:cubicBezTo>
                  <a:pt x="10888518" y="4272994"/>
                  <a:pt x="10890555" y="4320864"/>
                  <a:pt x="10884953" y="4369243"/>
                </a:cubicBezTo>
                <a:cubicBezTo>
                  <a:pt x="10883934" y="4377391"/>
                  <a:pt x="10881388" y="4386048"/>
                  <a:pt x="10890045" y="4392159"/>
                </a:cubicBezTo>
                <a:cubicBezTo>
                  <a:pt x="10949119" y="4425261"/>
                  <a:pt x="11001572" y="4467019"/>
                  <a:pt x="11057590" y="4504194"/>
                </a:cubicBezTo>
                <a:cubicBezTo>
                  <a:pt x="11068284" y="4510815"/>
                  <a:pt x="11078978" y="4517435"/>
                  <a:pt x="11089672" y="4524055"/>
                </a:cubicBezTo>
                <a:cubicBezTo>
                  <a:pt x="11117681" y="4501139"/>
                  <a:pt x="11148745" y="4496046"/>
                  <a:pt x="11181847" y="4511833"/>
                </a:cubicBezTo>
                <a:cubicBezTo>
                  <a:pt x="11211893" y="4526092"/>
                  <a:pt x="11227680" y="4551045"/>
                  <a:pt x="11228698" y="4584147"/>
                </a:cubicBezTo>
                <a:cubicBezTo>
                  <a:pt x="11229717" y="4632017"/>
                  <a:pt x="11191523" y="4670210"/>
                  <a:pt x="11144162" y="4669701"/>
                </a:cubicBezTo>
                <a:cubicBezTo>
                  <a:pt x="11095783" y="4669192"/>
                  <a:pt x="11059117" y="4627943"/>
                  <a:pt x="11062682" y="4579055"/>
                </a:cubicBezTo>
                <a:cubicBezTo>
                  <a:pt x="11063191" y="4568360"/>
                  <a:pt x="11070830" y="4558175"/>
                  <a:pt x="11065228" y="4546971"/>
                </a:cubicBezTo>
                <a:cubicBezTo>
                  <a:pt x="11009720" y="4508778"/>
                  <a:pt x="10954211" y="4470584"/>
                  <a:pt x="10898194" y="4432899"/>
                </a:cubicBezTo>
                <a:cubicBezTo>
                  <a:pt x="10890555" y="4427807"/>
                  <a:pt x="10883934" y="4417113"/>
                  <a:pt x="10871712" y="4423733"/>
                </a:cubicBezTo>
                <a:cubicBezTo>
                  <a:pt x="10846250" y="4511833"/>
                  <a:pt x="10791760" y="4577527"/>
                  <a:pt x="10713335" y="4624378"/>
                </a:cubicBezTo>
                <a:cubicBezTo>
                  <a:pt x="10737779" y="4663590"/>
                  <a:pt x="10770880" y="4695164"/>
                  <a:pt x="10798890" y="4731320"/>
                </a:cubicBezTo>
                <a:cubicBezTo>
                  <a:pt x="10805510" y="4739978"/>
                  <a:pt x="10812639" y="4748635"/>
                  <a:pt x="10819260" y="4757292"/>
                </a:cubicBezTo>
                <a:cubicBezTo>
                  <a:pt x="10828935" y="4755255"/>
                  <a:pt x="10838611" y="4753218"/>
                  <a:pt x="10848796" y="4751690"/>
                </a:cubicBezTo>
                <a:cubicBezTo>
                  <a:pt x="10889027" y="4746089"/>
                  <a:pt x="10924675" y="4766968"/>
                  <a:pt x="10938934" y="4802616"/>
                </a:cubicBezTo>
                <a:cubicBezTo>
                  <a:pt x="10953193" y="4838263"/>
                  <a:pt x="10941480" y="4879513"/>
                  <a:pt x="10909906" y="4901920"/>
                </a:cubicBezTo>
                <a:cubicBezTo>
                  <a:pt x="10878842" y="4924327"/>
                  <a:pt x="10835556" y="4922290"/>
                  <a:pt x="10806528" y="4896827"/>
                </a:cubicBezTo>
                <a:cubicBezTo>
                  <a:pt x="10778010" y="4871365"/>
                  <a:pt x="10770372" y="4830115"/>
                  <a:pt x="10788195" y="4794977"/>
                </a:cubicBezTo>
                <a:cubicBezTo>
                  <a:pt x="10790232" y="4790394"/>
                  <a:pt x="10793797" y="4786320"/>
                  <a:pt x="10796343" y="4782246"/>
                </a:cubicBezTo>
                <a:cubicBezTo>
                  <a:pt x="10759677" y="4733357"/>
                  <a:pt x="10721992" y="4685488"/>
                  <a:pt x="10678197" y="4642711"/>
                </a:cubicBezTo>
                <a:cubicBezTo>
                  <a:pt x="10616577" y="4671229"/>
                  <a:pt x="10551393" y="4678358"/>
                  <a:pt x="10484681" y="4670720"/>
                </a:cubicBezTo>
                <a:cubicBezTo>
                  <a:pt x="10476533" y="4739978"/>
                  <a:pt x="10467876" y="4809745"/>
                  <a:pt x="10459728" y="4879003"/>
                </a:cubicBezTo>
                <a:cubicBezTo>
                  <a:pt x="10510144" y="4901920"/>
                  <a:pt x="10528986" y="4953354"/>
                  <a:pt x="10503524" y="4998168"/>
                </a:cubicBezTo>
                <a:cubicBezTo>
                  <a:pt x="10479588" y="5039927"/>
                  <a:pt x="10424589" y="5053167"/>
                  <a:pt x="10384359" y="5026177"/>
                </a:cubicBezTo>
                <a:cubicBezTo>
                  <a:pt x="10344127" y="4999187"/>
                  <a:pt x="10335470" y="4944187"/>
                  <a:pt x="10365007" y="4905484"/>
                </a:cubicBezTo>
                <a:cubicBezTo>
                  <a:pt x="10376720" y="4891225"/>
                  <a:pt x="10391488" y="4882059"/>
                  <a:pt x="10408803" y="4876457"/>
                </a:cubicBezTo>
                <a:cubicBezTo>
                  <a:pt x="10416441" y="4874420"/>
                  <a:pt x="10426626" y="4875948"/>
                  <a:pt x="10429173" y="4864744"/>
                </a:cubicBezTo>
                <a:cubicBezTo>
                  <a:pt x="10434774" y="4805162"/>
                  <a:pt x="10441395" y="4746089"/>
                  <a:pt x="10451070" y="4687525"/>
                </a:cubicBezTo>
                <a:cubicBezTo>
                  <a:pt x="10450052" y="4683960"/>
                  <a:pt x="10451580" y="4678868"/>
                  <a:pt x="10453107" y="4674794"/>
                </a:cubicBezTo>
                <a:cubicBezTo>
                  <a:pt x="10452598" y="4664609"/>
                  <a:pt x="10445469" y="4662572"/>
                  <a:pt x="10437830" y="4660535"/>
                </a:cubicBezTo>
                <a:cubicBezTo>
                  <a:pt x="10390470" y="4647294"/>
                  <a:pt x="10347692" y="4624887"/>
                  <a:pt x="10310008" y="4593823"/>
                </a:cubicBezTo>
                <a:cubicBezTo>
                  <a:pt x="10299823" y="4585166"/>
                  <a:pt x="10293202" y="4584147"/>
                  <a:pt x="10286582" y="4596369"/>
                </a:cubicBezTo>
                <a:cubicBezTo>
                  <a:pt x="10283017" y="4602480"/>
                  <a:pt x="10279453" y="4608082"/>
                  <a:pt x="10274869" y="4613174"/>
                </a:cubicBezTo>
                <a:cubicBezTo>
                  <a:pt x="10259592" y="4631507"/>
                  <a:pt x="10251953" y="4647294"/>
                  <a:pt x="10267231" y="4673266"/>
                </a:cubicBezTo>
                <a:cubicBezTo>
                  <a:pt x="10286073" y="4705858"/>
                  <a:pt x="10271305" y="4748126"/>
                  <a:pt x="10240750" y="4770533"/>
                </a:cubicBezTo>
                <a:cubicBezTo>
                  <a:pt x="10211213" y="4792431"/>
                  <a:pt x="10170473" y="4792431"/>
                  <a:pt x="10140936" y="4770533"/>
                </a:cubicBezTo>
                <a:cubicBezTo>
                  <a:pt x="10125913" y="4759330"/>
                  <a:pt x="10115600" y="4743670"/>
                  <a:pt x="10110763" y="4726419"/>
                </a:cubicBezTo>
                <a:lnTo>
                  <a:pt x="10112201" y="4697564"/>
                </a:lnTo>
                <a:lnTo>
                  <a:pt x="10137373" y="4640708"/>
                </a:lnTo>
                <a:lnTo>
                  <a:pt x="10147747" y="4631635"/>
                </a:lnTo>
                <a:cubicBezTo>
                  <a:pt x="10162834" y="4622214"/>
                  <a:pt x="10180658" y="4618013"/>
                  <a:pt x="10198481" y="4621832"/>
                </a:cubicBezTo>
                <a:cubicBezTo>
                  <a:pt x="10223944" y="4627433"/>
                  <a:pt x="10234638" y="4618267"/>
                  <a:pt x="10246861" y="4599425"/>
                </a:cubicBezTo>
                <a:cubicBezTo>
                  <a:pt x="10271305" y="4561740"/>
                  <a:pt x="10272323" y="4562249"/>
                  <a:pt x="10246861" y="4527620"/>
                </a:cubicBezTo>
                <a:lnTo>
                  <a:pt x="10214773" y="4465887"/>
                </a:lnTo>
                <a:lnTo>
                  <a:pt x="10337118" y="4189552"/>
                </a:lnTo>
                <a:lnTo>
                  <a:pt x="10341581" y="4191513"/>
                </a:lnTo>
                <a:cubicBezTo>
                  <a:pt x="10358387" y="4193041"/>
                  <a:pt x="10374174" y="4176745"/>
                  <a:pt x="10374174" y="4157394"/>
                </a:cubicBezTo>
                <a:cubicBezTo>
                  <a:pt x="10372901" y="4148991"/>
                  <a:pt x="10369846" y="4141607"/>
                  <a:pt x="10364689" y="4136132"/>
                </a:cubicBezTo>
                <a:lnTo>
                  <a:pt x="10361413" y="4134678"/>
                </a:lnTo>
                <a:lnTo>
                  <a:pt x="10428234" y="3983752"/>
                </a:lnTo>
                <a:lnTo>
                  <a:pt x="10442922" y="3978138"/>
                </a:lnTo>
                <a:cubicBezTo>
                  <a:pt x="10452598" y="3975591"/>
                  <a:pt x="10468894" y="3978647"/>
                  <a:pt x="10467876" y="3959805"/>
                </a:cubicBezTo>
                <a:cubicBezTo>
                  <a:pt x="10467366" y="3951657"/>
                  <a:pt x="10467112" y="3944400"/>
                  <a:pt x="10464311" y="3938225"/>
                </a:cubicBezTo>
                <a:lnTo>
                  <a:pt x="10452557" y="3928814"/>
                </a:lnTo>
                <a:lnTo>
                  <a:pt x="10520213" y="3776003"/>
                </a:lnTo>
                <a:lnTo>
                  <a:pt x="10520583" y="3776148"/>
                </a:lnTo>
                <a:cubicBezTo>
                  <a:pt x="10545600" y="3791784"/>
                  <a:pt x="10561450" y="3820525"/>
                  <a:pt x="10559541" y="3851844"/>
                </a:cubicBezTo>
                <a:cubicBezTo>
                  <a:pt x="10557504" y="3881889"/>
                  <a:pt x="10544264" y="3906843"/>
                  <a:pt x="10516764" y="3919065"/>
                </a:cubicBezTo>
                <a:cubicBezTo>
                  <a:pt x="10496394" y="3927722"/>
                  <a:pt x="10495884" y="3941981"/>
                  <a:pt x="10499958" y="3957768"/>
                </a:cubicBezTo>
                <a:cubicBezTo>
                  <a:pt x="10504542" y="3975591"/>
                  <a:pt x="10519820" y="3965916"/>
                  <a:pt x="10530005" y="3965916"/>
                </a:cubicBezTo>
                <a:cubicBezTo>
                  <a:pt x="10588568" y="3965406"/>
                  <a:pt x="10644077" y="3980175"/>
                  <a:pt x="10697039" y="4004109"/>
                </a:cubicBezTo>
                <a:cubicBezTo>
                  <a:pt x="10731159" y="3950638"/>
                  <a:pt x="10765279" y="3897167"/>
                  <a:pt x="10798890" y="3843696"/>
                </a:cubicBezTo>
                <a:cubicBezTo>
                  <a:pt x="10803982" y="3835038"/>
                  <a:pt x="10812639" y="3827909"/>
                  <a:pt x="10809075" y="3816196"/>
                </a:cubicBezTo>
                <a:cubicBezTo>
                  <a:pt x="10782084" y="3781057"/>
                  <a:pt x="10782594" y="3738280"/>
                  <a:pt x="10810602" y="3707216"/>
                </a:cubicBezTo>
                <a:cubicBezTo>
                  <a:pt x="10823843" y="3692448"/>
                  <a:pt x="10841284" y="3683409"/>
                  <a:pt x="10859745" y="3680608"/>
                </a:cubicBezTo>
                <a:close/>
                <a:moveTo>
                  <a:pt x="682584" y="2135590"/>
                </a:moveTo>
                <a:cubicBezTo>
                  <a:pt x="723667" y="2135874"/>
                  <a:pt x="800599" y="2160088"/>
                  <a:pt x="813210" y="2163115"/>
                </a:cubicBezTo>
                <a:cubicBezTo>
                  <a:pt x="852895" y="2173204"/>
                  <a:pt x="983385" y="2190020"/>
                  <a:pt x="990784" y="2237104"/>
                </a:cubicBezTo>
                <a:cubicBezTo>
                  <a:pt x="993474" y="2256610"/>
                  <a:pt x="1002218" y="2272080"/>
                  <a:pt x="1020379" y="2282842"/>
                </a:cubicBezTo>
                <a:cubicBezTo>
                  <a:pt x="1049975" y="2301676"/>
                  <a:pt x="1078225" y="2322527"/>
                  <a:pt x="1107148" y="2342034"/>
                </a:cubicBezTo>
                <a:cubicBezTo>
                  <a:pt x="1113202" y="2346069"/>
                  <a:pt x="1117237" y="2351450"/>
                  <a:pt x="1121273" y="2356832"/>
                </a:cubicBezTo>
                <a:cubicBezTo>
                  <a:pt x="1199298" y="2464452"/>
                  <a:pt x="1276650" y="2572745"/>
                  <a:pt x="1358038" y="2677674"/>
                </a:cubicBezTo>
                <a:cubicBezTo>
                  <a:pt x="1394360" y="2724758"/>
                  <a:pt x="1434717" y="2767806"/>
                  <a:pt x="1487182" y="2797402"/>
                </a:cubicBezTo>
                <a:cubicBezTo>
                  <a:pt x="1514087" y="2812872"/>
                  <a:pt x="1530230" y="2835068"/>
                  <a:pt x="1543010" y="2861974"/>
                </a:cubicBezTo>
                <a:cubicBezTo>
                  <a:pt x="1558481" y="2893587"/>
                  <a:pt x="1567898" y="2927219"/>
                  <a:pt x="1571260" y="2962867"/>
                </a:cubicBezTo>
                <a:cubicBezTo>
                  <a:pt x="1575296" y="3003225"/>
                  <a:pt x="1557135" y="3032149"/>
                  <a:pt x="1527540" y="3056363"/>
                </a:cubicBezTo>
                <a:cubicBezTo>
                  <a:pt x="1493236" y="3083940"/>
                  <a:pt x="1454224" y="3102101"/>
                  <a:pt x="1413193" y="3116899"/>
                </a:cubicBezTo>
                <a:cubicBezTo>
                  <a:pt x="1404449" y="3120262"/>
                  <a:pt x="1399068" y="3124971"/>
                  <a:pt x="1395032" y="3134387"/>
                </a:cubicBezTo>
                <a:cubicBezTo>
                  <a:pt x="1384270" y="3163311"/>
                  <a:pt x="1372163" y="3191561"/>
                  <a:pt x="1360728" y="3220484"/>
                </a:cubicBezTo>
                <a:cubicBezTo>
                  <a:pt x="1354674" y="3235954"/>
                  <a:pt x="1358710" y="3252098"/>
                  <a:pt x="1359383" y="3268240"/>
                </a:cubicBezTo>
                <a:cubicBezTo>
                  <a:pt x="1362746" y="3338193"/>
                  <a:pt x="1367455" y="3407474"/>
                  <a:pt x="1368127" y="3477427"/>
                </a:cubicBezTo>
                <a:cubicBezTo>
                  <a:pt x="1368800" y="3474064"/>
                  <a:pt x="1369473" y="3470701"/>
                  <a:pt x="1369473" y="3466665"/>
                </a:cubicBezTo>
                <a:cubicBezTo>
                  <a:pt x="1369473" y="3525856"/>
                  <a:pt x="1373172" y="3585552"/>
                  <a:pt x="1377628" y="3645163"/>
                </a:cubicBezTo>
                <a:lnTo>
                  <a:pt x="1383847" y="3732357"/>
                </a:lnTo>
                <a:lnTo>
                  <a:pt x="1319097" y="3878607"/>
                </a:lnTo>
                <a:lnTo>
                  <a:pt x="1310281" y="3882937"/>
                </a:lnTo>
                <a:cubicBezTo>
                  <a:pt x="1308263" y="3885207"/>
                  <a:pt x="1307254" y="3888402"/>
                  <a:pt x="1306918" y="3893110"/>
                </a:cubicBezTo>
                <a:lnTo>
                  <a:pt x="1305774" y="3908700"/>
                </a:lnTo>
                <a:lnTo>
                  <a:pt x="552112" y="5610966"/>
                </a:lnTo>
                <a:lnTo>
                  <a:pt x="564338" y="5510104"/>
                </a:lnTo>
                <a:cubicBezTo>
                  <a:pt x="571064" y="5457639"/>
                  <a:pt x="569719" y="5404501"/>
                  <a:pt x="570392" y="5351364"/>
                </a:cubicBezTo>
                <a:cubicBezTo>
                  <a:pt x="571737" y="5348001"/>
                  <a:pt x="571064" y="5343966"/>
                  <a:pt x="571064" y="5340602"/>
                </a:cubicBezTo>
                <a:cubicBezTo>
                  <a:pt x="571064" y="5196660"/>
                  <a:pt x="571064" y="5052718"/>
                  <a:pt x="571737" y="4908776"/>
                </a:cubicBezTo>
                <a:cubicBezTo>
                  <a:pt x="572410" y="4918193"/>
                  <a:pt x="572410" y="4927609"/>
                  <a:pt x="573082" y="4937026"/>
                </a:cubicBezTo>
                <a:cubicBezTo>
                  <a:pt x="573082" y="4885907"/>
                  <a:pt x="572410" y="4832096"/>
                  <a:pt x="578463" y="4781649"/>
                </a:cubicBezTo>
                <a:cubicBezTo>
                  <a:pt x="582499" y="4743309"/>
                  <a:pt x="587207" y="4704970"/>
                  <a:pt x="591243" y="4665958"/>
                </a:cubicBezTo>
                <a:cubicBezTo>
                  <a:pt x="604696" y="4550266"/>
                  <a:pt x="622857" y="4435920"/>
                  <a:pt x="643036" y="4320901"/>
                </a:cubicBezTo>
                <a:cubicBezTo>
                  <a:pt x="646398" y="4302067"/>
                  <a:pt x="646398" y="4283906"/>
                  <a:pt x="641018" y="4265072"/>
                </a:cubicBezTo>
                <a:cubicBezTo>
                  <a:pt x="624202" y="4209917"/>
                  <a:pt x="608732" y="4154089"/>
                  <a:pt x="593934" y="4098261"/>
                </a:cubicBezTo>
                <a:cubicBezTo>
                  <a:pt x="577118" y="4033689"/>
                  <a:pt x="568374" y="3969117"/>
                  <a:pt x="580481" y="3902527"/>
                </a:cubicBezTo>
                <a:cubicBezTo>
                  <a:pt x="585863" y="3872931"/>
                  <a:pt x="597970" y="3846026"/>
                  <a:pt x="608059" y="3818448"/>
                </a:cubicBezTo>
                <a:cubicBezTo>
                  <a:pt x="659851" y="3677870"/>
                  <a:pt x="666577" y="3529892"/>
                  <a:pt x="647744" y="3382587"/>
                </a:cubicBezTo>
                <a:cubicBezTo>
                  <a:pt x="634291" y="3277657"/>
                  <a:pt x="612094" y="3174745"/>
                  <a:pt x="587207" y="3071833"/>
                </a:cubicBezTo>
                <a:cubicBezTo>
                  <a:pt x="547523" y="2910402"/>
                  <a:pt x="462772" y="2748300"/>
                  <a:pt x="468825" y="2578125"/>
                </a:cubicBezTo>
                <a:cubicBezTo>
                  <a:pt x="471516" y="2506155"/>
                  <a:pt x="482951" y="2436201"/>
                  <a:pt x="511873" y="2369611"/>
                </a:cubicBezTo>
                <a:cubicBezTo>
                  <a:pt x="533398" y="2319837"/>
                  <a:pt x="572410" y="2282842"/>
                  <a:pt x="615458" y="2251901"/>
                </a:cubicBezTo>
                <a:cubicBezTo>
                  <a:pt x="624875" y="2245175"/>
                  <a:pt x="630928" y="2237104"/>
                  <a:pt x="633619" y="2225669"/>
                </a:cubicBezTo>
                <a:cubicBezTo>
                  <a:pt x="641018" y="2198764"/>
                  <a:pt x="649089" y="2171859"/>
                  <a:pt x="657161" y="2144954"/>
                </a:cubicBezTo>
                <a:cubicBezTo>
                  <a:pt x="659179" y="2138060"/>
                  <a:pt x="668890" y="2135495"/>
                  <a:pt x="682584" y="2135590"/>
                </a:cubicBezTo>
                <a:close/>
                <a:moveTo>
                  <a:pt x="3036311" y="0"/>
                </a:moveTo>
                <a:lnTo>
                  <a:pt x="12192000" y="0"/>
                </a:lnTo>
                <a:lnTo>
                  <a:pt x="10520213" y="3776003"/>
                </a:lnTo>
                <a:lnTo>
                  <a:pt x="10492829" y="3765271"/>
                </a:lnTo>
                <a:cubicBezTo>
                  <a:pt x="10450052" y="3757123"/>
                  <a:pt x="10409821" y="3781057"/>
                  <a:pt x="10397090" y="3821797"/>
                </a:cubicBezTo>
                <a:cubicBezTo>
                  <a:pt x="10383849" y="3863556"/>
                  <a:pt x="10403201" y="3908370"/>
                  <a:pt x="10445469" y="3923139"/>
                </a:cubicBezTo>
                <a:lnTo>
                  <a:pt x="10452557" y="3928814"/>
                </a:lnTo>
                <a:lnTo>
                  <a:pt x="10428234" y="3983752"/>
                </a:lnTo>
                <a:lnTo>
                  <a:pt x="10374301" y="4004364"/>
                </a:lnTo>
                <a:cubicBezTo>
                  <a:pt x="10352530" y="4015313"/>
                  <a:pt x="10331906" y="4028554"/>
                  <a:pt x="10312554" y="4044341"/>
                </a:cubicBezTo>
                <a:cubicBezTo>
                  <a:pt x="10274360" y="3977628"/>
                  <a:pt x="10235657" y="3911935"/>
                  <a:pt x="10197463" y="3846751"/>
                </a:cubicBezTo>
                <a:cubicBezTo>
                  <a:pt x="10194407" y="3841659"/>
                  <a:pt x="10191861" y="3836566"/>
                  <a:pt x="10192880" y="3829946"/>
                </a:cubicBezTo>
                <a:cubicBezTo>
                  <a:pt x="10228018" y="3791752"/>
                  <a:pt x="10227509" y="3740827"/>
                  <a:pt x="10191352" y="3708235"/>
                </a:cubicBezTo>
                <a:cubicBezTo>
                  <a:pt x="10156723" y="3676661"/>
                  <a:pt x="10101214" y="3680735"/>
                  <a:pt x="10071678" y="3716892"/>
                </a:cubicBezTo>
                <a:cubicBezTo>
                  <a:pt x="10042141" y="3752539"/>
                  <a:pt x="10047234" y="3805501"/>
                  <a:pt x="10083390" y="3835038"/>
                </a:cubicBezTo>
                <a:cubicBezTo>
                  <a:pt x="10106816" y="3854390"/>
                  <a:pt x="10133807" y="3856427"/>
                  <a:pt x="10162834" y="3850825"/>
                </a:cubicBezTo>
                <a:cubicBezTo>
                  <a:pt x="10200518" y="3914991"/>
                  <a:pt x="10238203" y="3979665"/>
                  <a:pt x="10275888" y="4043831"/>
                </a:cubicBezTo>
                <a:cubicBezTo>
                  <a:pt x="10280471" y="4051470"/>
                  <a:pt x="10288110" y="4058600"/>
                  <a:pt x="10284545" y="4069294"/>
                </a:cubicBezTo>
                <a:cubicBezTo>
                  <a:pt x="10243805" y="4107488"/>
                  <a:pt x="10215796" y="4153829"/>
                  <a:pt x="10198991" y="4207301"/>
                </a:cubicBezTo>
                <a:cubicBezTo>
                  <a:pt x="10165889" y="4198135"/>
                  <a:pt x="10141955" y="4171653"/>
                  <a:pt x="10111400" y="4157903"/>
                </a:cubicBezTo>
                <a:cubicBezTo>
                  <a:pt x="10102233" y="4151283"/>
                  <a:pt x="10106816" y="4142626"/>
                  <a:pt x="10107835" y="4134478"/>
                </a:cubicBezTo>
                <a:cubicBezTo>
                  <a:pt x="10110381" y="4114617"/>
                  <a:pt x="10108344" y="4095775"/>
                  <a:pt x="10098159" y="4077951"/>
                </a:cubicBezTo>
                <a:cubicBezTo>
                  <a:pt x="10074733" y="4037211"/>
                  <a:pt x="10021262" y="4023971"/>
                  <a:pt x="9981540" y="4048924"/>
                </a:cubicBezTo>
                <a:cubicBezTo>
                  <a:pt x="9940800" y="4074386"/>
                  <a:pt x="9930615" y="4130404"/>
                  <a:pt x="9958624" y="4169107"/>
                </a:cubicBezTo>
                <a:cubicBezTo>
                  <a:pt x="9987651" y="4208829"/>
                  <a:pt x="10040613" y="4213921"/>
                  <a:pt x="10081353" y="4180820"/>
                </a:cubicBezTo>
                <a:cubicBezTo>
                  <a:pt x="10121075" y="4195079"/>
                  <a:pt x="10151630" y="4223597"/>
                  <a:pt x="10187787" y="4243967"/>
                </a:cubicBezTo>
                <a:cubicBezTo>
                  <a:pt x="10178621" y="4287763"/>
                  <a:pt x="10176584" y="4331049"/>
                  <a:pt x="10184732" y="4375354"/>
                </a:cubicBezTo>
                <a:cubicBezTo>
                  <a:pt x="10182695" y="4389104"/>
                  <a:pt x="10170982" y="4386048"/>
                  <a:pt x="10162834" y="4386558"/>
                </a:cubicBezTo>
                <a:cubicBezTo>
                  <a:pt x="10106816" y="4390122"/>
                  <a:pt x="10051308" y="4393687"/>
                  <a:pt x="9995290" y="4397252"/>
                </a:cubicBezTo>
                <a:cubicBezTo>
                  <a:pt x="9993762" y="4393178"/>
                  <a:pt x="9992235" y="4389104"/>
                  <a:pt x="9990198" y="4385539"/>
                </a:cubicBezTo>
                <a:cubicBezTo>
                  <a:pt x="9972374" y="4347345"/>
                  <a:pt x="9933670" y="4327484"/>
                  <a:pt x="9894458" y="4337160"/>
                </a:cubicBezTo>
                <a:cubicBezTo>
                  <a:pt x="9855246" y="4346836"/>
                  <a:pt x="9830293" y="4379428"/>
                  <a:pt x="9830801" y="4420677"/>
                </a:cubicBezTo>
                <a:cubicBezTo>
                  <a:pt x="9831311" y="4459890"/>
                  <a:pt x="9857792" y="4491972"/>
                  <a:pt x="9896495" y="4500120"/>
                </a:cubicBezTo>
                <a:cubicBezTo>
                  <a:pt x="9935707" y="4508268"/>
                  <a:pt x="9975429" y="4488408"/>
                  <a:pt x="9990198" y="4448686"/>
                </a:cubicBezTo>
                <a:cubicBezTo>
                  <a:pt x="9996309" y="4432390"/>
                  <a:pt x="10005984" y="4428825"/>
                  <a:pt x="10020243" y="4428316"/>
                </a:cubicBezTo>
                <a:cubicBezTo>
                  <a:pt x="10028901" y="4428316"/>
                  <a:pt x="10037049" y="4426788"/>
                  <a:pt x="10045706" y="4425770"/>
                </a:cubicBezTo>
                <a:cubicBezTo>
                  <a:pt x="10085937" y="4424751"/>
                  <a:pt x="10126168" y="4423224"/>
                  <a:pt x="10166399" y="4418640"/>
                </a:cubicBezTo>
                <a:cubicBezTo>
                  <a:pt x="10172510" y="4419150"/>
                  <a:pt x="10178621" y="4419659"/>
                  <a:pt x="10184222" y="4416603"/>
                </a:cubicBezTo>
                <a:cubicBezTo>
                  <a:pt x="10196444" y="4418640"/>
                  <a:pt x="10196954" y="4428825"/>
                  <a:pt x="10200009" y="4437483"/>
                </a:cubicBezTo>
                <a:lnTo>
                  <a:pt x="10214773" y="4465887"/>
                </a:lnTo>
                <a:lnTo>
                  <a:pt x="10137373" y="4640708"/>
                </a:lnTo>
                <a:lnTo>
                  <a:pt x="10127513" y="4649332"/>
                </a:lnTo>
                <a:cubicBezTo>
                  <a:pt x="10121680" y="4656302"/>
                  <a:pt x="10116874" y="4664227"/>
                  <a:pt x="10113437" y="4672757"/>
                </a:cubicBezTo>
                <a:lnTo>
                  <a:pt x="10112201" y="4697564"/>
                </a:lnTo>
                <a:lnTo>
                  <a:pt x="9789793" y="5425774"/>
                </a:lnTo>
                <a:lnTo>
                  <a:pt x="9782579" y="5413664"/>
                </a:lnTo>
                <a:cubicBezTo>
                  <a:pt x="9760661" y="5386909"/>
                  <a:pt x="9735006" y="5363160"/>
                  <a:pt x="9706565" y="5341756"/>
                </a:cubicBezTo>
                <a:cubicBezTo>
                  <a:pt x="9698356" y="5335305"/>
                  <a:pt x="9686627" y="5332373"/>
                  <a:pt x="9683696" y="5320058"/>
                </a:cubicBezTo>
                <a:cubicBezTo>
                  <a:pt x="9730022" y="5256140"/>
                  <a:pt x="9772830" y="5189876"/>
                  <a:pt x="9812706" y="5121266"/>
                </a:cubicBezTo>
                <a:cubicBezTo>
                  <a:pt x="9820329" y="5122439"/>
                  <a:pt x="9827952" y="5123025"/>
                  <a:pt x="9835575" y="5124198"/>
                </a:cubicBezTo>
                <a:cubicBezTo>
                  <a:pt x="9883661" y="5131822"/>
                  <a:pt x="9927642" y="5107779"/>
                  <a:pt x="9944647" y="5064384"/>
                </a:cubicBezTo>
                <a:cubicBezTo>
                  <a:pt x="9961653" y="5020404"/>
                  <a:pt x="9944061" y="4971146"/>
                  <a:pt x="9904185" y="4947103"/>
                </a:cubicBezTo>
                <a:cubicBezTo>
                  <a:pt x="9884248" y="4935375"/>
                  <a:pt x="9861817" y="4931417"/>
                  <a:pt x="9840560" y="4934642"/>
                </a:cubicBezTo>
                <a:cubicBezTo>
                  <a:pt x="9819302" y="4937867"/>
                  <a:pt x="9799218" y="4948276"/>
                  <a:pt x="9783971" y="4965282"/>
                </a:cubicBezTo>
                <a:cubicBezTo>
                  <a:pt x="9751719" y="5001052"/>
                  <a:pt x="9751132" y="5050311"/>
                  <a:pt x="9782212" y="5090773"/>
                </a:cubicBezTo>
                <a:cubicBezTo>
                  <a:pt x="9786317" y="5104260"/>
                  <a:pt x="9776348" y="5112470"/>
                  <a:pt x="9770484" y="5122439"/>
                </a:cubicBezTo>
                <a:cubicBezTo>
                  <a:pt x="9731781" y="5184012"/>
                  <a:pt x="9692491" y="5245585"/>
                  <a:pt x="9653202" y="5307157"/>
                </a:cubicBezTo>
                <a:cubicBezTo>
                  <a:pt x="9592216" y="5279596"/>
                  <a:pt x="9528297" y="5262590"/>
                  <a:pt x="9460860" y="5263177"/>
                </a:cubicBezTo>
                <a:cubicBezTo>
                  <a:pt x="9449132" y="5263177"/>
                  <a:pt x="9431540" y="5274318"/>
                  <a:pt x="9426262" y="5253795"/>
                </a:cubicBezTo>
                <a:cubicBezTo>
                  <a:pt x="9421571" y="5235616"/>
                  <a:pt x="9422157" y="5219196"/>
                  <a:pt x="9445614" y="5209228"/>
                </a:cubicBezTo>
                <a:cubicBezTo>
                  <a:pt x="9477280" y="5195154"/>
                  <a:pt x="9492526" y="5166419"/>
                  <a:pt x="9494872" y="5131822"/>
                </a:cubicBezTo>
                <a:cubicBezTo>
                  <a:pt x="9497804" y="5083736"/>
                  <a:pt x="9464379" y="5040928"/>
                  <a:pt x="9418052" y="5032132"/>
                </a:cubicBezTo>
                <a:cubicBezTo>
                  <a:pt x="9368794" y="5022750"/>
                  <a:pt x="9322468" y="5050311"/>
                  <a:pt x="9307807" y="5097223"/>
                </a:cubicBezTo>
                <a:cubicBezTo>
                  <a:pt x="9292561" y="5145309"/>
                  <a:pt x="9314844" y="5196913"/>
                  <a:pt x="9363516" y="5213919"/>
                </a:cubicBezTo>
                <a:cubicBezTo>
                  <a:pt x="9388146" y="5222715"/>
                  <a:pt x="9388146" y="5237375"/>
                  <a:pt x="9389318" y="5256140"/>
                </a:cubicBezTo>
                <a:cubicBezTo>
                  <a:pt x="9390491" y="5277837"/>
                  <a:pt x="9371726" y="5274318"/>
                  <a:pt x="9360584" y="5277251"/>
                </a:cubicBezTo>
                <a:cubicBezTo>
                  <a:pt x="9305462" y="5292497"/>
                  <a:pt x="9255030" y="5317127"/>
                  <a:pt x="9210463" y="5353484"/>
                </a:cubicBezTo>
                <a:cubicBezTo>
                  <a:pt x="9166483" y="5276664"/>
                  <a:pt x="9121916" y="5201018"/>
                  <a:pt x="9077935" y="5125958"/>
                </a:cubicBezTo>
                <a:cubicBezTo>
                  <a:pt x="9074417" y="5120094"/>
                  <a:pt x="9071485" y="5114229"/>
                  <a:pt x="9072658" y="5106606"/>
                </a:cubicBezTo>
                <a:cubicBezTo>
                  <a:pt x="9113120" y="5062626"/>
                  <a:pt x="9112533" y="5003985"/>
                  <a:pt x="9070898" y="4966455"/>
                </a:cubicBezTo>
                <a:cubicBezTo>
                  <a:pt x="9031022" y="4930097"/>
                  <a:pt x="8967104" y="4934789"/>
                  <a:pt x="8933092" y="4976423"/>
                </a:cubicBezTo>
                <a:cubicBezTo>
                  <a:pt x="8899081" y="5017472"/>
                  <a:pt x="8904945" y="5078458"/>
                  <a:pt x="8946579" y="5112470"/>
                </a:cubicBezTo>
                <a:cubicBezTo>
                  <a:pt x="8973554" y="5134753"/>
                  <a:pt x="9004634" y="5137099"/>
                  <a:pt x="9038059" y="5130649"/>
                </a:cubicBezTo>
                <a:cubicBezTo>
                  <a:pt x="9081453" y="5204536"/>
                  <a:pt x="9124848" y="5279010"/>
                  <a:pt x="9168242" y="5352897"/>
                </a:cubicBezTo>
                <a:cubicBezTo>
                  <a:pt x="9173520" y="5361694"/>
                  <a:pt x="9182316" y="5369903"/>
                  <a:pt x="9178211" y="5382218"/>
                </a:cubicBezTo>
                <a:cubicBezTo>
                  <a:pt x="9131298" y="5426198"/>
                  <a:pt x="9099046" y="5479561"/>
                  <a:pt x="9079695" y="5541134"/>
                </a:cubicBezTo>
                <a:cubicBezTo>
                  <a:pt x="9041578" y="5530579"/>
                  <a:pt x="9014017" y="5500086"/>
                  <a:pt x="8978832" y="5484252"/>
                </a:cubicBezTo>
                <a:cubicBezTo>
                  <a:pt x="8968277" y="5476630"/>
                  <a:pt x="8973554" y="5466660"/>
                  <a:pt x="8974727" y="5457278"/>
                </a:cubicBezTo>
                <a:cubicBezTo>
                  <a:pt x="8977659" y="5434408"/>
                  <a:pt x="8975314" y="5412711"/>
                  <a:pt x="8963586" y="5392187"/>
                </a:cubicBezTo>
                <a:cubicBezTo>
                  <a:pt x="8936611" y="5345274"/>
                  <a:pt x="8875038" y="5330028"/>
                  <a:pt x="8829298" y="5358761"/>
                </a:cubicBezTo>
                <a:cubicBezTo>
                  <a:pt x="8782385" y="5388082"/>
                  <a:pt x="8770657" y="5452586"/>
                  <a:pt x="8802910" y="5497153"/>
                </a:cubicBezTo>
                <a:cubicBezTo>
                  <a:pt x="8836335" y="5542893"/>
                  <a:pt x="8897321" y="5548757"/>
                  <a:pt x="8944234" y="5510641"/>
                </a:cubicBezTo>
                <a:cubicBezTo>
                  <a:pt x="8989974" y="5527061"/>
                  <a:pt x="9025158" y="5559899"/>
                  <a:pt x="9066794" y="5583356"/>
                </a:cubicBezTo>
                <a:cubicBezTo>
                  <a:pt x="9056238" y="5633787"/>
                  <a:pt x="9053893" y="5683631"/>
                  <a:pt x="9063275" y="5734649"/>
                </a:cubicBezTo>
                <a:cubicBezTo>
                  <a:pt x="9060929" y="5750482"/>
                  <a:pt x="9047442" y="5746963"/>
                  <a:pt x="9038059" y="5747550"/>
                </a:cubicBezTo>
                <a:cubicBezTo>
                  <a:pt x="8973554" y="5751655"/>
                  <a:pt x="8909636" y="5755760"/>
                  <a:pt x="8845131" y="5759864"/>
                </a:cubicBezTo>
                <a:cubicBezTo>
                  <a:pt x="8843371" y="5755173"/>
                  <a:pt x="8841613" y="5750482"/>
                  <a:pt x="8839267" y="5746377"/>
                </a:cubicBezTo>
                <a:cubicBezTo>
                  <a:pt x="8818742" y="5702396"/>
                  <a:pt x="8774175" y="5679527"/>
                  <a:pt x="8729022" y="5690668"/>
                </a:cubicBezTo>
                <a:cubicBezTo>
                  <a:pt x="8683868" y="5701810"/>
                  <a:pt x="8655135" y="5739340"/>
                  <a:pt x="8655721" y="5786839"/>
                </a:cubicBezTo>
                <a:cubicBezTo>
                  <a:pt x="8656307" y="5831993"/>
                  <a:pt x="8686801" y="5868936"/>
                  <a:pt x="8731368" y="5878319"/>
                </a:cubicBezTo>
                <a:cubicBezTo>
                  <a:pt x="8776521" y="5887701"/>
                  <a:pt x="8822261" y="5864832"/>
                  <a:pt x="8839267" y="5819092"/>
                </a:cubicBezTo>
                <a:cubicBezTo>
                  <a:pt x="8846304" y="5800327"/>
                  <a:pt x="8857445" y="5796222"/>
                  <a:pt x="8873865" y="5795635"/>
                </a:cubicBezTo>
                <a:cubicBezTo>
                  <a:pt x="8883834" y="5795635"/>
                  <a:pt x="8893217" y="5793876"/>
                  <a:pt x="8903185" y="5792703"/>
                </a:cubicBezTo>
                <a:cubicBezTo>
                  <a:pt x="8949512" y="5791530"/>
                  <a:pt x="8995838" y="5789771"/>
                  <a:pt x="9042164" y="5784493"/>
                </a:cubicBezTo>
                <a:cubicBezTo>
                  <a:pt x="9049201" y="5785080"/>
                  <a:pt x="9056238" y="5785666"/>
                  <a:pt x="9062688" y="5782148"/>
                </a:cubicBezTo>
                <a:cubicBezTo>
                  <a:pt x="9076762" y="5784493"/>
                  <a:pt x="9077349" y="5796222"/>
                  <a:pt x="9080867" y="5806191"/>
                </a:cubicBezTo>
                <a:cubicBezTo>
                  <a:pt x="9094354" y="5843134"/>
                  <a:pt x="9111947" y="5877733"/>
                  <a:pt x="9134817" y="5909985"/>
                </a:cubicBezTo>
                <a:cubicBezTo>
                  <a:pt x="9164137" y="5949860"/>
                  <a:pt x="9162965" y="5949274"/>
                  <a:pt x="9134817" y="5992668"/>
                </a:cubicBezTo>
                <a:cubicBezTo>
                  <a:pt x="9120743" y="6014365"/>
                  <a:pt x="9108428" y="6024921"/>
                  <a:pt x="9079108" y="6018470"/>
                </a:cubicBezTo>
                <a:cubicBezTo>
                  <a:pt x="9038059" y="6009674"/>
                  <a:pt x="8997011" y="6037822"/>
                  <a:pt x="8981178" y="6077111"/>
                </a:cubicBezTo>
                <a:cubicBezTo>
                  <a:pt x="8965344" y="6117573"/>
                  <a:pt x="8978246" y="6163900"/>
                  <a:pt x="9012844" y="6189701"/>
                </a:cubicBezTo>
                <a:cubicBezTo>
                  <a:pt x="9046856" y="6214917"/>
                  <a:pt x="9093768" y="6214917"/>
                  <a:pt x="9127780" y="6189701"/>
                </a:cubicBezTo>
                <a:cubicBezTo>
                  <a:pt x="9162965" y="6163900"/>
                  <a:pt x="9179970" y="6115227"/>
                  <a:pt x="9158273" y="6077697"/>
                </a:cubicBezTo>
                <a:cubicBezTo>
                  <a:pt x="9140681" y="6047791"/>
                  <a:pt x="9149477" y="6029612"/>
                  <a:pt x="9167069" y="6008501"/>
                </a:cubicBezTo>
                <a:cubicBezTo>
                  <a:pt x="9172347" y="6002637"/>
                  <a:pt x="9176452" y="5996187"/>
                  <a:pt x="9180557" y="5989150"/>
                </a:cubicBezTo>
                <a:cubicBezTo>
                  <a:pt x="9188180" y="5975076"/>
                  <a:pt x="9195804" y="5976249"/>
                  <a:pt x="9207532" y="5986218"/>
                </a:cubicBezTo>
                <a:cubicBezTo>
                  <a:pt x="9250926" y="6021989"/>
                  <a:pt x="9300184" y="6047791"/>
                  <a:pt x="9354720" y="6063037"/>
                </a:cubicBezTo>
                <a:cubicBezTo>
                  <a:pt x="9363516" y="6065383"/>
                  <a:pt x="9371726" y="6067729"/>
                  <a:pt x="9372312" y="6079457"/>
                </a:cubicBezTo>
                <a:cubicBezTo>
                  <a:pt x="9370553" y="6084148"/>
                  <a:pt x="9368794" y="6090012"/>
                  <a:pt x="9369967" y="6094117"/>
                </a:cubicBezTo>
                <a:cubicBezTo>
                  <a:pt x="9358825" y="6161554"/>
                  <a:pt x="9351202" y="6229577"/>
                  <a:pt x="9344751" y="6298187"/>
                </a:cubicBezTo>
                <a:cubicBezTo>
                  <a:pt x="9341819" y="6311088"/>
                  <a:pt x="9330091" y="6309329"/>
                  <a:pt x="9321295" y="6311674"/>
                </a:cubicBezTo>
                <a:cubicBezTo>
                  <a:pt x="9301357" y="6318125"/>
                  <a:pt x="9284351" y="6328680"/>
                  <a:pt x="9270864" y="6345099"/>
                </a:cubicBezTo>
                <a:cubicBezTo>
                  <a:pt x="9236852" y="6389666"/>
                  <a:pt x="9246821" y="6452998"/>
                  <a:pt x="9293147" y="6484078"/>
                </a:cubicBezTo>
                <a:lnTo>
                  <a:pt x="9317015" y="6493620"/>
                </a:lnTo>
                <a:lnTo>
                  <a:pt x="9155689" y="6858000"/>
                </a:lnTo>
                <a:lnTo>
                  <a:pt x="0" y="6858000"/>
                </a:lnTo>
                <a:lnTo>
                  <a:pt x="552112" y="5610966"/>
                </a:lnTo>
                <a:lnTo>
                  <a:pt x="550885" y="5621088"/>
                </a:lnTo>
                <a:cubicBezTo>
                  <a:pt x="548195" y="5624450"/>
                  <a:pt x="549541" y="5627814"/>
                  <a:pt x="550213" y="5631177"/>
                </a:cubicBezTo>
                <a:cubicBezTo>
                  <a:pt x="550213" y="5635212"/>
                  <a:pt x="550213" y="5639248"/>
                  <a:pt x="548195" y="5643284"/>
                </a:cubicBezTo>
                <a:cubicBezTo>
                  <a:pt x="544832" y="5647319"/>
                  <a:pt x="546177" y="5652028"/>
                  <a:pt x="546177" y="5656737"/>
                </a:cubicBezTo>
                <a:cubicBezTo>
                  <a:pt x="545505" y="5697767"/>
                  <a:pt x="548195" y="5738124"/>
                  <a:pt x="547523" y="5779155"/>
                </a:cubicBezTo>
                <a:cubicBezTo>
                  <a:pt x="546850" y="5801352"/>
                  <a:pt x="546850" y="5822875"/>
                  <a:pt x="546850" y="5845072"/>
                </a:cubicBezTo>
                <a:cubicBezTo>
                  <a:pt x="546177" y="5851125"/>
                  <a:pt x="546177" y="5857179"/>
                  <a:pt x="545505" y="5863233"/>
                </a:cubicBezTo>
                <a:cubicBezTo>
                  <a:pt x="540796" y="5912334"/>
                  <a:pt x="523308" y="5958073"/>
                  <a:pt x="509855" y="6005157"/>
                </a:cubicBezTo>
                <a:cubicBezTo>
                  <a:pt x="498421" y="6044169"/>
                  <a:pt x="491022" y="6077801"/>
                  <a:pt x="517255" y="6112777"/>
                </a:cubicBezTo>
                <a:cubicBezTo>
                  <a:pt x="528016" y="6139682"/>
                  <a:pt x="546177" y="6153135"/>
                  <a:pt x="570392" y="6164569"/>
                </a:cubicBezTo>
                <a:cubicBezTo>
                  <a:pt x="577118" y="6167933"/>
                  <a:pt x="599988" y="6155152"/>
                  <a:pt x="606714" y="6152462"/>
                </a:cubicBezTo>
                <a:cubicBezTo>
                  <a:pt x="628237" y="6143718"/>
                  <a:pt x="665905" y="6129593"/>
                  <a:pt x="688101" y="6120848"/>
                </a:cubicBezTo>
                <a:cubicBezTo>
                  <a:pt x="764109" y="6091926"/>
                  <a:pt x="823972" y="6068384"/>
                  <a:pt x="899979" y="6040134"/>
                </a:cubicBezTo>
                <a:cubicBezTo>
                  <a:pt x="901997" y="6046860"/>
                  <a:pt x="900651" y="6060985"/>
                  <a:pt x="904015" y="6052240"/>
                </a:cubicBezTo>
                <a:cubicBezTo>
                  <a:pt x="907378" y="6050896"/>
                  <a:pt x="925538" y="6040806"/>
                  <a:pt x="929574" y="6040134"/>
                </a:cubicBezTo>
                <a:cubicBezTo>
                  <a:pt x="943027" y="6037443"/>
                  <a:pt x="939664" y="6027354"/>
                  <a:pt x="933610" y="6013901"/>
                </a:cubicBezTo>
                <a:cubicBezTo>
                  <a:pt x="920830" y="5985650"/>
                  <a:pt x="910069" y="5956728"/>
                  <a:pt x="898634" y="5927805"/>
                </a:cubicBezTo>
                <a:cubicBezTo>
                  <a:pt x="896616" y="5922424"/>
                  <a:pt x="889217" y="5888120"/>
                  <a:pt x="901324" y="5878703"/>
                </a:cubicBezTo>
                <a:cubicBezTo>
                  <a:pt x="904687" y="5876686"/>
                  <a:pt x="908051" y="5876012"/>
                  <a:pt x="910741" y="5873322"/>
                </a:cubicBezTo>
                <a:cubicBezTo>
                  <a:pt x="912086" y="5871304"/>
                  <a:pt x="935628" y="5867269"/>
                  <a:pt x="944372" y="5863233"/>
                </a:cubicBezTo>
                <a:cubicBezTo>
                  <a:pt x="1002218" y="5835655"/>
                  <a:pt x="1047285" y="5792607"/>
                  <a:pt x="1084279" y="5741488"/>
                </a:cubicBezTo>
                <a:cubicBezTo>
                  <a:pt x="1089660" y="5734088"/>
                  <a:pt x="1096386" y="5727362"/>
                  <a:pt x="1095713" y="5717273"/>
                </a:cubicBezTo>
                <a:cubicBezTo>
                  <a:pt x="1096386" y="5715255"/>
                  <a:pt x="1095713" y="5713237"/>
                  <a:pt x="1097058" y="5711892"/>
                </a:cubicBezTo>
                <a:cubicBezTo>
                  <a:pt x="1107820" y="5700458"/>
                  <a:pt x="1101094" y="5693731"/>
                  <a:pt x="1092350" y="5686332"/>
                </a:cubicBezTo>
                <a:cubicBezTo>
                  <a:pt x="1076207" y="5672880"/>
                  <a:pt x="1060737" y="5658082"/>
                  <a:pt x="1044594" y="5644629"/>
                </a:cubicBezTo>
                <a:cubicBezTo>
                  <a:pt x="1037867" y="5639248"/>
                  <a:pt x="1035177" y="5633867"/>
                  <a:pt x="1037195" y="5624450"/>
                </a:cubicBezTo>
                <a:cubicBezTo>
                  <a:pt x="1044594" y="5586783"/>
                  <a:pt x="1050647" y="5549116"/>
                  <a:pt x="1058046" y="5511449"/>
                </a:cubicBezTo>
                <a:cubicBezTo>
                  <a:pt x="1069481" y="5455621"/>
                  <a:pt x="1075534" y="5398448"/>
                  <a:pt x="1093695" y="5343966"/>
                </a:cubicBezTo>
                <a:cubicBezTo>
                  <a:pt x="1154905" y="5164374"/>
                  <a:pt x="1199970" y="4980747"/>
                  <a:pt x="1226203" y="4793084"/>
                </a:cubicBezTo>
                <a:cubicBezTo>
                  <a:pt x="1247054" y="4646452"/>
                  <a:pt x="1260507" y="4498473"/>
                  <a:pt x="1273287" y="4351169"/>
                </a:cubicBezTo>
                <a:lnTo>
                  <a:pt x="1305774" y="3908700"/>
                </a:lnTo>
                <a:lnTo>
                  <a:pt x="1319097" y="3878607"/>
                </a:lnTo>
                <a:lnTo>
                  <a:pt x="1319698" y="3878312"/>
                </a:lnTo>
                <a:cubicBezTo>
                  <a:pt x="1342567" y="3872931"/>
                  <a:pt x="1365437" y="3866877"/>
                  <a:pt x="1388306" y="3861497"/>
                </a:cubicBezTo>
                <a:cubicBezTo>
                  <a:pt x="1390996" y="3851407"/>
                  <a:pt x="1388306" y="3841318"/>
                  <a:pt x="1390324" y="3831229"/>
                </a:cubicBezTo>
                <a:cubicBezTo>
                  <a:pt x="1390324" y="3828538"/>
                  <a:pt x="1390324" y="3825847"/>
                  <a:pt x="1390324" y="3823157"/>
                </a:cubicBezTo>
                <a:lnTo>
                  <a:pt x="1383847" y="3732357"/>
                </a:lnTo>
                <a:close/>
              </a:path>
            </a:pathLst>
          </a:custGeom>
          <a:solidFill>
            <a:schemeClr val="accent4"/>
          </a:solidFill>
          <a:ln w="9293"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 xmlns:a16="http://schemas.microsoft.com/office/drawing/2014/main" id="{447548EA-DD17-43F9-AACD-F23CB7F25EAD}"/>
              </a:ext>
            </a:extLst>
          </p:cNvPr>
          <p:cNvSpPr/>
          <p:nvPr userDrawn="1"/>
        </p:nvSpPr>
        <p:spPr>
          <a:xfrm>
            <a:off x="10644056" y="5716915"/>
            <a:ext cx="873784" cy="85043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CD3D5115-8999-478C-BF76-47C5692CB962}"/>
              </a:ext>
            </a:extLst>
          </p:cNvPr>
          <p:cNvSpPr/>
          <p:nvPr userDrawn="1"/>
        </p:nvSpPr>
        <p:spPr>
          <a:xfrm>
            <a:off x="893813" y="5721307"/>
            <a:ext cx="470839" cy="188335"/>
          </a:xfrm>
          <a:custGeom>
            <a:avLst/>
            <a:gdLst>
              <a:gd name="connsiteX0" fmla="*/ 2960 w 654032"/>
              <a:gd name="connsiteY0" fmla="*/ 269088 h 261613"/>
              <a:gd name="connsiteX1" fmla="*/ 7631 w 654032"/>
              <a:gd name="connsiteY1" fmla="*/ 222371 h 261613"/>
              <a:gd name="connsiteX2" fmla="*/ 43136 w 654032"/>
              <a:gd name="connsiteY2" fmla="*/ 205553 h 261613"/>
              <a:gd name="connsiteX3" fmla="*/ 154321 w 654032"/>
              <a:gd name="connsiteY3" fmla="*/ 143887 h 261613"/>
              <a:gd name="connsiteX4" fmla="*/ 282325 w 654032"/>
              <a:gd name="connsiteY4" fmla="*/ 0 h 261613"/>
              <a:gd name="connsiteX5" fmla="*/ 477600 w 654032"/>
              <a:gd name="connsiteY5" fmla="*/ 64469 h 261613"/>
              <a:gd name="connsiteX6" fmla="*/ 576640 w 654032"/>
              <a:gd name="connsiteY6" fmla="*/ 72878 h 261613"/>
              <a:gd name="connsiteX7" fmla="*/ 653255 w 654032"/>
              <a:gd name="connsiteY7" fmla="*/ 196210 h 261613"/>
              <a:gd name="connsiteX8" fmla="*/ 456111 w 654032"/>
              <a:gd name="connsiteY8" fmla="*/ 269088 h 261613"/>
              <a:gd name="connsiteX9" fmla="*/ 177680 w 654032"/>
              <a:gd name="connsiteY9" fmla="*/ 258810 h 261613"/>
              <a:gd name="connsiteX10" fmla="*/ 2960 w 654032"/>
              <a:gd name="connsiteY10" fmla="*/ 269088 h 2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32" h="261613">
                <a:moveTo>
                  <a:pt x="2960" y="269088"/>
                </a:moveTo>
                <a:cubicBezTo>
                  <a:pt x="-2646" y="256941"/>
                  <a:pt x="157" y="230780"/>
                  <a:pt x="7631" y="222371"/>
                </a:cubicBezTo>
                <a:cubicBezTo>
                  <a:pt x="14172" y="214896"/>
                  <a:pt x="36596" y="207422"/>
                  <a:pt x="43136" y="205553"/>
                </a:cubicBezTo>
                <a:cubicBezTo>
                  <a:pt x="87049" y="196210"/>
                  <a:pt x="119751" y="170049"/>
                  <a:pt x="154321" y="143887"/>
                </a:cubicBezTo>
                <a:cubicBezTo>
                  <a:pt x="209447" y="101842"/>
                  <a:pt x="240280" y="53257"/>
                  <a:pt x="282325" y="0"/>
                </a:cubicBezTo>
                <a:cubicBezTo>
                  <a:pt x="343991" y="51388"/>
                  <a:pt x="399116" y="65403"/>
                  <a:pt x="477600" y="64469"/>
                </a:cubicBezTo>
                <a:cubicBezTo>
                  <a:pt x="510302" y="64469"/>
                  <a:pt x="543938" y="63534"/>
                  <a:pt x="576640" y="72878"/>
                </a:cubicBezTo>
                <a:cubicBezTo>
                  <a:pt x="629897" y="87827"/>
                  <a:pt x="664467" y="142019"/>
                  <a:pt x="653255" y="196210"/>
                </a:cubicBezTo>
                <a:cubicBezTo>
                  <a:pt x="636437" y="280300"/>
                  <a:pt x="520580" y="269088"/>
                  <a:pt x="456111" y="269088"/>
                </a:cubicBezTo>
                <a:cubicBezTo>
                  <a:pt x="363612" y="268154"/>
                  <a:pt x="270179" y="258810"/>
                  <a:pt x="177680" y="258810"/>
                </a:cubicBezTo>
                <a:cubicBezTo>
                  <a:pt x="117882" y="257876"/>
                  <a:pt x="64625" y="265351"/>
                  <a:pt x="2960" y="269088"/>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0FA44E46-E220-4C0D-BAFF-7A21112D0D41}"/>
              </a:ext>
            </a:extLst>
          </p:cNvPr>
          <p:cNvSpPr/>
          <p:nvPr userDrawn="1"/>
        </p:nvSpPr>
        <p:spPr>
          <a:xfrm>
            <a:off x="489961" y="6040132"/>
            <a:ext cx="699532" cy="349766"/>
          </a:xfrm>
          <a:custGeom>
            <a:avLst/>
            <a:gdLst>
              <a:gd name="connsiteX0" fmla="*/ 33240 w 971705"/>
              <a:gd name="connsiteY0" fmla="*/ 94367 h 485852"/>
              <a:gd name="connsiteX1" fmla="*/ 93971 w 971705"/>
              <a:gd name="connsiteY1" fmla="*/ 163508 h 485852"/>
              <a:gd name="connsiteX2" fmla="*/ 129476 w 971705"/>
              <a:gd name="connsiteY2" fmla="*/ 168180 h 485852"/>
              <a:gd name="connsiteX3" fmla="*/ 569547 w 971705"/>
              <a:gd name="connsiteY3" fmla="*/ 0 h 485852"/>
              <a:gd name="connsiteX4" fmla="*/ 726514 w 971705"/>
              <a:gd name="connsiteY4" fmla="*/ 161639 h 485852"/>
              <a:gd name="connsiteX5" fmla="*/ 866664 w 971705"/>
              <a:gd name="connsiteY5" fmla="*/ 214896 h 485852"/>
              <a:gd name="connsiteX6" fmla="*/ 934871 w 971705"/>
              <a:gd name="connsiteY6" fmla="*/ 249467 h 485852"/>
              <a:gd name="connsiteX7" fmla="*/ 954492 w 971705"/>
              <a:gd name="connsiteY7" fmla="*/ 390551 h 485852"/>
              <a:gd name="connsiteX8" fmla="*/ 801261 w 971705"/>
              <a:gd name="connsiteY8" fmla="*/ 475575 h 485852"/>
              <a:gd name="connsiteX9" fmla="*/ 609723 w 971705"/>
              <a:gd name="connsiteY9" fmla="*/ 482115 h 485852"/>
              <a:gd name="connsiteX10" fmla="*/ 421922 w 971705"/>
              <a:gd name="connsiteY10" fmla="*/ 416712 h 485852"/>
              <a:gd name="connsiteX11" fmla="*/ 250005 w 971705"/>
              <a:gd name="connsiteY11" fmla="*/ 347572 h 485852"/>
              <a:gd name="connsiteX12" fmla="*/ 182733 w 971705"/>
              <a:gd name="connsiteY12" fmla="*/ 330753 h 485852"/>
              <a:gd name="connsiteX13" fmla="*/ 94906 w 971705"/>
              <a:gd name="connsiteY13" fmla="*/ 306461 h 485852"/>
              <a:gd name="connsiteX14" fmla="*/ 57532 w 971705"/>
              <a:gd name="connsiteY14" fmla="*/ 292446 h 485852"/>
              <a:gd name="connsiteX15" fmla="*/ 2407 w 971705"/>
              <a:gd name="connsiteY15" fmla="*/ 187801 h 485852"/>
              <a:gd name="connsiteX16" fmla="*/ 33240 w 971705"/>
              <a:gd name="connsiteY16" fmla="*/ 94367 h 48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705" h="485852">
                <a:moveTo>
                  <a:pt x="33240" y="94367"/>
                </a:moveTo>
                <a:cubicBezTo>
                  <a:pt x="55664" y="113989"/>
                  <a:pt x="67810" y="148559"/>
                  <a:pt x="93971" y="163508"/>
                </a:cubicBezTo>
                <a:cubicBezTo>
                  <a:pt x="106118" y="170983"/>
                  <a:pt x="116395" y="172852"/>
                  <a:pt x="129476" y="168180"/>
                </a:cubicBezTo>
                <a:cubicBezTo>
                  <a:pt x="276166" y="112120"/>
                  <a:pt x="422856" y="56060"/>
                  <a:pt x="569547" y="0"/>
                </a:cubicBezTo>
                <a:cubicBezTo>
                  <a:pt x="592905" y="82221"/>
                  <a:pt x="648965" y="131741"/>
                  <a:pt x="726514" y="161639"/>
                </a:cubicBezTo>
                <a:cubicBezTo>
                  <a:pt x="773231" y="179392"/>
                  <a:pt x="819948" y="197144"/>
                  <a:pt x="866664" y="214896"/>
                </a:cubicBezTo>
                <a:cubicBezTo>
                  <a:pt x="890957" y="224240"/>
                  <a:pt x="913381" y="235452"/>
                  <a:pt x="934871" y="249467"/>
                </a:cubicBezTo>
                <a:cubicBezTo>
                  <a:pt x="986259" y="285906"/>
                  <a:pt x="994668" y="341965"/>
                  <a:pt x="954492" y="390551"/>
                </a:cubicBezTo>
                <a:cubicBezTo>
                  <a:pt x="915250" y="439136"/>
                  <a:pt x="859190" y="459692"/>
                  <a:pt x="801261" y="475575"/>
                </a:cubicBezTo>
                <a:cubicBezTo>
                  <a:pt x="740529" y="492393"/>
                  <a:pt x="671389" y="497065"/>
                  <a:pt x="609723" y="482115"/>
                </a:cubicBezTo>
                <a:cubicBezTo>
                  <a:pt x="545254" y="466232"/>
                  <a:pt x="483588" y="441005"/>
                  <a:pt x="421922" y="416712"/>
                </a:cubicBezTo>
                <a:cubicBezTo>
                  <a:pt x="364928" y="393354"/>
                  <a:pt x="306999" y="369995"/>
                  <a:pt x="250005" y="347572"/>
                </a:cubicBezTo>
                <a:cubicBezTo>
                  <a:pt x="227581" y="338228"/>
                  <a:pt x="206091" y="337294"/>
                  <a:pt x="182733" y="330753"/>
                </a:cubicBezTo>
                <a:cubicBezTo>
                  <a:pt x="153769" y="323279"/>
                  <a:pt x="124804" y="314870"/>
                  <a:pt x="94906" y="306461"/>
                </a:cubicBezTo>
                <a:cubicBezTo>
                  <a:pt x="81825" y="302723"/>
                  <a:pt x="69679" y="298052"/>
                  <a:pt x="57532" y="292446"/>
                </a:cubicBezTo>
                <a:cubicBezTo>
                  <a:pt x="10816" y="271891"/>
                  <a:pt x="-6936" y="238255"/>
                  <a:pt x="2407" y="187801"/>
                </a:cubicBezTo>
                <a:cubicBezTo>
                  <a:pt x="7079" y="159771"/>
                  <a:pt x="23897" y="120529"/>
                  <a:pt x="33240" y="94367"/>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4A79E7B5-FE81-414C-BC66-62FE693A21CD}"/>
              </a:ext>
            </a:extLst>
          </p:cNvPr>
          <p:cNvSpPr/>
          <p:nvPr userDrawn="1"/>
        </p:nvSpPr>
        <p:spPr>
          <a:xfrm>
            <a:off x="616803" y="2305711"/>
            <a:ext cx="803790" cy="3565153"/>
          </a:xfrm>
          <a:custGeom>
            <a:avLst/>
            <a:gdLst>
              <a:gd name="connsiteX0" fmla="*/ 303469 w 880209"/>
              <a:gd name="connsiteY0" fmla="*/ 3751377 h 3904105"/>
              <a:gd name="connsiteX1" fmla="*/ 301997 w 880209"/>
              <a:gd name="connsiteY1" fmla="*/ 3883961 h 3904105"/>
              <a:gd name="connsiteX2" fmla="*/ 310099 w 880209"/>
              <a:gd name="connsiteY2" fmla="*/ 3903849 h 3904105"/>
              <a:gd name="connsiteX3" fmla="*/ 320412 w 880209"/>
              <a:gd name="connsiteY3" fmla="*/ 3900166 h 3904105"/>
              <a:gd name="connsiteX4" fmla="*/ 303469 w 880209"/>
              <a:gd name="connsiteY4" fmla="*/ 3751377 h 3904105"/>
              <a:gd name="connsiteX5" fmla="*/ 342509 w 880209"/>
              <a:gd name="connsiteY5" fmla="*/ 3458957 h 3904105"/>
              <a:gd name="connsiteX6" fmla="*/ 303469 w 880209"/>
              <a:gd name="connsiteY6" fmla="*/ 3724125 h 3904105"/>
              <a:gd name="connsiteX7" fmla="*/ 342509 w 880209"/>
              <a:gd name="connsiteY7" fmla="*/ 3458957 h 3904105"/>
              <a:gd name="connsiteX8" fmla="*/ 556115 w 880209"/>
              <a:gd name="connsiteY8" fmla="*/ 2540448 h 3904105"/>
              <a:gd name="connsiteX9" fmla="*/ 350609 w 880209"/>
              <a:gd name="connsiteY9" fmla="*/ 3431705 h 3904105"/>
              <a:gd name="connsiteX10" fmla="*/ 394067 w 880209"/>
              <a:gd name="connsiteY10" fmla="*/ 3325637 h 3904105"/>
              <a:gd name="connsiteX11" fmla="*/ 480246 w 880209"/>
              <a:gd name="connsiteY11" fmla="*/ 2977237 h 3904105"/>
              <a:gd name="connsiteX12" fmla="*/ 543593 w 880209"/>
              <a:gd name="connsiteY12" fmla="*/ 2619262 h 3904105"/>
              <a:gd name="connsiteX13" fmla="*/ 556115 w 880209"/>
              <a:gd name="connsiteY13" fmla="*/ 2540448 h 3904105"/>
              <a:gd name="connsiteX14" fmla="*/ 620933 w 880209"/>
              <a:gd name="connsiteY14" fmla="*/ 2125020 h 3904105"/>
              <a:gd name="connsiteX15" fmla="*/ 565690 w 880209"/>
              <a:gd name="connsiteY15" fmla="*/ 2481524 h 3904105"/>
              <a:gd name="connsiteX16" fmla="*/ 620933 w 880209"/>
              <a:gd name="connsiteY16" fmla="*/ 2125020 h 3904105"/>
              <a:gd name="connsiteX17" fmla="*/ 224655 w 880209"/>
              <a:gd name="connsiteY17" fmla="*/ 1768105 h 3904105"/>
              <a:gd name="connsiteX18" fmla="*/ 256327 w 880209"/>
              <a:gd name="connsiteY18" fmla="*/ 1775579 h 3904105"/>
              <a:gd name="connsiteX19" fmla="*/ 257626 w 880209"/>
              <a:gd name="connsiteY19" fmla="*/ 1773933 h 3904105"/>
              <a:gd name="connsiteX20" fmla="*/ 348401 w 880209"/>
              <a:gd name="connsiteY20" fmla="*/ 1792088 h 3904105"/>
              <a:gd name="connsiteX21" fmla="*/ 477302 w 880209"/>
              <a:gd name="connsiteY21" fmla="*/ 1779566 h 3904105"/>
              <a:gd name="connsiteX22" fmla="*/ 259274 w 880209"/>
              <a:gd name="connsiteY22" fmla="*/ 1770727 h 3904105"/>
              <a:gd name="connsiteX23" fmla="*/ 258268 w 880209"/>
              <a:gd name="connsiteY23" fmla="*/ 1771734 h 3904105"/>
              <a:gd name="connsiteX24" fmla="*/ 0 w 880209"/>
              <a:gd name="connsiteY24" fmla="*/ 1722113 h 3904105"/>
              <a:gd name="connsiteX25" fmla="*/ 92072 w 880209"/>
              <a:gd name="connsiteY25" fmla="*/ 1743476 h 3904105"/>
              <a:gd name="connsiteX26" fmla="*/ 92074 w 880209"/>
              <a:gd name="connsiteY26" fmla="*/ 1743475 h 3904105"/>
              <a:gd name="connsiteX27" fmla="*/ 176779 w 880209"/>
              <a:gd name="connsiteY27" fmla="*/ 1758943 h 3904105"/>
              <a:gd name="connsiteX28" fmla="*/ 95594 w 880209"/>
              <a:gd name="connsiteY28" fmla="*/ 1740657 h 3904105"/>
              <a:gd name="connsiteX29" fmla="*/ 95755 w 880209"/>
              <a:gd name="connsiteY29" fmla="*/ 1740529 h 3904105"/>
              <a:gd name="connsiteX30" fmla="*/ 0 w 880209"/>
              <a:gd name="connsiteY30" fmla="*/ 1722113 h 3904105"/>
              <a:gd name="connsiteX31" fmla="*/ 517076 w 880209"/>
              <a:gd name="connsiteY31" fmla="*/ 1055512 h 3904105"/>
              <a:gd name="connsiteX32" fmla="*/ 516339 w 880209"/>
              <a:gd name="connsiteY32" fmla="*/ 1061405 h 3904105"/>
              <a:gd name="connsiteX33" fmla="*/ 591470 w 880209"/>
              <a:gd name="connsiteY33" fmla="*/ 1467995 h 3904105"/>
              <a:gd name="connsiteX34" fmla="*/ 629035 w 880209"/>
              <a:gd name="connsiteY34" fmla="*/ 1673500 h 3904105"/>
              <a:gd name="connsiteX35" fmla="*/ 632258 w 880209"/>
              <a:gd name="connsiteY35" fmla="*/ 1689335 h 3904105"/>
              <a:gd name="connsiteX36" fmla="*/ 637138 w 880209"/>
              <a:gd name="connsiteY36" fmla="*/ 1705172 h 3904105"/>
              <a:gd name="connsiteX37" fmla="*/ 635665 w 880209"/>
              <a:gd name="connsiteY37" fmla="*/ 1686389 h 3904105"/>
              <a:gd name="connsiteX38" fmla="*/ 632895 w 880209"/>
              <a:gd name="connsiteY38" fmla="*/ 1672265 h 3904105"/>
              <a:gd name="connsiteX39" fmla="*/ 633639 w 880209"/>
              <a:gd name="connsiteY39" fmla="*/ 1672027 h 3904105"/>
              <a:gd name="connsiteX40" fmla="*/ 632719 w 880209"/>
              <a:gd name="connsiteY40" fmla="*/ 1668344 h 3904105"/>
              <a:gd name="connsiteX41" fmla="*/ 623143 w 880209"/>
              <a:gd name="connsiteY41" fmla="*/ 1476098 h 3904105"/>
              <a:gd name="connsiteX42" fmla="*/ 622406 w 880209"/>
              <a:gd name="connsiteY42" fmla="*/ 1468732 h 3904105"/>
              <a:gd name="connsiteX43" fmla="*/ 589997 w 880209"/>
              <a:gd name="connsiteY43" fmla="*/ 1364875 h 3904105"/>
              <a:gd name="connsiteX44" fmla="*/ 558324 w 880209"/>
              <a:gd name="connsiteY44" fmla="*/ 1262490 h 3904105"/>
              <a:gd name="connsiteX45" fmla="*/ 556851 w 880209"/>
              <a:gd name="connsiteY45" fmla="*/ 1169682 h 3904105"/>
              <a:gd name="connsiteX46" fmla="*/ 517076 w 880209"/>
              <a:gd name="connsiteY46" fmla="*/ 1055512 h 3904105"/>
              <a:gd name="connsiteX47" fmla="*/ 778562 w 880209"/>
              <a:gd name="connsiteY47" fmla="*/ 943552 h 3904105"/>
              <a:gd name="connsiteX48" fmla="*/ 729946 w 880209"/>
              <a:gd name="connsiteY48" fmla="*/ 1009845 h 3904105"/>
              <a:gd name="connsiteX49" fmla="*/ 778562 w 880209"/>
              <a:gd name="connsiteY49" fmla="*/ 943552 h 3904105"/>
              <a:gd name="connsiteX50" fmla="*/ 278425 w 880209"/>
              <a:gd name="connsiteY50" fmla="*/ 849271 h 3904105"/>
              <a:gd name="connsiteX51" fmla="*/ 275479 w 880209"/>
              <a:gd name="connsiteY51" fmla="*/ 852217 h 3904105"/>
              <a:gd name="connsiteX52" fmla="*/ 283581 w 880209"/>
              <a:gd name="connsiteY52" fmla="*/ 858110 h 3904105"/>
              <a:gd name="connsiteX53" fmla="*/ 568636 w 880209"/>
              <a:gd name="connsiteY53" fmla="*/ 1076136 h 3904105"/>
              <a:gd name="connsiteX54" fmla="*/ 595890 w 880209"/>
              <a:gd name="connsiteY54" fmla="*/ 1080555 h 3904105"/>
              <a:gd name="connsiteX55" fmla="*/ 665128 w 880209"/>
              <a:gd name="connsiteY55" fmla="*/ 1057722 h 3904105"/>
              <a:gd name="connsiteX56" fmla="*/ 665864 w 880209"/>
              <a:gd name="connsiteY56" fmla="*/ 1056248 h 3904105"/>
              <a:gd name="connsiteX57" fmla="*/ 665128 w 880209"/>
              <a:gd name="connsiteY57" fmla="*/ 1054038 h 3904105"/>
              <a:gd name="connsiteX58" fmla="*/ 620196 w 880209"/>
              <a:gd name="connsiteY58" fmla="*/ 1058459 h 3904105"/>
              <a:gd name="connsiteX59" fmla="*/ 502344 w 880209"/>
              <a:gd name="connsiteY59" fmla="*/ 1004688 h 3904105"/>
              <a:gd name="connsiteX60" fmla="*/ 309361 w 880209"/>
              <a:gd name="connsiteY60" fmla="*/ 871368 h 3904105"/>
              <a:gd name="connsiteX61" fmla="*/ 278425 w 880209"/>
              <a:gd name="connsiteY61" fmla="*/ 849271 h 3904105"/>
              <a:gd name="connsiteX62" fmla="*/ 811706 w 880209"/>
              <a:gd name="connsiteY62" fmla="*/ 826437 h 3904105"/>
              <a:gd name="connsiteX63" fmla="*/ 880209 w 880209"/>
              <a:gd name="connsiteY63" fmla="*/ 847798 h 3904105"/>
              <a:gd name="connsiteX64" fmla="*/ 811706 w 880209"/>
              <a:gd name="connsiteY64" fmla="*/ 826437 h 3904105"/>
              <a:gd name="connsiteX65" fmla="*/ 706376 w 880209"/>
              <a:gd name="connsiteY65" fmla="*/ 698273 h 3904105"/>
              <a:gd name="connsiteX66" fmla="*/ 796976 w 880209"/>
              <a:gd name="connsiteY66" fmla="*/ 810233 h 3904105"/>
              <a:gd name="connsiteX67" fmla="*/ 706376 w 880209"/>
              <a:gd name="connsiteY67" fmla="*/ 698273 h 3904105"/>
              <a:gd name="connsiteX68" fmla="*/ 643767 w 880209"/>
              <a:gd name="connsiteY68" fmla="*/ 584104 h 3904105"/>
              <a:gd name="connsiteX69" fmla="*/ 727738 w 880209"/>
              <a:gd name="connsiteY69" fmla="*/ 612094 h 3904105"/>
              <a:gd name="connsiteX70" fmla="*/ 643767 w 880209"/>
              <a:gd name="connsiteY70" fmla="*/ 584104 h 3904105"/>
              <a:gd name="connsiteX71" fmla="*/ 828649 w 880209"/>
              <a:gd name="connsiteY71" fmla="*/ 555377 h 3904105"/>
              <a:gd name="connsiteX72" fmla="*/ 734366 w 880209"/>
              <a:gd name="connsiteY72" fmla="*/ 611357 h 3904105"/>
              <a:gd name="connsiteX73" fmla="*/ 771196 w 880209"/>
              <a:gd name="connsiteY73" fmla="*/ 608411 h 3904105"/>
              <a:gd name="connsiteX74" fmla="*/ 816863 w 880209"/>
              <a:gd name="connsiteY74" fmla="*/ 570845 h 3904105"/>
              <a:gd name="connsiteX75" fmla="*/ 828649 w 880209"/>
              <a:gd name="connsiteY75" fmla="*/ 555377 h 3904105"/>
              <a:gd name="connsiteX76" fmla="*/ 686488 w 880209"/>
              <a:gd name="connsiteY76" fmla="*/ 385965 h 3904105"/>
              <a:gd name="connsiteX77" fmla="*/ 683542 w 880209"/>
              <a:gd name="connsiteY77" fmla="*/ 387438 h 3904105"/>
              <a:gd name="connsiteX78" fmla="*/ 695327 w 880209"/>
              <a:gd name="connsiteY78" fmla="*/ 452993 h 3904105"/>
              <a:gd name="connsiteX79" fmla="*/ 717425 w 880209"/>
              <a:gd name="connsiteY79" fmla="*/ 573793 h 3904105"/>
              <a:gd name="connsiteX80" fmla="*/ 734367 w 880209"/>
              <a:gd name="connsiteY80" fmla="*/ 584842 h 3904105"/>
              <a:gd name="connsiteX81" fmla="*/ 743206 w 880209"/>
              <a:gd name="connsiteY81" fmla="*/ 582632 h 3904105"/>
              <a:gd name="connsiteX82" fmla="*/ 751308 w 880209"/>
              <a:gd name="connsiteY82" fmla="*/ 568637 h 3904105"/>
              <a:gd name="connsiteX83" fmla="*/ 723318 w 880209"/>
              <a:gd name="connsiteY83" fmla="*/ 488349 h 3904105"/>
              <a:gd name="connsiteX84" fmla="*/ 686488 w 880209"/>
              <a:gd name="connsiteY84" fmla="*/ 385965 h 3904105"/>
              <a:gd name="connsiteX85" fmla="*/ 373943 w 880209"/>
              <a:gd name="connsiteY85" fmla="*/ 235704 h 3904105"/>
              <a:gd name="connsiteX86" fmla="*/ 389687 w 880209"/>
              <a:gd name="connsiteY86" fmla="*/ 268482 h 3904105"/>
              <a:gd name="connsiteX87" fmla="*/ 398210 w 880209"/>
              <a:gd name="connsiteY87" fmla="*/ 283454 h 3904105"/>
              <a:gd name="connsiteX88" fmla="*/ 383756 w 880209"/>
              <a:gd name="connsiteY88" fmla="*/ 268850 h 3904105"/>
              <a:gd name="connsiteX89" fmla="*/ 390385 w 880209"/>
              <a:gd name="connsiteY89" fmla="*/ 280635 h 3904105"/>
              <a:gd name="connsiteX90" fmla="*/ 542119 w 880209"/>
              <a:gd name="connsiteY90" fmla="*/ 465515 h 3904105"/>
              <a:gd name="connsiteX91" fmla="*/ 617250 w 880209"/>
              <a:gd name="connsiteY91" fmla="*/ 554641 h 3904105"/>
              <a:gd name="connsiteX92" fmla="*/ 626826 w 880209"/>
              <a:gd name="connsiteY92" fmla="*/ 563479 h 3904105"/>
              <a:gd name="connsiteX93" fmla="*/ 617250 w 880209"/>
              <a:gd name="connsiteY93" fmla="*/ 550958 h 3904105"/>
              <a:gd name="connsiteX94" fmla="*/ 617250 w 880209"/>
              <a:gd name="connsiteY94" fmla="*/ 551695 h 3904105"/>
              <a:gd name="connsiteX95" fmla="*/ 576738 w 880209"/>
              <a:gd name="connsiteY95" fmla="*/ 491295 h 3904105"/>
              <a:gd name="connsiteX96" fmla="*/ 470671 w 880209"/>
              <a:gd name="connsiteY96" fmla="*/ 361658 h 3904105"/>
              <a:gd name="connsiteX97" fmla="*/ 428318 w 880209"/>
              <a:gd name="connsiteY97" fmla="*/ 313873 h 3904105"/>
              <a:gd name="connsiteX98" fmla="*/ 405989 w 880209"/>
              <a:gd name="connsiteY98" fmla="*/ 291313 h 3904105"/>
              <a:gd name="connsiteX99" fmla="*/ 401565 w 880209"/>
              <a:gd name="connsiteY99" fmla="*/ 260195 h 3904105"/>
              <a:gd name="connsiteX100" fmla="*/ 373943 w 880209"/>
              <a:gd name="connsiteY100" fmla="*/ 235704 h 3904105"/>
              <a:gd name="connsiteX101" fmla="*/ 283344 w 880209"/>
              <a:gd name="connsiteY101" fmla="*/ 131846 h 3904105"/>
              <a:gd name="connsiteX102" fmla="*/ 362894 w 880209"/>
              <a:gd name="connsiteY102" fmla="*/ 216553 h 3904105"/>
              <a:gd name="connsiteX103" fmla="*/ 283344 w 880209"/>
              <a:gd name="connsiteY103" fmla="*/ 131846 h 3904105"/>
              <a:gd name="connsiteX104" fmla="*/ 93308 w 880209"/>
              <a:gd name="connsiteY104" fmla="*/ 0 h 3904105"/>
              <a:gd name="connsiteX105" fmla="*/ 216316 w 880209"/>
              <a:gd name="connsiteY105" fmla="*/ 95755 h 3904105"/>
              <a:gd name="connsiteX106" fmla="*/ 264929 w 880209"/>
              <a:gd name="connsiteY106" fmla="*/ 119325 h 3904105"/>
              <a:gd name="connsiteX107" fmla="*/ 93308 w 880209"/>
              <a:gd name="connsiteY107" fmla="*/ 0 h 39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80209" h="3904105">
                <a:moveTo>
                  <a:pt x="303469" y="3751377"/>
                </a:moveTo>
                <a:cubicBezTo>
                  <a:pt x="297577" y="3795572"/>
                  <a:pt x="296840" y="3839767"/>
                  <a:pt x="301997" y="3883961"/>
                </a:cubicBezTo>
                <a:cubicBezTo>
                  <a:pt x="302733" y="3891327"/>
                  <a:pt x="301997" y="3899429"/>
                  <a:pt x="310099" y="3903849"/>
                </a:cubicBezTo>
                <a:cubicBezTo>
                  <a:pt x="316729" y="3904585"/>
                  <a:pt x="319676" y="3903849"/>
                  <a:pt x="320412" y="3900166"/>
                </a:cubicBezTo>
                <a:cubicBezTo>
                  <a:pt x="318939" y="3850079"/>
                  <a:pt x="310099" y="3800728"/>
                  <a:pt x="303469" y="3751377"/>
                </a:cubicBezTo>
                <a:close/>
                <a:moveTo>
                  <a:pt x="342509" y="3458957"/>
                </a:moveTo>
                <a:cubicBezTo>
                  <a:pt x="299050" y="3525249"/>
                  <a:pt x="280635" y="3654887"/>
                  <a:pt x="303469" y="3724125"/>
                </a:cubicBezTo>
                <a:cubicBezTo>
                  <a:pt x="312308" y="3634999"/>
                  <a:pt x="327777" y="3547347"/>
                  <a:pt x="342509" y="3458957"/>
                </a:cubicBezTo>
                <a:close/>
                <a:moveTo>
                  <a:pt x="556115" y="2540448"/>
                </a:moveTo>
                <a:cubicBezTo>
                  <a:pt x="482457" y="2836552"/>
                  <a:pt x="408798" y="3131918"/>
                  <a:pt x="350609" y="3431705"/>
                </a:cubicBezTo>
                <a:cubicBezTo>
                  <a:pt x="369023" y="3397822"/>
                  <a:pt x="381545" y="3361730"/>
                  <a:pt x="394067" y="3325637"/>
                </a:cubicBezTo>
                <a:cubicBezTo>
                  <a:pt x="433106" y="3212205"/>
                  <a:pt x="457413" y="3095090"/>
                  <a:pt x="480246" y="2977237"/>
                </a:cubicBezTo>
                <a:cubicBezTo>
                  <a:pt x="503817" y="2857912"/>
                  <a:pt x="523705" y="2738587"/>
                  <a:pt x="543593" y="2619262"/>
                </a:cubicBezTo>
                <a:cubicBezTo>
                  <a:pt x="548012" y="2592745"/>
                  <a:pt x="551695" y="2566965"/>
                  <a:pt x="556115" y="2540448"/>
                </a:cubicBezTo>
                <a:close/>
                <a:moveTo>
                  <a:pt x="620933" y="2125020"/>
                </a:moveTo>
                <a:cubicBezTo>
                  <a:pt x="602519" y="2244346"/>
                  <a:pt x="584104" y="2362935"/>
                  <a:pt x="565690" y="2481524"/>
                </a:cubicBezTo>
                <a:cubicBezTo>
                  <a:pt x="607675" y="2366618"/>
                  <a:pt x="608411" y="2245082"/>
                  <a:pt x="620933" y="2125020"/>
                </a:cubicBezTo>
                <a:close/>
                <a:moveTo>
                  <a:pt x="224655" y="1768105"/>
                </a:moveTo>
                <a:cubicBezTo>
                  <a:pt x="234967" y="1769973"/>
                  <a:pt x="246016" y="1772776"/>
                  <a:pt x="256327" y="1775579"/>
                </a:cubicBezTo>
                <a:lnTo>
                  <a:pt x="257626" y="1773933"/>
                </a:lnTo>
                <a:lnTo>
                  <a:pt x="348401" y="1792088"/>
                </a:lnTo>
                <a:cubicBezTo>
                  <a:pt x="385967" y="1800928"/>
                  <a:pt x="438263" y="1796508"/>
                  <a:pt x="477302" y="1779566"/>
                </a:cubicBezTo>
                <a:cubicBezTo>
                  <a:pt x="402907" y="1781776"/>
                  <a:pt x="330723" y="1780303"/>
                  <a:pt x="259274" y="1770727"/>
                </a:cubicBezTo>
                <a:lnTo>
                  <a:pt x="258268" y="1771734"/>
                </a:lnTo>
                <a:close/>
                <a:moveTo>
                  <a:pt x="0" y="1722113"/>
                </a:moveTo>
                <a:cubicBezTo>
                  <a:pt x="30200" y="1728743"/>
                  <a:pt x="61136" y="1736110"/>
                  <a:pt x="92072" y="1743476"/>
                </a:cubicBezTo>
                <a:lnTo>
                  <a:pt x="92074" y="1743475"/>
                </a:lnTo>
                <a:lnTo>
                  <a:pt x="176779" y="1758943"/>
                </a:lnTo>
                <a:lnTo>
                  <a:pt x="95594" y="1740657"/>
                </a:lnTo>
                <a:lnTo>
                  <a:pt x="95755" y="1740529"/>
                </a:lnTo>
                <a:cubicBezTo>
                  <a:pt x="64818" y="1730216"/>
                  <a:pt x="32409" y="1726533"/>
                  <a:pt x="0" y="1722113"/>
                </a:cubicBezTo>
                <a:close/>
                <a:moveTo>
                  <a:pt x="517076" y="1055512"/>
                </a:moveTo>
                <a:cubicBezTo>
                  <a:pt x="515602" y="1057722"/>
                  <a:pt x="516339" y="1059195"/>
                  <a:pt x="516339" y="1061405"/>
                </a:cubicBezTo>
                <a:cubicBezTo>
                  <a:pt x="541383" y="1196935"/>
                  <a:pt x="566426" y="1332465"/>
                  <a:pt x="591470" y="1467995"/>
                </a:cubicBezTo>
                <a:cubicBezTo>
                  <a:pt x="603992" y="1536497"/>
                  <a:pt x="616514" y="1604998"/>
                  <a:pt x="629035" y="1673500"/>
                </a:cubicBezTo>
                <a:lnTo>
                  <a:pt x="632258" y="1689335"/>
                </a:lnTo>
                <a:cubicBezTo>
                  <a:pt x="633087" y="1694676"/>
                  <a:pt x="634192" y="1700016"/>
                  <a:pt x="637138" y="1705172"/>
                </a:cubicBezTo>
                <a:cubicBezTo>
                  <a:pt x="636401" y="1698911"/>
                  <a:pt x="636217" y="1692650"/>
                  <a:pt x="635665" y="1686389"/>
                </a:cubicBezTo>
                <a:lnTo>
                  <a:pt x="632895" y="1672265"/>
                </a:lnTo>
                <a:lnTo>
                  <a:pt x="633639" y="1672027"/>
                </a:lnTo>
                <a:cubicBezTo>
                  <a:pt x="634008" y="1671106"/>
                  <a:pt x="633455" y="1669817"/>
                  <a:pt x="632719" y="1668344"/>
                </a:cubicBezTo>
                <a:cubicBezTo>
                  <a:pt x="627563" y="1604262"/>
                  <a:pt x="622406" y="1540180"/>
                  <a:pt x="623143" y="1476098"/>
                </a:cubicBezTo>
                <a:cubicBezTo>
                  <a:pt x="623143" y="1473888"/>
                  <a:pt x="622406" y="1470942"/>
                  <a:pt x="622406" y="1468732"/>
                </a:cubicBezTo>
                <a:cubicBezTo>
                  <a:pt x="617987" y="1431903"/>
                  <a:pt x="603255" y="1398757"/>
                  <a:pt x="589997" y="1364875"/>
                </a:cubicBezTo>
                <a:cubicBezTo>
                  <a:pt x="577475" y="1330992"/>
                  <a:pt x="560534" y="1299319"/>
                  <a:pt x="558324" y="1262490"/>
                </a:cubicBezTo>
                <a:cubicBezTo>
                  <a:pt x="556851" y="1231554"/>
                  <a:pt x="558324" y="1200618"/>
                  <a:pt x="556851" y="1169682"/>
                </a:cubicBezTo>
                <a:cubicBezTo>
                  <a:pt x="554641" y="1127697"/>
                  <a:pt x="535490" y="1091605"/>
                  <a:pt x="517076" y="1055512"/>
                </a:cubicBezTo>
                <a:close/>
                <a:moveTo>
                  <a:pt x="778562" y="943552"/>
                </a:moveTo>
                <a:cubicBezTo>
                  <a:pt x="763093" y="966386"/>
                  <a:pt x="748361" y="989220"/>
                  <a:pt x="729946" y="1009845"/>
                </a:cubicBezTo>
                <a:cubicBezTo>
                  <a:pt x="759410" y="997323"/>
                  <a:pt x="766776" y="969333"/>
                  <a:pt x="778562" y="943552"/>
                </a:cubicBezTo>
                <a:close/>
                <a:moveTo>
                  <a:pt x="278425" y="849271"/>
                </a:moveTo>
                <a:cubicBezTo>
                  <a:pt x="277688" y="850007"/>
                  <a:pt x="276215" y="851481"/>
                  <a:pt x="275479" y="852217"/>
                </a:cubicBezTo>
                <a:cubicBezTo>
                  <a:pt x="278425" y="854427"/>
                  <a:pt x="280635" y="855900"/>
                  <a:pt x="283581" y="858110"/>
                </a:cubicBezTo>
                <a:cubicBezTo>
                  <a:pt x="378600" y="931031"/>
                  <a:pt x="473617" y="1003216"/>
                  <a:pt x="568636" y="1076136"/>
                </a:cubicBezTo>
                <a:cubicBezTo>
                  <a:pt x="577475" y="1083502"/>
                  <a:pt x="585577" y="1084238"/>
                  <a:pt x="595890" y="1080555"/>
                </a:cubicBezTo>
                <a:cubicBezTo>
                  <a:pt x="618724" y="1072453"/>
                  <a:pt x="642294" y="1065087"/>
                  <a:pt x="665128" y="1057722"/>
                </a:cubicBezTo>
                <a:cubicBezTo>
                  <a:pt x="665864" y="1057722"/>
                  <a:pt x="665864" y="1057722"/>
                  <a:pt x="665864" y="1056248"/>
                </a:cubicBezTo>
                <a:cubicBezTo>
                  <a:pt x="666601" y="1055512"/>
                  <a:pt x="665864" y="1054776"/>
                  <a:pt x="665128" y="1054038"/>
                </a:cubicBezTo>
                <a:cubicBezTo>
                  <a:pt x="650396" y="1055512"/>
                  <a:pt x="636401" y="1061405"/>
                  <a:pt x="620196" y="1058459"/>
                </a:cubicBezTo>
                <a:cubicBezTo>
                  <a:pt x="576002" y="1050356"/>
                  <a:pt x="539173" y="1027522"/>
                  <a:pt x="502344" y="1004688"/>
                </a:cubicBezTo>
                <a:cubicBezTo>
                  <a:pt x="436052" y="962703"/>
                  <a:pt x="372707" y="917773"/>
                  <a:pt x="309361" y="871368"/>
                </a:cubicBezTo>
                <a:cubicBezTo>
                  <a:pt x="299049" y="864003"/>
                  <a:pt x="288737" y="856637"/>
                  <a:pt x="278425" y="849271"/>
                </a:cubicBezTo>
                <a:close/>
                <a:moveTo>
                  <a:pt x="811706" y="826437"/>
                </a:moveTo>
                <a:cubicBezTo>
                  <a:pt x="838223" y="862529"/>
                  <a:pt x="830858" y="861057"/>
                  <a:pt x="880209" y="847798"/>
                </a:cubicBezTo>
                <a:cubicBezTo>
                  <a:pt x="854428" y="845589"/>
                  <a:pt x="834540" y="838222"/>
                  <a:pt x="811706" y="826437"/>
                </a:cubicBezTo>
                <a:close/>
                <a:moveTo>
                  <a:pt x="706376" y="698273"/>
                </a:moveTo>
                <a:cubicBezTo>
                  <a:pt x="730683" y="740994"/>
                  <a:pt x="756464" y="782243"/>
                  <a:pt x="796976" y="810233"/>
                </a:cubicBezTo>
                <a:cubicBezTo>
                  <a:pt x="766776" y="773404"/>
                  <a:pt x="736576" y="735839"/>
                  <a:pt x="706376" y="698273"/>
                </a:cubicBezTo>
                <a:close/>
                <a:moveTo>
                  <a:pt x="643767" y="584104"/>
                </a:moveTo>
                <a:cubicBezTo>
                  <a:pt x="654816" y="613567"/>
                  <a:pt x="700485" y="626826"/>
                  <a:pt x="727738" y="612094"/>
                </a:cubicBezTo>
                <a:cubicBezTo>
                  <a:pt x="699011" y="602518"/>
                  <a:pt x="672494" y="593679"/>
                  <a:pt x="643767" y="584104"/>
                </a:cubicBezTo>
                <a:close/>
                <a:moveTo>
                  <a:pt x="828649" y="555377"/>
                </a:moveTo>
                <a:cubicBezTo>
                  <a:pt x="796975" y="578948"/>
                  <a:pt x="768249" y="597362"/>
                  <a:pt x="734366" y="611357"/>
                </a:cubicBezTo>
                <a:cubicBezTo>
                  <a:pt x="749098" y="623143"/>
                  <a:pt x="760147" y="619460"/>
                  <a:pt x="771196" y="608411"/>
                </a:cubicBezTo>
                <a:cubicBezTo>
                  <a:pt x="785927" y="595153"/>
                  <a:pt x="801395" y="583367"/>
                  <a:pt x="816863" y="570845"/>
                </a:cubicBezTo>
                <a:cubicBezTo>
                  <a:pt x="820546" y="567162"/>
                  <a:pt x="824966" y="564216"/>
                  <a:pt x="828649" y="555377"/>
                </a:cubicBezTo>
                <a:close/>
                <a:moveTo>
                  <a:pt x="686488" y="385965"/>
                </a:moveTo>
                <a:cubicBezTo>
                  <a:pt x="685752" y="385965"/>
                  <a:pt x="685016" y="386701"/>
                  <a:pt x="683542" y="387438"/>
                </a:cubicBezTo>
                <a:cubicBezTo>
                  <a:pt x="687225" y="409536"/>
                  <a:pt x="691645" y="430896"/>
                  <a:pt x="695327" y="452993"/>
                </a:cubicBezTo>
                <a:cubicBezTo>
                  <a:pt x="702694" y="493506"/>
                  <a:pt x="710059" y="533280"/>
                  <a:pt x="717425" y="573793"/>
                </a:cubicBezTo>
                <a:cubicBezTo>
                  <a:pt x="718898" y="584106"/>
                  <a:pt x="723318" y="589261"/>
                  <a:pt x="734367" y="584842"/>
                </a:cubicBezTo>
                <a:cubicBezTo>
                  <a:pt x="737313" y="583368"/>
                  <a:pt x="740260" y="582632"/>
                  <a:pt x="743206" y="582632"/>
                </a:cubicBezTo>
                <a:cubicBezTo>
                  <a:pt x="752781" y="581895"/>
                  <a:pt x="754991" y="578213"/>
                  <a:pt x="751308" y="568637"/>
                </a:cubicBezTo>
                <a:cubicBezTo>
                  <a:pt x="741732" y="542120"/>
                  <a:pt x="732893" y="514866"/>
                  <a:pt x="723318" y="488349"/>
                </a:cubicBezTo>
                <a:cubicBezTo>
                  <a:pt x="711533" y="453731"/>
                  <a:pt x="699011" y="419847"/>
                  <a:pt x="686488" y="385965"/>
                </a:cubicBezTo>
                <a:close/>
                <a:moveTo>
                  <a:pt x="373943" y="235704"/>
                </a:moveTo>
                <a:cubicBezTo>
                  <a:pt x="380204" y="246385"/>
                  <a:pt x="384807" y="257617"/>
                  <a:pt x="389687" y="268482"/>
                </a:cubicBezTo>
                <a:lnTo>
                  <a:pt x="398210" y="283454"/>
                </a:lnTo>
                <a:lnTo>
                  <a:pt x="383756" y="268850"/>
                </a:lnTo>
                <a:cubicBezTo>
                  <a:pt x="383756" y="274006"/>
                  <a:pt x="387439" y="276952"/>
                  <a:pt x="390385" y="280635"/>
                </a:cubicBezTo>
                <a:cubicBezTo>
                  <a:pt x="441209" y="342507"/>
                  <a:pt x="491296" y="404379"/>
                  <a:pt x="542119" y="465515"/>
                </a:cubicBezTo>
                <a:cubicBezTo>
                  <a:pt x="567163" y="495714"/>
                  <a:pt x="589997" y="526651"/>
                  <a:pt x="617250" y="554641"/>
                </a:cubicBezTo>
                <a:cubicBezTo>
                  <a:pt x="617987" y="558323"/>
                  <a:pt x="618724" y="562006"/>
                  <a:pt x="626826" y="563479"/>
                </a:cubicBezTo>
                <a:cubicBezTo>
                  <a:pt x="622406" y="557587"/>
                  <a:pt x="620196" y="554641"/>
                  <a:pt x="617250" y="550958"/>
                </a:cubicBezTo>
                <a:lnTo>
                  <a:pt x="617250" y="551695"/>
                </a:lnTo>
                <a:cubicBezTo>
                  <a:pt x="603991" y="531070"/>
                  <a:pt x="590733" y="511183"/>
                  <a:pt x="576738" y="491295"/>
                </a:cubicBezTo>
                <a:cubicBezTo>
                  <a:pt x="544329" y="445628"/>
                  <a:pt x="508237" y="402906"/>
                  <a:pt x="470671" y="361658"/>
                </a:cubicBezTo>
                <a:cubicBezTo>
                  <a:pt x="456308" y="345822"/>
                  <a:pt x="442497" y="329618"/>
                  <a:pt x="428318" y="313873"/>
                </a:cubicBezTo>
                <a:lnTo>
                  <a:pt x="405989" y="291313"/>
                </a:lnTo>
                <a:lnTo>
                  <a:pt x="401565" y="260195"/>
                </a:lnTo>
                <a:cubicBezTo>
                  <a:pt x="396040" y="249699"/>
                  <a:pt x="386833" y="241596"/>
                  <a:pt x="373943" y="235704"/>
                </a:cubicBezTo>
                <a:close/>
                <a:moveTo>
                  <a:pt x="283344" y="131846"/>
                </a:moveTo>
                <a:cubicBezTo>
                  <a:pt x="316490" y="153943"/>
                  <a:pt x="329748" y="194455"/>
                  <a:pt x="362894" y="216553"/>
                </a:cubicBezTo>
                <a:cubicBezTo>
                  <a:pt x="345216" y="179724"/>
                  <a:pt x="322382" y="148788"/>
                  <a:pt x="283344" y="131846"/>
                </a:cubicBezTo>
                <a:close/>
                <a:moveTo>
                  <a:pt x="93308" y="0"/>
                </a:moveTo>
                <a:cubicBezTo>
                  <a:pt x="133083" y="33882"/>
                  <a:pt x="174331" y="65555"/>
                  <a:pt x="216316" y="95755"/>
                </a:cubicBezTo>
                <a:cubicBezTo>
                  <a:pt x="230311" y="106803"/>
                  <a:pt x="243569" y="120062"/>
                  <a:pt x="264929" y="119325"/>
                </a:cubicBezTo>
                <a:cubicBezTo>
                  <a:pt x="207477" y="79550"/>
                  <a:pt x="150024" y="39775"/>
                  <a:pt x="93308" y="0"/>
                </a:cubicBezTo>
                <a:close/>
              </a:path>
            </a:pathLst>
          </a:custGeom>
          <a:solidFill>
            <a:schemeClr val="accent4">
              <a:lumMod val="50000"/>
            </a:schemeClr>
          </a:solidFill>
          <a:ln w="9293"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 xmlns:a16="http://schemas.microsoft.com/office/drawing/2014/main" id="{3B97EDE4-557B-4866-937A-246D356D3E9B}"/>
              </a:ext>
            </a:extLst>
          </p:cNvPr>
          <p:cNvSpPr/>
          <p:nvPr userDrawn="1"/>
        </p:nvSpPr>
        <p:spPr>
          <a:xfrm>
            <a:off x="530413" y="1457403"/>
            <a:ext cx="531375" cy="753341"/>
          </a:xfrm>
          <a:custGeom>
            <a:avLst/>
            <a:gdLst>
              <a:gd name="connsiteX0" fmla="*/ 649769 w 738122"/>
              <a:gd name="connsiteY0" fmla="*/ 968144 h 1046452"/>
              <a:gd name="connsiteX1" fmla="*/ 704894 w 738122"/>
              <a:gd name="connsiteY1" fmla="*/ 887791 h 1046452"/>
              <a:gd name="connsiteX2" fmla="*/ 732924 w 738122"/>
              <a:gd name="connsiteY2" fmla="*/ 780343 h 1046452"/>
              <a:gd name="connsiteX3" fmla="*/ 736662 w 738122"/>
              <a:gd name="connsiteY3" fmla="*/ 597214 h 1046452"/>
              <a:gd name="connsiteX4" fmla="*/ 726384 w 738122"/>
              <a:gd name="connsiteY4" fmla="*/ 547694 h 1046452"/>
              <a:gd name="connsiteX5" fmla="*/ 695551 w 738122"/>
              <a:gd name="connsiteY5" fmla="*/ 498174 h 1046452"/>
              <a:gd name="connsiteX6" fmla="*/ 689945 w 738122"/>
              <a:gd name="connsiteY6" fmla="*/ 450524 h 1046452"/>
              <a:gd name="connsiteX7" fmla="*/ 696485 w 738122"/>
              <a:gd name="connsiteY7" fmla="*/ 367368 h 1046452"/>
              <a:gd name="connsiteX8" fmla="*/ 690879 w 738122"/>
              <a:gd name="connsiteY8" fmla="*/ 315045 h 1046452"/>
              <a:gd name="connsiteX9" fmla="*/ 669390 w 738122"/>
              <a:gd name="connsiteY9" fmla="*/ 253379 h 1046452"/>
              <a:gd name="connsiteX10" fmla="*/ 587169 w 738122"/>
              <a:gd name="connsiteY10" fmla="*/ 111361 h 1046452"/>
              <a:gd name="connsiteX11" fmla="*/ 485326 w 738122"/>
              <a:gd name="connsiteY11" fmla="*/ 17928 h 1046452"/>
              <a:gd name="connsiteX12" fmla="*/ 441413 w 738122"/>
              <a:gd name="connsiteY12" fmla="*/ 5781 h 1046452"/>
              <a:gd name="connsiteX13" fmla="*/ 287248 w 738122"/>
              <a:gd name="connsiteY13" fmla="*/ 12322 h 1046452"/>
              <a:gd name="connsiteX14" fmla="*/ 139623 w 738122"/>
              <a:gd name="connsiteY14" fmla="*/ 59973 h 1046452"/>
              <a:gd name="connsiteX15" fmla="*/ 42453 w 738122"/>
              <a:gd name="connsiteY15" fmla="*/ 172092 h 1046452"/>
              <a:gd name="connsiteX16" fmla="*/ 408 w 738122"/>
              <a:gd name="connsiteY16" fmla="*/ 364565 h 1046452"/>
              <a:gd name="connsiteX17" fmla="*/ 48059 w 738122"/>
              <a:gd name="connsiteY17" fmla="*/ 544891 h 1046452"/>
              <a:gd name="connsiteX18" fmla="*/ 48059 w 738122"/>
              <a:gd name="connsiteY18" fmla="*/ 544891 h 1046452"/>
              <a:gd name="connsiteX19" fmla="*/ 50862 w 738122"/>
              <a:gd name="connsiteY19" fmla="*/ 548628 h 1046452"/>
              <a:gd name="connsiteX20" fmla="*/ 51796 w 738122"/>
              <a:gd name="connsiteY20" fmla="*/ 548628 h 1046452"/>
              <a:gd name="connsiteX21" fmla="*/ 74220 w 738122"/>
              <a:gd name="connsiteY21" fmla="*/ 640193 h 1046452"/>
              <a:gd name="connsiteX22" fmla="*/ 106922 w 738122"/>
              <a:gd name="connsiteY22" fmla="*/ 692516 h 1046452"/>
              <a:gd name="connsiteX23" fmla="*/ 145229 w 738122"/>
              <a:gd name="connsiteY23" fmla="*/ 747641 h 1046452"/>
              <a:gd name="connsiteX24" fmla="*/ 183537 w 738122"/>
              <a:gd name="connsiteY24" fmla="*/ 946654 h 1046452"/>
              <a:gd name="connsiteX25" fmla="*/ 576891 w 738122"/>
              <a:gd name="connsiteY25" fmla="*/ 1049431 h 1046452"/>
              <a:gd name="connsiteX26" fmla="*/ 593709 w 738122"/>
              <a:gd name="connsiteY26" fmla="*/ 1054102 h 1046452"/>
              <a:gd name="connsiteX27" fmla="*/ 596512 w 738122"/>
              <a:gd name="connsiteY27" fmla="*/ 1016729 h 10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8122" h="1046452">
                <a:moveTo>
                  <a:pt x="649769" y="968144"/>
                </a:moveTo>
                <a:cubicBezTo>
                  <a:pt x="674062" y="943851"/>
                  <a:pt x="693683" y="919558"/>
                  <a:pt x="704894" y="887791"/>
                </a:cubicBezTo>
                <a:cubicBezTo>
                  <a:pt x="717041" y="852286"/>
                  <a:pt x="727318" y="816782"/>
                  <a:pt x="732924" y="780343"/>
                </a:cubicBezTo>
                <a:cubicBezTo>
                  <a:pt x="743202" y="720546"/>
                  <a:pt x="745071" y="657945"/>
                  <a:pt x="736662" y="597214"/>
                </a:cubicBezTo>
                <a:cubicBezTo>
                  <a:pt x="733859" y="580396"/>
                  <a:pt x="731056" y="563578"/>
                  <a:pt x="726384" y="547694"/>
                </a:cubicBezTo>
                <a:cubicBezTo>
                  <a:pt x="721712" y="529007"/>
                  <a:pt x="711435" y="510321"/>
                  <a:pt x="695551" y="498174"/>
                </a:cubicBezTo>
                <a:cubicBezTo>
                  <a:pt x="687142" y="491634"/>
                  <a:pt x="689945" y="458933"/>
                  <a:pt x="689945" y="450524"/>
                </a:cubicBezTo>
                <a:cubicBezTo>
                  <a:pt x="691814" y="422494"/>
                  <a:pt x="702092" y="395398"/>
                  <a:pt x="696485" y="367368"/>
                </a:cubicBezTo>
                <a:cubicBezTo>
                  <a:pt x="692748" y="350550"/>
                  <a:pt x="693683" y="332798"/>
                  <a:pt x="690879" y="315045"/>
                </a:cubicBezTo>
                <a:cubicBezTo>
                  <a:pt x="687142" y="292621"/>
                  <a:pt x="681536" y="273000"/>
                  <a:pt x="669390" y="253379"/>
                </a:cubicBezTo>
                <a:cubicBezTo>
                  <a:pt x="640426" y="206663"/>
                  <a:pt x="612396" y="159946"/>
                  <a:pt x="587169" y="111361"/>
                </a:cubicBezTo>
                <a:cubicBezTo>
                  <a:pt x="564745" y="68382"/>
                  <a:pt x="532977" y="33811"/>
                  <a:pt x="485326" y="17928"/>
                </a:cubicBezTo>
                <a:cubicBezTo>
                  <a:pt x="471311" y="13256"/>
                  <a:pt x="456362" y="9519"/>
                  <a:pt x="441413" y="5781"/>
                </a:cubicBezTo>
                <a:cubicBezTo>
                  <a:pt x="390024" y="-6365"/>
                  <a:pt x="338636" y="2978"/>
                  <a:pt x="287248" y="12322"/>
                </a:cubicBezTo>
                <a:cubicBezTo>
                  <a:pt x="235860" y="21665"/>
                  <a:pt x="185406" y="35680"/>
                  <a:pt x="139623" y="59973"/>
                </a:cubicBezTo>
                <a:cubicBezTo>
                  <a:pt x="93841" y="84265"/>
                  <a:pt x="59271" y="122573"/>
                  <a:pt x="42453" y="172092"/>
                </a:cubicBezTo>
                <a:cubicBezTo>
                  <a:pt x="21898" y="233758"/>
                  <a:pt x="4145" y="299162"/>
                  <a:pt x="408" y="364565"/>
                </a:cubicBezTo>
                <a:cubicBezTo>
                  <a:pt x="-3329" y="428100"/>
                  <a:pt x="19095" y="488831"/>
                  <a:pt x="48059" y="544891"/>
                </a:cubicBezTo>
                <a:cubicBezTo>
                  <a:pt x="48059" y="544891"/>
                  <a:pt x="48059" y="544891"/>
                  <a:pt x="48059" y="544891"/>
                </a:cubicBezTo>
                <a:cubicBezTo>
                  <a:pt x="48993" y="545825"/>
                  <a:pt x="49927" y="547694"/>
                  <a:pt x="50862" y="548628"/>
                </a:cubicBezTo>
                <a:cubicBezTo>
                  <a:pt x="50862" y="548628"/>
                  <a:pt x="50862" y="548628"/>
                  <a:pt x="51796" y="548628"/>
                </a:cubicBezTo>
                <a:cubicBezTo>
                  <a:pt x="40584" y="571987"/>
                  <a:pt x="59271" y="615900"/>
                  <a:pt x="74220" y="640193"/>
                </a:cubicBezTo>
                <a:cubicBezTo>
                  <a:pt x="77957" y="643930"/>
                  <a:pt x="97578" y="679435"/>
                  <a:pt x="106922" y="692516"/>
                </a:cubicBezTo>
                <a:cubicBezTo>
                  <a:pt x="119068" y="711202"/>
                  <a:pt x="133083" y="728955"/>
                  <a:pt x="145229" y="747641"/>
                </a:cubicBezTo>
                <a:cubicBezTo>
                  <a:pt x="186340" y="808373"/>
                  <a:pt x="180734" y="876579"/>
                  <a:pt x="183537" y="946654"/>
                </a:cubicBezTo>
                <a:cubicBezTo>
                  <a:pt x="203158" y="954129"/>
                  <a:pt x="564745" y="1046628"/>
                  <a:pt x="576891" y="1049431"/>
                </a:cubicBezTo>
                <a:cubicBezTo>
                  <a:pt x="585300" y="1051299"/>
                  <a:pt x="585300" y="1051299"/>
                  <a:pt x="593709" y="1054102"/>
                </a:cubicBezTo>
                <a:cubicBezTo>
                  <a:pt x="595578" y="1039153"/>
                  <a:pt x="596512" y="1027007"/>
                  <a:pt x="596512" y="1016729"/>
                </a:cubicBezTo>
              </a:path>
            </a:pathLst>
          </a:custGeom>
          <a:solidFill>
            <a:srgbClr val="FDBD87"/>
          </a:solidFill>
          <a:ln w="9293"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A25A1B60-9443-42DA-9712-F5EBD5808310}"/>
              </a:ext>
            </a:extLst>
          </p:cNvPr>
          <p:cNvSpPr/>
          <p:nvPr userDrawn="1"/>
        </p:nvSpPr>
        <p:spPr>
          <a:xfrm>
            <a:off x="524027" y="1454657"/>
            <a:ext cx="531375" cy="390124"/>
          </a:xfrm>
          <a:custGeom>
            <a:avLst/>
            <a:gdLst>
              <a:gd name="connsiteX0" fmla="*/ 443808 w 700749"/>
              <a:gd name="connsiteY0" fmla="*/ 5858 h 541912"/>
              <a:gd name="connsiteX1" fmla="*/ 487721 w 700749"/>
              <a:gd name="connsiteY1" fmla="*/ 18004 h 541912"/>
              <a:gd name="connsiteX2" fmla="*/ 590498 w 700749"/>
              <a:gd name="connsiteY2" fmla="*/ 111437 h 541912"/>
              <a:gd name="connsiteX3" fmla="*/ 673654 w 700749"/>
              <a:gd name="connsiteY3" fmla="*/ 253456 h 541912"/>
              <a:gd name="connsiteX4" fmla="*/ 698881 w 700749"/>
              <a:gd name="connsiteY4" fmla="*/ 340349 h 541912"/>
              <a:gd name="connsiteX5" fmla="*/ 697012 w 700749"/>
              <a:gd name="connsiteY5" fmla="*/ 355298 h 541912"/>
              <a:gd name="connsiteX6" fmla="*/ 641886 w 700749"/>
              <a:gd name="connsiteY6" fmla="*/ 347823 h 541912"/>
              <a:gd name="connsiteX7" fmla="*/ 468100 w 700749"/>
              <a:gd name="connsiteY7" fmla="*/ 365576 h 541912"/>
              <a:gd name="connsiteX8" fmla="*/ 298986 w 700749"/>
              <a:gd name="connsiteY8" fmla="*/ 452469 h 541912"/>
              <a:gd name="connsiteX9" fmla="*/ 226108 w 700749"/>
              <a:gd name="connsiteY9" fmla="*/ 485170 h 541912"/>
              <a:gd name="connsiteX10" fmla="*/ 133610 w 700749"/>
              <a:gd name="connsiteY10" fmla="*/ 516003 h 541912"/>
              <a:gd name="connsiteX11" fmla="*/ 106514 w 700749"/>
              <a:gd name="connsiteY11" fmla="*/ 514135 h 541912"/>
              <a:gd name="connsiteX12" fmla="*/ 58863 w 700749"/>
              <a:gd name="connsiteY12" fmla="*/ 533756 h 541912"/>
              <a:gd name="connsiteX13" fmla="*/ 49520 w 700749"/>
              <a:gd name="connsiteY13" fmla="*/ 546836 h 541912"/>
              <a:gd name="connsiteX14" fmla="*/ 12146 w 700749"/>
              <a:gd name="connsiteY14" fmla="*/ 456206 h 541912"/>
              <a:gd name="connsiteX15" fmla="*/ 0 w 700749"/>
              <a:gd name="connsiteY15" fmla="*/ 402949 h 541912"/>
              <a:gd name="connsiteX16" fmla="*/ 0 w 700749"/>
              <a:gd name="connsiteY16" fmla="*/ 362773 h 541912"/>
              <a:gd name="connsiteX17" fmla="*/ 42979 w 700749"/>
              <a:gd name="connsiteY17" fmla="*/ 170300 h 541912"/>
              <a:gd name="connsiteX18" fmla="*/ 141084 w 700749"/>
              <a:gd name="connsiteY18" fmla="*/ 58180 h 541912"/>
              <a:gd name="connsiteX19" fmla="*/ 289643 w 700749"/>
              <a:gd name="connsiteY19" fmla="*/ 10529 h 541912"/>
              <a:gd name="connsiteX20" fmla="*/ 443808 w 700749"/>
              <a:gd name="connsiteY20" fmla="*/ 5858 h 5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49" h="541912">
                <a:moveTo>
                  <a:pt x="443808" y="5858"/>
                </a:moveTo>
                <a:cubicBezTo>
                  <a:pt x="458757" y="9595"/>
                  <a:pt x="473707" y="13332"/>
                  <a:pt x="487721" y="18004"/>
                </a:cubicBezTo>
                <a:cubicBezTo>
                  <a:pt x="535372" y="33888"/>
                  <a:pt x="567140" y="68458"/>
                  <a:pt x="590498" y="111437"/>
                </a:cubicBezTo>
                <a:cubicBezTo>
                  <a:pt x="615725" y="160023"/>
                  <a:pt x="644689" y="207674"/>
                  <a:pt x="673654" y="253456"/>
                </a:cubicBezTo>
                <a:cubicBezTo>
                  <a:pt x="691406" y="281486"/>
                  <a:pt x="695143" y="304844"/>
                  <a:pt x="698881" y="340349"/>
                </a:cubicBezTo>
                <a:cubicBezTo>
                  <a:pt x="699815" y="345955"/>
                  <a:pt x="704487" y="357167"/>
                  <a:pt x="697012" y="355298"/>
                </a:cubicBezTo>
                <a:cubicBezTo>
                  <a:pt x="685800" y="352495"/>
                  <a:pt x="654967" y="348758"/>
                  <a:pt x="641886" y="347823"/>
                </a:cubicBezTo>
                <a:cubicBezTo>
                  <a:pt x="600776" y="344086"/>
                  <a:pt x="521357" y="344086"/>
                  <a:pt x="468100" y="365576"/>
                </a:cubicBezTo>
                <a:cubicBezTo>
                  <a:pt x="408303" y="390803"/>
                  <a:pt x="358784" y="427242"/>
                  <a:pt x="298986" y="452469"/>
                </a:cubicBezTo>
                <a:cubicBezTo>
                  <a:pt x="276562" y="461812"/>
                  <a:pt x="249467" y="477696"/>
                  <a:pt x="226108" y="485170"/>
                </a:cubicBezTo>
                <a:cubicBezTo>
                  <a:pt x="196210" y="499185"/>
                  <a:pt x="164442" y="505726"/>
                  <a:pt x="133610" y="516003"/>
                </a:cubicBezTo>
                <a:cubicBezTo>
                  <a:pt x="126135" y="516938"/>
                  <a:pt x="113989" y="515069"/>
                  <a:pt x="106514" y="514135"/>
                </a:cubicBezTo>
                <a:cubicBezTo>
                  <a:pt x="86893" y="512266"/>
                  <a:pt x="71944" y="518806"/>
                  <a:pt x="58863" y="533756"/>
                </a:cubicBezTo>
                <a:cubicBezTo>
                  <a:pt x="54191" y="536559"/>
                  <a:pt x="54191" y="540296"/>
                  <a:pt x="49520" y="546836"/>
                </a:cubicBezTo>
                <a:cubicBezTo>
                  <a:pt x="34570" y="518806"/>
                  <a:pt x="22424" y="485170"/>
                  <a:pt x="12146" y="456206"/>
                </a:cubicBezTo>
                <a:cubicBezTo>
                  <a:pt x="7475" y="443125"/>
                  <a:pt x="0" y="421636"/>
                  <a:pt x="0" y="402949"/>
                </a:cubicBezTo>
                <a:cubicBezTo>
                  <a:pt x="0" y="389868"/>
                  <a:pt x="0" y="375853"/>
                  <a:pt x="0" y="362773"/>
                </a:cubicBezTo>
                <a:cubicBezTo>
                  <a:pt x="3737" y="297369"/>
                  <a:pt x="21490" y="231966"/>
                  <a:pt x="42979" y="170300"/>
                </a:cubicBezTo>
                <a:cubicBezTo>
                  <a:pt x="59797" y="120781"/>
                  <a:pt x="94368" y="82473"/>
                  <a:pt x="141084" y="58180"/>
                </a:cubicBezTo>
                <a:cubicBezTo>
                  <a:pt x="187801" y="33888"/>
                  <a:pt x="238255" y="19873"/>
                  <a:pt x="289643" y="10529"/>
                </a:cubicBezTo>
                <a:cubicBezTo>
                  <a:pt x="340097" y="3055"/>
                  <a:pt x="392420" y="-6289"/>
                  <a:pt x="443808" y="5858"/>
                </a:cubicBezTo>
                <a:close/>
              </a:path>
            </a:pathLst>
          </a:custGeom>
          <a:solidFill>
            <a:schemeClr val="accent4"/>
          </a:solidFill>
          <a:ln w="9293"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404FBAC6-8ACC-4C47-A47C-87A4B1C384EC}"/>
              </a:ext>
            </a:extLst>
          </p:cNvPr>
          <p:cNvSpPr/>
          <p:nvPr userDrawn="1"/>
        </p:nvSpPr>
        <p:spPr>
          <a:xfrm>
            <a:off x="651779" y="1813868"/>
            <a:ext cx="417429" cy="373711"/>
          </a:xfrm>
          <a:custGeom>
            <a:avLst/>
            <a:gdLst>
              <a:gd name="connsiteX0" fmla="*/ 423532 w 457115"/>
              <a:gd name="connsiteY0" fmla="*/ 813 h 409241"/>
              <a:gd name="connsiteX1" fmla="*/ 420585 w 457115"/>
              <a:gd name="connsiteY1" fmla="*/ 3851 h 409241"/>
              <a:gd name="connsiteX2" fmla="*/ 377128 w 457115"/>
              <a:gd name="connsiteY2" fmla="*/ 17847 h 409241"/>
              <a:gd name="connsiteX3" fmla="*/ 235705 w 457115"/>
              <a:gd name="connsiteY3" fmla="*/ 47310 h 409241"/>
              <a:gd name="connsiteX4" fmla="*/ 159101 w 457115"/>
              <a:gd name="connsiteY4" fmla="*/ 63514 h 409241"/>
              <a:gd name="connsiteX5" fmla="*/ 100175 w 457115"/>
              <a:gd name="connsiteY5" fmla="*/ 77509 h 409241"/>
              <a:gd name="connsiteX6" fmla="*/ 101346 w 457115"/>
              <a:gd name="connsiteY6" fmla="*/ 81608 h 409241"/>
              <a:gd name="connsiteX7" fmla="*/ 3684 w 457115"/>
              <a:gd name="connsiteY7" fmla="*/ 49519 h 409241"/>
              <a:gd name="connsiteX8" fmla="*/ 8103 w 457115"/>
              <a:gd name="connsiteY8" fmla="*/ 59094 h 409241"/>
              <a:gd name="connsiteX9" fmla="*/ 103859 w 457115"/>
              <a:gd name="connsiteY9" fmla="*/ 90768 h 409241"/>
              <a:gd name="connsiteX10" fmla="*/ 103920 w 457115"/>
              <a:gd name="connsiteY10" fmla="*/ 90616 h 409241"/>
              <a:gd name="connsiteX11" fmla="*/ 104595 w 457115"/>
              <a:gd name="connsiteY11" fmla="*/ 92977 h 409241"/>
              <a:gd name="connsiteX12" fmla="*/ 122272 w 457115"/>
              <a:gd name="connsiteY12" fmla="*/ 130542 h 409241"/>
              <a:gd name="connsiteX13" fmla="*/ 136267 w 457115"/>
              <a:gd name="connsiteY13" fmla="*/ 199044 h 409241"/>
              <a:gd name="connsiteX14" fmla="*/ 100911 w 457115"/>
              <a:gd name="connsiteY14" fmla="*/ 267546 h 409241"/>
              <a:gd name="connsiteX15" fmla="*/ 90500 w 457115"/>
              <a:gd name="connsiteY15" fmla="*/ 280880 h 409241"/>
              <a:gd name="connsiteX16" fmla="*/ 0 w 457115"/>
              <a:gd name="connsiteY16" fmla="*/ 233662 h 409241"/>
              <a:gd name="connsiteX17" fmla="*/ 2946 w 457115"/>
              <a:gd name="connsiteY17" fmla="*/ 243974 h 409241"/>
              <a:gd name="connsiteX18" fmla="*/ 85385 w 457115"/>
              <a:gd name="connsiteY18" fmla="*/ 287430 h 409241"/>
              <a:gd name="connsiteX19" fmla="*/ 85167 w 457115"/>
              <a:gd name="connsiteY19" fmla="*/ 287710 h 409241"/>
              <a:gd name="connsiteX20" fmla="*/ 92073 w 457115"/>
              <a:gd name="connsiteY20" fmla="*/ 302902 h 409241"/>
              <a:gd name="connsiteX21" fmla="*/ 245280 w 457115"/>
              <a:gd name="connsiteY21" fmla="*/ 392027 h 409241"/>
              <a:gd name="connsiteX22" fmla="*/ 341035 w 457115"/>
              <a:gd name="connsiteY22" fmla="*/ 408233 h 409241"/>
              <a:gd name="connsiteX23" fmla="*/ 426478 w 457115"/>
              <a:gd name="connsiteY23" fmla="*/ 312478 h 409241"/>
              <a:gd name="connsiteX24" fmla="*/ 455941 w 457115"/>
              <a:gd name="connsiteY24" fmla="*/ 174737 h 409241"/>
              <a:gd name="connsiteX25" fmla="*/ 452259 w 457115"/>
              <a:gd name="connsiteY25" fmla="*/ 77509 h 409241"/>
              <a:gd name="connsiteX26" fmla="*/ 444892 w 457115"/>
              <a:gd name="connsiteY26" fmla="*/ 38471 h 409241"/>
              <a:gd name="connsiteX27" fmla="*/ 428688 w 457115"/>
              <a:gd name="connsiteY27" fmla="*/ 6061 h 409241"/>
              <a:gd name="connsiteX28" fmla="*/ 423532 w 457115"/>
              <a:gd name="connsiteY28" fmla="*/ 813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115" h="409241">
                <a:moveTo>
                  <a:pt x="423532" y="813"/>
                </a:moveTo>
                <a:cubicBezTo>
                  <a:pt x="421506" y="-568"/>
                  <a:pt x="419849" y="-568"/>
                  <a:pt x="420585" y="3851"/>
                </a:cubicBezTo>
                <a:cubicBezTo>
                  <a:pt x="418376" y="6061"/>
                  <a:pt x="385967" y="16373"/>
                  <a:pt x="377128" y="17847"/>
                </a:cubicBezTo>
                <a:cubicBezTo>
                  <a:pt x="315992" y="29632"/>
                  <a:pt x="296104" y="34051"/>
                  <a:pt x="235705" y="47310"/>
                </a:cubicBezTo>
                <a:cubicBezTo>
                  <a:pt x="207715" y="53202"/>
                  <a:pt x="187091" y="59095"/>
                  <a:pt x="159101" y="63514"/>
                </a:cubicBezTo>
                <a:cubicBezTo>
                  <a:pt x="142160" y="66460"/>
                  <a:pt x="101648" y="70879"/>
                  <a:pt x="100175" y="77509"/>
                </a:cubicBezTo>
                <a:lnTo>
                  <a:pt x="101346" y="81608"/>
                </a:lnTo>
                <a:lnTo>
                  <a:pt x="3684" y="49519"/>
                </a:lnTo>
                <a:lnTo>
                  <a:pt x="8103" y="59094"/>
                </a:lnTo>
                <a:lnTo>
                  <a:pt x="103859" y="90768"/>
                </a:lnTo>
                <a:lnTo>
                  <a:pt x="103920" y="90616"/>
                </a:lnTo>
                <a:lnTo>
                  <a:pt x="104595" y="92977"/>
                </a:lnTo>
                <a:cubicBezTo>
                  <a:pt x="114906" y="109918"/>
                  <a:pt x="115643" y="115074"/>
                  <a:pt x="122272" y="130542"/>
                </a:cubicBezTo>
                <a:cubicBezTo>
                  <a:pt x="128165" y="146748"/>
                  <a:pt x="137003" y="182103"/>
                  <a:pt x="136267" y="199044"/>
                </a:cubicBezTo>
                <a:cubicBezTo>
                  <a:pt x="134057" y="229980"/>
                  <a:pt x="119326" y="243239"/>
                  <a:pt x="100911" y="267546"/>
                </a:cubicBezTo>
                <a:lnTo>
                  <a:pt x="90500" y="280880"/>
                </a:lnTo>
                <a:lnTo>
                  <a:pt x="0" y="233662"/>
                </a:lnTo>
                <a:lnTo>
                  <a:pt x="2946" y="243974"/>
                </a:lnTo>
                <a:lnTo>
                  <a:pt x="85385" y="287430"/>
                </a:lnTo>
                <a:lnTo>
                  <a:pt x="85167" y="287710"/>
                </a:lnTo>
                <a:cubicBezTo>
                  <a:pt x="82496" y="292958"/>
                  <a:pt x="83601" y="297377"/>
                  <a:pt x="92073" y="302902"/>
                </a:cubicBezTo>
                <a:cubicBezTo>
                  <a:pt x="141423" y="335311"/>
                  <a:pt x="192984" y="363301"/>
                  <a:pt x="245280" y="392027"/>
                </a:cubicBezTo>
                <a:cubicBezTo>
                  <a:pt x="269587" y="405286"/>
                  <a:pt x="310836" y="411915"/>
                  <a:pt x="341035" y="408233"/>
                </a:cubicBezTo>
                <a:cubicBezTo>
                  <a:pt x="361660" y="390555"/>
                  <a:pt x="410274" y="352989"/>
                  <a:pt x="426478" y="312478"/>
                </a:cubicBezTo>
                <a:cubicBezTo>
                  <a:pt x="436791" y="285961"/>
                  <a:pt x="455205" y="193888"/>
                  <a:pt x="455941" y="174737"/>
                </a:cubicBezTo>
                <a:cubicBezTo>
                  <a:pt x="458151" y="142328"/>
                  <a:pt x="457414" y="109918"/>
                  <a:pt x="452259" y="77509"/>
                </a:cubicBezTo>
                <a:cubicBezTo>
                  <a:pt x="450049" y="61304"/>
                  <a:pt x="449312" y="53939"/>
                  <a:pt x="444892" y="38471"/>
                </a:cubicBezTo>
                <a:cubicBezTo>
                  <a:pt x="443420" y="32578"/>
                  <a:pt x="433844" y="11217"/>
                  <a:pt x="428688" y="6061"/>
                </a:cubicBezTo>
                <a:cubicBezTo>
                  <a:pt x="427951" y="4956"/>
                  <a:pt x="425557" y="2194"/>
                  <a:pt x="423532" y="813"/>
                </a:cubicBezTo>
                <a:close/>
              </a:path>
            </a:pathLst>
          </a:custGeom>
          <a:solidFill>
            <a:schemeClr val="bg1">
              <a:lumMod val="95000"/>
            </a:schemeClr>
          </a:solidFill>
          <a:ln w="9293"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 xmlns:a16="http://schemas.microsoft.com/office/drawing/2014/main" id="{D6B5CDEA-270F-469C-AEA0-1211E082A36F}"/>
              </a:ext>
            </a:extLst>
          </p:cNvPr>
          <p:cNvSpPr/>
          <p:nvPr userDrawn="1"/>
        </p:nvSpPr>
        <p:spPr>
          <a:xfrm>
            <a:off x="628910" y="1805276"/>
            <a:ext cx="60537" cy="87442"/>
          </a:xfrm>
          <a:custGeom>
            <a:avLst/>
            <a:gdLst>
              <a:gd name="connsiteX0" fmla="*/ 92499 w 84089"/>
              <a:gd name="connsiteY0" fmla="*/ 0 h 121463"/>
              <a:gd name="connsiteX1" fmla="*/ 92499 w 84089"/>
              <a:gd name="connsiteY1" fmla="*/ 96236 h 121463"/>
              <a:gd name="connsiteX2" fmla="*/ 72878 w 84089"/>
              <a:gd name="connsiteY2" fmla="*/ 128004 h 121463"/>
              <a:gd name="connsiteX3" fmla="*/ 41111 w 84089"/>
              <a:gd name="connsiteY3" fmla="*/ 76615 h 121463"/>
              <a:gd name="connsiteX4" fmla="*/ 0 w 84089"/>
              <a:gd name="connsiteY4" fmla="*/ 31767 h 121463"/>
              <a:gd name="connsiteX5" fmla="*/ 92499 w 84089"/>
              <a:gd name="connsiteY5" fmla="*/ 0 h 12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9" h="121463">
                <a:moveTo>
                  <a:pt x="92499" y="0"/>
                </a:moveTo>
                <a:cubicBezTo>
                  <a:pt x="92499" y="31767"/>
                  <a:pt x="92499" y="63535"/>
                  <a:pt x="92499" y="96236"/>
                </a:cubicBezTo>
                <a:cubicBezTo>
                  <a:pt x="92499" y="128004"/>
                  <a:pt x="88762" y="128004"/>
                  <a:pt x="72878" y="128004"/>
                </a:cubicBezTo>
                <a:cubicBezTo>
                  <a:pt x="60732" y="126135"/>
                  <a:pt x="43914" y="81287"/>
                  <a:pt x="41111" y="76615"/>
                </a:cubicBezTo>
                <a:cubicBezTo>
                  <a:pt x="29899" y="58863"/>
                  <a:pt x="17752" y="42979"/>
                  <a:pt x="0" y="31767"/>
                </a:cubicBezTo>
                <a:cubicBezTo>
                  <a:pt x="30833" y="20555"/>
                  <a:pt x="61666" y="10278"/>
                  <a:pt x="92499" y="0"/>
                </a:cubicBezTo>
                <a:close/>
              </a:path>
            </a:pathLst>
          </a:custGeom>
          <a:solidFill>
            <a:srgbClr val="9A6217"/>
          </a:solidFill>
          <a:ln w="9293" cap="flat">
            <a:noFill/>
            <a:prstDash val="solid"/>
            <a:miter/>
          </a:ln>
        </p:spPr>
        <p:txBody>
          <a:bodyPr rtlCol="0" anchor="ctr"/>
          <a:lstStyle/>
          <a:p>
            <a:endParaRPr lang="en-US"/>
          </a:p>
        </p:txBody>
      </p:sp>
    </p:spTree>
    <p:extLst>
      <p:ext uri="{BB962C8B-B14F-4D97-AF65-F5344CB8AC3E}">
        <p14:creationId xmlns=""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60259-8516-4515-B2AA-13949AC7557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24A0390-80EB-4709-BCF4-018AF499D2B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5E82E13-3776-4843-A8AD-9A0CE7FCB1CD}"/>
              </a:ext>
            </a:extLst>
          </p:cNvPr>
          <p:cNvSpPr>
            <a:spLocks noGrp="1"/>
          </p:cNvSpPr>
          <p:nvPr>
            <p:ph type="dt" sz="half" idx="10"/>
          </p:nvPr>
        </p:nvSpPr>
        <p:spPr>
          <a:xfrm>
            <a:off x="838200" y="6356350"/>
            <a:ext cx="2743200" cy="365125"/>
          </a:xfrm>
          <a:prstGeom prst="rect">
            <a:avLst/>
          </a:prstGeom>
        </p:spPr>
        <p:txBody>
          <a:bodyPr/>
          <a:lstStyle/>
          <a:p>
            <a:fld id="{86A637B1-ABE2-421F-BE68-0DCBC116128C}" type="datetimeFigureOut">
              <a:rPr lang="en-GB" smtClean="0"/>
              <a:pPr/>
              <a:t>20/11/2020</a:t>
            </a:fld>
            <a:endParaRPr lang="en-GB"/>
          </a:p>
        </p:txBody>
      </p:sp>
      <p:sp>
        <p:nvSpPr>
          <p:cNvPr id="5" name="Footer Placeholder 4">
            <a:extLst>
              <a:ext uri="{FF2B5EF4-FFF2-40B4-BE49-F238E27FC236}">
                <a16:creationId xmlns:a16="http://schemas.microsoft.com/office/drawing/2014/main" xmlns="" id="{47769954-752D-48F2-A284-AB4C7169F4B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xmlns="" id="{31EFB2CF-FDD2-4284-8201-1A8C87374F9A}"/>
              </a:ext>
            </a:extLst>
          </p:cNvPr>
          <p:cNvSpPr>
            <a:spLocks noGrp="1"/>
          </p:cNvSpPr>
          <p:nvPr>
            <p:ph type="sldNum" sz="quarter" idx="12"/>
          </p:nvPr>
        </p:nvSpPr>
        <p:spPr>
          <a:xfrm>
            <a:off x="8610600" y="6356350"/>
            <a:ext cx="2743200" cy="365125"/>
          </a:xfrm>
          <a:prstGeom prst="rect">
            <a:avLst/>
          </a:prstGeom>
        </p:spPr>
        <p:txBody>
          <a:bodyPr/>
          <a:lstStyle/>
          <a:p>
            <a:fld id="{56C93E50-BEC8-4BD6-97EA-936C5072BA2F}" type="slidenum">
              <a:rPr lang="en-GB" smtClean="0"/>
              <a:pPr/>
              <a:t>‹#›</a:t>
            </a:fld>
            <a:endParaRPr lang="en-GB"/>
          </a:p>
        </p:txBody>
      </p:sp>
    </p:spTree>
    <p:extLst>
      <p:ext uri="{BB962C8B-B14F-4D97-AF65-F5344CB8AC3E}">
        <p14:creationId xmlns:p14="http://schemas.microsoft.com/office/powerpoint/2010/main" xmlns="" val="42947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859C15-91B1-416E-ACBA-D8D9F7B53ED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2D7B37DB-AB76-4849-81D1-2D4D797E81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ED9F3071-E196-46B9-BFC9-AA7741568265}"/>
              </a:ext>
            </a:extLst>
          </p:cNvPr>
          <p:cNvSpPr>
            <a:spLocks noGrp="1"/>
          </p:cNvSpPr>
          <p:nvPr>
            <p:ph type="dt" sz="half" idx="10"/>
          </p:nvPr>
        </p:nvSpPr>
        <p:spPr>
          <a:xfrm>
            <a:off x="838200" y="6356350"/>
            <a:ext cx="2743200" cy="365125"/>
          </a:xfrm>
          <a:prstGeom prst="rect">
            <a:avLst/>
          </a:prstGeom>
        </p:spPr>
        <p:txBody>
          <a:bodyPr/>
          <a:lstStyle/>
          <a:p>
            <a:fld id="{86A637B1-ABE2-421F-BE68-0DCBC116128C}" type="datetimeFigureOut">
              <a:rPr lang="en-GB" smtClean="0"/>
              <a:pPr/>
              <a:t>20/11/2020</a:t>
            </a:fld>
            <a:endParaRPr lang="en-GB"/>
          </a:p>
        </p:txBody>
      </p:sp>
      <p:sp>
        <p:nvSpPr>
          <p:cNvPr id="5" name="Footer Placeholder 4">
            <a:extLst>
              <a:ext uri="{FF2B5EF4-FFF2-40B4-BE49-F238E27FC236}">
                <a16:creationId xmlns:a16="http://schemas.microsoft.com/office/drawing/2014/main" xmlns="" id="{A92B2F91-AE80-41C0-BA6E-FBEE575B428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xmlns="" id="{D891A42C-EA4B-465B-87F1-F5C08CD67C59}"/>
              </a:ext>
            </a:extLst>
          </p:cNvPr>
          <p:cNvSpPr>
            <a:spLocks noGrp="1"/>
          </p:cNvSpPr>
          <p:nvPr>
            <p:ph type="sldNum" sz="quarter" idx="12"/>
          </p:nvPr>
        </p:nvSpPr>
        <p:spPr>
          <a:xfrm>
            <a:off x="8610600" y="6356350"/>
            <a:ext cx="2743200" cy="365125"/>
          </a:xfrm>
          <a:prstGeom prst="rect">
            <a:avLst/>
          </a:prstGeom>
        </p:spPr>
        <p:txBody>
          <a:bodyPr/>
          <a:lstStyle/>
          <a:p>
            <a:fld id="{56C93E50-BEC8-4BD6-97EA-936C5072BA2F}" type="slidenum">
              <a:rPr lang="en-GB" smtClean="0"/>
              <a:pPr/>
              <a:t>‹#›</a:t>
            </a:fld>
            <a:endParaRPr lang="en-GB"/>
          </a:p>
        </p:txBody>
      </p:sp>
    </p:spTree>
    <p:extLst>
      <p:ext uri="{BB962C8B-B14F-4D97-AF65-F5344CB8AC3E}">
        <p14:creationId xmlns:p14="http://schemas.microsoft.com/office/powerpoint/2010/main" xmlns="" val="1973806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60259-8516-4515-B2AA-13949AC7557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24A0390-80EB-4709-BCF4-018AF499D2B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5E82E13-3776-4843-A8AD-9A0CE7FCB1CD}"/>
              </a:ext>
            </a:extLst>
          </p:cNvPr>
          <p:cNvSpPr>
            <a:spLocks noGrp="1"/>
          </p:cNvSpPr>
          <p:nvPr>
            <p:ph type="dt" sz="half" idx="10"/>
          </p:nvPr>
        </p:nvSpPr>
        <p:spPr>
          <a:xfrm>
            <a:off x="838200" y="6356350"/>
            <a:ext cx="2743200" cy="365125"/>
          </a:xfrm>
          <a:prstGeom prst="rect">
            <a:avLst/>
          </a:prstGeom>
        </p:spPr>
        <p:txBody>
          <a:bodyPr/>
          <a:lstStyle/>
          <a:p>
            <a:fld id="{86A637B1-ABE2-421F-BE68-0DCBC116128C}" type="datetimeFigureOut">
              <a:rPr lang="en-GB" smtClean="0"/>
              <a:pPr/>
              <a:t>20/11/2020</a:t>
            </a:fld>
            <a:endParaRPr lang="en-GB"/>
          </a:p>
        </p:txBody>
      </p:sp>
      <p:sp>
        <p:nvSpPr>
          <p:cNvPr id="5" name="Footer Placeholder 4">
            <a:extLst>
              <a:ext uri="{FF2B5EF4-FFF2-40B4-BE49-F238E27FC236}">
                <a16:creationId xmlns:a16="http://schemas.microsoft.com/office/drawing/2014/main" xmlns="" id="{47769954-752D-48F2-A284-AB4C7169F4B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xmlns="" id="{31EFB2CF-FDD2-4284-8201-1A8C87374F9A}"/>
              </a:ext>
            </a:extLst>
          </p:cNvPr>
          <p:cNvSpPr>
            <a:spLocks noGrp="1"/>
          </p:cNvSpPr>
          <p:nvPr>
            <p:ph type="sldNum" sz="quarter" idx="12"/>
          </p:nvPr>
        </p:nvSpPr>
        <p:spPr>
          <a:xfrm>
            <a:off x="8610600" y="6356350"/>
            <a:ext cx="2743200" cy="365125"/>
          </a:xfrm>
          <a:prstGeom prst="rect">
            <a:avLst/>
          </a:prstGeom>
        </p:spPr>
        <p:txBody>
          <a:bodyPr/>
          <a:lstStyle/>
          <a:p>
            <a:fld id="{56C93E50-BEC8-4BD6-97EA-936C5072BA2F}" type="slidenum">
              <a:rPr lang="en-GB" smtClean="0"/>
              <a:pPr/>
              <a:t>‹#›</a:t>
            </a:fld>
            <a:endParaRPr lang="en-GB"/>
          </a:p>
        </p:txBody>
      </p:sp>
    </p:spTree>
    <p:extLst>
      <p:ext uri="{BB962C8B-B14F-4D97-AF65-F5344CB8AC3E}">
        <p14:creationId xmlns:p14="http://schemas.microsoft.com/office/powerpoint/2010/main" xmlns="" val="429475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984720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354" y="1122363"/>
            <a:ext cx="7872046" cy="2387600"/>
          </a:xfrm>
        </p:spPr>
        <p:txBody>
          <a:bodyPr anchor="b">
            <a:normAutofit/>
          </a:bodyPr>
          <a:lstStyle>
            <a:lvl1pPr algn="ctr">
              <a:defRPr sz="60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281354" y="3602038"/>
            <a:ext cx="7872046"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solidFill>
              </a:defRPr>
            </a:lvl1pPr>
          </a:lstStyle>
          <a:p>
            <a:fld id="{276D79ED-3FA7-4EF8-964B-EB8BCFAB02F8}" type="datetimeFigureOut">
              <a:rPr lang="en-US" smtClean="0"/>
              <a:pPr/>
              <a:t>11/20/2020</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72437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BB4AE70F-BF4F-41FE-ABBC-2D33AA57CB75}"/>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 xmlns:a16="http://schemas.microsoft.com/office/drawing/2014/main" id="{942E463B-FB92-43C3-B3B3-02BEE25288E3}"/>
              </a:ext>
            </a:extLst>
          </p:cNvPr>
          <p:cNvSpPr/>
          <p:nvPr/>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2" name="Text Placeholder 9">
            <a:extLst>
              <a:ext uri="{FF2B5EF4-FFF2-40B4-BE49-F238E27FC236}">
                <a16:creationId xmlns="" xmlns:a16="http://schemas.microsoft.com/office/drawing/2014/main" id="{23DE32A5-6181-4C51-AD5C-3F1A448478A1}"/>
              </a:ext>
            </a:extLst>
          </p:cNvPr>
          <p:cNvSpPr>
            <a:spLocks noGrp="1"/>
          </p:cNvSpPr>
          <p:nvPr userDrawn="1">
            <p:ph type="body" sz="quarter" idx="10"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A6154619-7A46-4D95-B9E4-7CB7BB4C660B}"/>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79F6544D-EEF2-415C-BE0C-FA5365C52739}"/>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5" name="Rectangle 2">
            <a:extLst>
              <a:ext uri="{FF2B5EF4-FFF2-40B4-BE49-F238E27FC236}">
                <a16:creationId xmlns="" xmlns:a16="http://schemas.microsoft.com/office/drawing/2014/main" id="{B5980401-AB6A-4774-BE69-BCE8DE977E90}"/>
              </a:ext>
            </a:extLst>
          </p:cNvPr>
          <p:cNvSpPr/>
          <p:nvPr userDrawn="1"/>
        </p:nvSpPr>
        <p:spPr>
          <a:xfrm>
            <a:off x="0" y="6606000"/>
            <a:ext cx="1219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17">
            <a:extLst>
              <a:ext uri="{FF2B5EF4-FFF2-40B4-BE49-F238E27FC236}">
                <a16:creationId xmlns="" xmlns:a16="http://schemas.microsoft.com/office/drawing/2014/main" id="{5CD036EB-19B9-423B-8660-8BD9177C0E97}"/>
              </a:ext>
            </a:extLst>
          </p:cNvPr>
          <p:cNvSpPr/>
          <p:nvPr userDrawn="1"/>
        </p:nvSpPr>
        <p:spPr>
          <a:xfrm>
            <a:off x="0" y="936627"/>
            <a:ext cx="252000" cy="5921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9">
            <a:extLst>
              <a:ext uri="{FF2B5EF4-FFF2-40B4-BE49-F238E27FC236}">
                <a16:creationId xmlns="" xmlns:a16="http://schemas.microsoft.com/office/drawing/2014/main" id="{9F272C1B-DE42-4AEA-B50D-9EA744EE8326}"/>
              </a:ext>
            </a:extLst>
          </p:cNvPr>
          <p:cNvSpPr/>
          <p:nvPr userDrawn="1"/>
        </p:nvSpPr>
        <p:spPr>
          <a:xfrm>
            <a:off x="11940000" y="1004735"/>
            <a:ext cx="252000" cy="57701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9">
            <a:extLst>
              <a:ext uri="{FF2B5EF4-FFF2-40B4-BE49-F238E27FC236}">
                <a16:creationId xmlns="" xmlns:a16="http://schemas.microsoft.com/office/drawing/2014/main" id="{23DE32A5-6181-4C51-AD5C-3F1A448478A1}"/>
              </a:ext>
            </a:extLst>
          </p:cNvPr>
          <p:cNvSpPr>
            <a:spLocks noGrp="1"/>
          </p:cNvSpPr>
          <p:nvPr userDrawn="1">
            <p:ph type="body" sz="quarter" idx="10" hasCustomPrompt="1"/>
          </p:nvPr>
        </p:nvSpPr>
        <p:spPr>
          <a:xfrm>
            <a:off x="0" y="259243"/>
            <a:ext cx="12191999"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 xmlns:p14="http://schemas.microsoft.com/office/powerpoint/2010/main" val="371359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5097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grpSp>
        <p:nvGrpSpPr>
          <p:cNvPr id="3" name="Graphic 53">
            <a:extLst>
              <a:ext uri="{FF2B5EF4-FFF2-40B4-BE49-F238E27FC236}">
                <a16:creationId xmlns="" xmlns:a16="http://schemas.microsoft.com/office/drawing/2014/main" id="{85AC0054-5108-49B2-A32A-823F0D0F70E8}"/>
              </a:ext>
            </a:extLst>
          </p:cNvPr>
          <p:cNvGrpSpPr/>
          <p:nvPr userDrawn="1"/>
        </p:nvGrpSpPr>
        <p:grpSpPr>
          <a:xfrm>
            <a:off x="3390899" y="1741426"/>
            <a:ext cx="5410202" cy="4772430"/>
            <a:chOff x="533894" y="4192047"/>
            <a:chExt cx="2381250" cy="2100541"/>
          </a:xfrm>
          <a:solidFill>
            <a:schemeClr val="accent4">
              <a:alpha val="10000"/>
            </a:schemeClr>
          </a:solidFill>
        </p:grpSpPr>
        <p:sp>
          <p:nvSpPr>
            <p:cNvPr id="4" name="Freeform: Shape 3">
              <a:extLst>
                <a:ext uri="{FF2B5EF4-FFF2-40B4-BE49-F238E27FC236}">
                  <a16:creationId xmlns="" xmlns:a16="http://schemas.microsoft.com/office/drawing/2014/main" id="{49C2E96E-9E1D-4541-B4C4-6668D48BD62D}"/>
                </a:ext>
              </a:extLst>
            </p:cNvPr>
            <p:cNvSpPr/>
            <p:nvPr/>
          </p:nvSpPr>
          <p:spPr>
            <a:xfrm>
              <a:off x="2442202" y="4537836"/>
              <a:ext cx="315297" cy="421957"/>
            </a:xfrm>
            <a:custGeom>
              <a:avLst/>
              <a:gdLst>
                <a:gd name="connsiteX0" fmla="*/ 236722 w 315297"/>
                <a:gd name="connsiteY0" fmla="*/ 182880 h 421957"/>
                <a:gd name="connsiteX1" fmla="*/ 254820 w 315297"/>
                <a:gd name="connsiteY1" fmla="*/ 280035 h 421957"/>
                <a:gd name="connsiteX2" fmla="*/ 231959 w 315297"/>
                <a:gd name="connsiteY2" fmla="*/ 254318 h 421957"/>
                <a:gd name="connsiteX3" fmla="*/ 231959 w 315297"/>
                <a:gd name="connsiteY3" fmla="*/ 254318 h 421957"/>
                <a:gd name="connsiteX4" fmla="*/ 30029 w 315297"/>
                <a:gd name="connsiteY4" fmla="*/ 98107 h 421957"/>
                <a:gd name="connsiteX5" fmla="*/ 4312 w 315297"/>
                <a:gd name="connsiteY5" fmla="*/ 91440 h 421957"/>
                <a:gd name="connsiteX6" fmla="*/ 9075 w 315297"/>
                <a:gd name="connsiteY6" fmla="*/ 116205 h 421957"/>
                <a:gd name="connsiteX7" fmla="*/ 120517 w 315297"/>
                <a:gd name="connsiteY7" fmla="*/ 239078 h 421957"/>
                <a:gd name="connsiteX8" fmla="*/ 293872 w 315297"/>
                <a:gd name="connsiteY8" fmla="*/ 420053 h 421957"/>
                <a:gd name="connsiteX9" fmla="*/ 300539 w 315297"/>
                <a:gd name="connsiteY9" fmla="*/ 421958 h 421957"/>
                <a:gd name="connsiteX10" fmla="*/ 190050 w 315297"/>
                <a:gd name="connsiteY10" fmla="*/ 0 h 421957"/>
                <a:gd name="connsiteX11" fmla="*/ 233864 w 315297"/>
                <a:gd name="connsiteY11" fmla="*/ 165735 h 421957"/>
                <a:gd name="connsiteX12" fmla="*/ 236722 w 315297"/>
                <a:gd name="connsiteY12" fmla="*/ 182880 h 4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97" h="42195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E396CF97-5E95-41B1-BEED-72A3F9EC78A9}"/>
                </a:ext>
              </a:extLst>
            </p:cNvPr>
            <p:cNvSpPr/>
            <p:nvPr/>
          </p:nvSpPr>
          <p:spPr>
            <a:xfrm>
              <a:off x="901297" y="4360276"/>
              <a:ext cx="1651315" cy="1642193"/>
            </a:xfrm>
            <a:custGeom>
              <a:avLst/>
              <a:gdLst>
                <a:gd name="connsiteX0" fmla="*/ 6929 w 1651315"/>
                <a:gd name="connsiteY0" fmla="*/ 919557 h 1642193"/>
                <a:gd name="connsiteX1" fmla="*/ 966097 w 1651315"/>
                <a:gd name="connsiteY1" fmla="*/ 1631075 h 1642193"/>
                <a:gd name="connsiteX2" fmla="*/ 1524262 w 1651315"/>
                <a:gd name="connsiteY2" fmla="*/ 379490 h 1642193"/>
                <a:gd name="connsiteX3" fmla="*/ 1224224 w 1651315"/>
                <a:gd name="connsiteY3" fmla="*/ 94692 h 1642193"/>
                <a:gd name="connsiteX4" fmla="*/ 1224224 w 1651315"/>
                <a:gd name="connsiteY4" fmla="*/ 94692 h 1642193"/>
                <a:gd name="connsiteX5" fmla="*/ 940379 w 1651315"/>
                <a:gd name="connsiteY5" fmla="*/ 2300 h 1642193"/>
                <a:gd name="connsiteX6" fmla="*/ 908947 w 1651315"/>
                <a:gd name="connsiteY6" fmla="*/ 13730 h 1642193"/>
                <a:gd name="connsiteX7" fmla="*/ 935617 w 1651315"/>
                <a:gd name="connsiteY7" fmla="*/ 29922 h 1642193"/>
                <a:gd name="connsiteX8" fmla="*/ 1343287 w 1651315"/>
                <a:gd name="connsiteY8" fmla="*/ 213755 h 1642193"/>
                <a:gd name="connsiteX9" fmla="*/ 1346144 w 1651315"/>
                <a:gd name="connsiteY9" fmla="*/ 285192 h 1642193"/>
                <a:gd name="connsiteX10" fmla="*/ 1340429 w 1651315"/>
                <a:gd name="connsiteY10" fmla="*/ 289002 h 1642193"/>
                <a:gd name="connsiteX11" fmla="*/ 1340429 w 1651315"/>
                <a:gd name="connsiteY11" fmla="*/ 289002 h 1642193"/>
                <a:gd name="connsiteX12" fmla="*/ 1309949 w 1651315"/>
                <a:gd name="connsiteY12" fmla="*/ 325197 h 1642193"/>
                <a:gd name="connsiteX13" fmla="*/ 1309949 w 1651315"/>
                <a:gd name="connsiteY13" fmla="*/ 325197 h 1642193"/>
                <a:gd name="connsiteX14" fmla="*/ 1309949 w 1651315"/>
                <a:gd name="connsiteY14" fmla="*/ 325197 h 1642193"/>
                <a:gd name="connsiteX15" fmla="*/ 1297567 w 1651315"/>
                <a:gd name="connsiteY15" fmla="*/ 325197 h 1642193"/>
                <a:gd name="connsiteX16" fmla="*/ 1269944 w 1651315"/>
                <a:gd name="connsiteY16" fmla="*/ 300432 h 1642193"/>
                <a:gd name="connsiteX17" fmla="*/ 1181362 w 1651315"/>
                <a:gd name="connsiteY17" fmla="*/ 215660 h 1642193"/>
                <a:gd name="connsiteX18" fmla="*/ 1158502 w 1651315"/>
                <a:gd name="connsiteY18" fmla="*/ 217565 h 1642193"/>
                <a:gd name="connsiteX19" fmla="*/ 1158502 w 1651315"/>
                <a:gd name="connsiteY19" fmla="*/ 237567 h 1642193"/>
                <a:gd name="connsiteX20" fmla="*/ 1180409 w 1651315"/>
                <a:gd name="connsiteY20" fmla="*/ 305195 h 1642193"/>
                <a:gd name="connsiteX21" fmla="*/ 1206127 w 1651315"/>
                <a:gd name="connsiteY21" fmla="*/ 384252 h 1642193"/>
                <a:gd name="connsiteX22" fmla="*/ 1187077 w 1651315"/>
                <a:gd name="connsiteY22" fmla="*/ 439497 h 1642193"/>
                <a:gd name="connsiteX23" fmla="*/ 1151834 w 1651315"/>
                <a:gd name="connsiteY23" fmla="*/ 481407 h 1642193"/>
                <a:gd name="connsiteX24" fmla="*/ 1108019 w 1651315"/>
                <a:gd name="connsiteY24" fmla="*/ 523317 h 1642193"/>
                <a:gd name="connsiteX25" fmla="*/ 1028962 w 1651315"/>
                <a:gd name="connsiteY25" fmla="*/ 567132 h 1642193"/>
                <a:gd name="connsiteX26" fmla="*/ 1016579 w 1651315"/>
                <a:gd name="connsiteY26" fmla="*/ 580467 h 1642193"/>
                <a:gd name="connsiteX27" fmla="*/ 1036582 w 1651315"/>
                <a:gd name="connsiteY27" fmla="*/ 589992 h 1642193"/>
                <a:gd name="connsiteX28" fmla="*/ 1036582 w 1651315"/>
                <a:gd name="connsiteY28" fmla="*/ 589992 h 1642193"/>
                <a:gd name="connsiteX29" fmla="*/ 968002 w 1651315"/>
                <a:gd name="connsiteY29" fmla="*/ 628092 h 1642193"/>
                <a:gd name="connsiteX30" fmla="*/ 940379 w 1651315"/>
                <a:gd name="connsiteY30" fmla="*/ 648095 h 1642193"/>
                <a:gd name="connsiteX31" fmla="*/ 911804 w 1651315"/>
                <a:gd name="connsiteY31" fmla="*/ 667145 h 1642193"/>
                <a:gd name="connsiteX32" fmla="*/ 887039 w 1651315"/>
                <a:gd name="connsiteY32" fmla="*/ 687147 h 1642193"/>
                <a:gd name="connsiteX33" fmla="*/ 885134 w 1651315"/>
                <a:gd name="connsiteY33" fmla="*/ 769062 h 1642193"/>
                <a:gd name="connsiteX34" fmla="*/ 909899 w 1651315"/>
                <a:gd name="connsiteY34" fmla="*/ 806210 h 1642193"/>
                <a:gd name="connsiteX35" fmla="*/ 997529 w 1651315"/>
                <a:gd name="connsiteY35" fmla="*/ 852882 h 1642193"/>
                <a:gd name="connsiteX36" fmla="*/ 988004 w 1651315"/>
                <a:gd name="connsiteY36" fmla="*/ 1083387 h 1642193"/>
                <a:gd name="connsiteX37" fmla="*/ 919424 w 1651315"/>
                <a:gd name="connsiteY37" fmla="*/ 1113867 h 1642193"/>
                <a:gd name="connsiteX38" fmla="*/ 874657 w 1651315"/>
                <a:gd name="connsiteY38" fmla="*/ 1155777 h 1642193"/>
                <a:gd name="connsiteX39" fmla="*/ 908947 w 1651315"/>
                <a:gd name="connsiteY39" fmla="*/ 1220547 h 1642193"/>
                <a:gd name="connsiteX40" fmla="*/ 908947 w 1651315"/>
                <a:gd name="connsiteY40" fmla="*/ 1220547 h 1642193"/>
                <a:gd name="connsiteX41" fmla="*/ 928949 w 1651315"/>
                <a:gd name="connsiteY41" fmla="*/ 1234835 h 1642193"/>
                <a:gd name="connsiteX42" fmla="*/ 999434 w 1651315"/>
                <a:gd name="connsiteY42" fmla="*/ 1385330 h 1642193"/>
                <a:gd name="connsiteX43" fmla="*/ 953714 w 1651315"/>
                <a:gd name="connsiteY43" fmla="*/ 1441527 h 1642193"/>
                <a:gd name="connsiteX44" fmla="*/ 887039 w 1651315"/>
                <a:gd name="connsiteY44" fmla="*/ 1452005 h 1642193"/>
                <a:gd name="connsiteX45" fmla="*/ 870847 w 1651315"/>
                <a:gd name="connsiteY45" fmla="*/ 1467245 h 1642193"/>
                <a:gd name="connsiteX46" fmla="*/ 887039 w 1651315"/>
                <a:gd name="connsiteY46" fmla="*/ 1482485 h 1642193"/>
                <a:gd name="connsiteX47" fmla="*/ 887039 w 1651315"/>
                <a:gd name="connsiteY47" fmla="*/ 1482485 h 1642193"/>
                <a:gd name="connsiteX48" fmla="*/ 897517 w 1651315"/>
                <a:gd name="connsiteY48" fmla="*/ 1480580 h 1642193"/>
                <a:gd name="connsiteX49" fmla="*/ 1072777 w 1651315"/>
                <a:gd name="connsiteY49" fmla="*/ 1432955 h 1642193"/>
                <a:gd name="connsiteX50" fmla="*/ 1129927 w 1651315"/>
                <a:gd name="connsiteY50" fmla="*/ 1403427 h 1642193"/>
                <a:gd name="connsiteX51" fmla="*/ 1260419 w 1651315"/>
                <a:gd name="connsiteY51" fmla="*/ 1317702 h 1642193"/>
                <a:gd name="connsiteX52" fmla="*/ 1299472 w 1651315"/>
                <a:gd name="connsiteY52" fmla="*/ 1318655 h 1642193"/>
                <a:gd name="connsiteX53" fmla="*/ 1327094 w 1651315"/>
                <a:gd name="connsiteY53" fmla="*/ 1346277 h 1642193"/>
                <a:gd name="connsiteX54" fmla="*/ 1319474 w 1651315"/>
                <a:gd name="connsiteY54" fmla="*/ 1443432 h 1642193"/>
                <a:gd name="connsiteX55" fmla="*/ 888944 w 1651315"/>
                <a:gd name="connsiteY55" fmla="*/ 1611072 h 1642193"/>
                <a:gd name="connsiteX56" fmla="*/ 888944 w 1651315"/>
                <a:gd name="connsiteY56" fmla="*/ 1611072 h 1642193"/>
                <a:gd name="connsiteX57" fmla="*/ 699397 w 1651315"/>
                <a:gd name="connsiteY57" fmla="*/ 1604405 h 1642193"/>
                <a:gd name="connsiteX58" fmla="*/ 699397 w 1651315"/>
                <a:gd name="connsiteY58" fmla="*/ 1604405 h 1642193"/>
                <a:gd name="connsiteX59" fmla="*/ 293632 w 1651315"/>
                <a:gd name="connsiteY59" fmla="*/ 1413905 h 1642193"/>
                <a:gd name="connsiteX60" fmla="*/ 293632 w 1651315"/>
                <a:gd name="connsiteY60" fmla="*/ 1378662 h 1642193"/>
                <a:gd name="connsiteX61" fmla="*/ 366022 w 1651315"/>
                <a:gd name="connsiteY61" fmla="*/ 1305320 h 1642193"/>
                <a:gd name="connsiteX62" fmla="*/ 366022 w 1651315"/>
                <a:gd name="connsiteY62" fmla="*/ 1305320 h 1642193"/>
                <a:gd name="connsiteX63" fmla="*/ 383167 w 1651315"/>
                <a:gd name="connsiteY63" fmla="*/ 1312940 h 1642193"/>
                <a:gd name="connsiteX64" fmla="*/ 423172 w 1651315"/>
                <a:gd name="connsiteY64" fmla="*/ 1347230 h 1642193"/>
                <a:gd name="connsiteX65" fmla="*/ 746069 w 1651315"/>
                <a:gd name="connsiteY65" fmla="*/ 1480580 h 1642193"/>
                <a:gd name="connsiteX66" fmla="*/ 751784 w 1651315"/>
                <a:gd name="connsiteY66" fmla="*/ 1481532 h 1642193"/>
                <a:gd name="connsiteX67" fmla="*/ 751784 w 1651315"/>
                <a:gd name="connsiteY67" fmla="*/ 1481532 h 1642193"/>
                <a:gd name="connsiteX68" fmla="*/ 772739 w 1651315"/>
                <a:gd name="connsiteY68" fmla="*/ 1467245 h 1642193"/>
                <a:gd name="connsiteX69" fmla="*/ 749879 w 1651315"/>
                <a:gd name="connsiteY69" fmla="*/ 1448195 h 1642193"/>
                <a:gd name="connsiteX70" fmla="*/ 749879 w 1651315"/>
                <a:gd name="connsiteY70" fmla="*/ 1448195 h 1642193"/>
                <a:gd name="connsiteX71" fmla="*/ 745117 w 1651315"/>
                <a:gd name="connsiteY71" fmla="*/ 1447242 h 1642193"/>
                <a:gd name="connsiteX72" fmla="*/ 408884 w 1651315"/>
                <a:gd name="connsiteY72" fmla="*/ 1299605 h 1642193"/>
                <a:gd name="connsiteX73" fmla="*/ 398407 w 1651315"/>
                <a:gd name="connsiteY73" fmla="*/ 1283412 h 1642193"/>
                <a:gd name="connsiteX74" fmla="*/ 401264 w 1651315"/>
                <a:gd name="connsiteY74" fmla="*/ 1267220 h 1642193"/>
                <a:gd name="connsiteX75" fmla="*/ 537472 w 1651315"/>
                <a:gd name="connsiteY75" fmla="*/ 1227215 h 1642193"/>
                <a:gd name="connsiteX76" fmla="*/ 537472 w 1651315"/>
                <a:gd name="connsiteY76" fmla="*/ 1227215 h 1642193"/>
                <a:gd name="connsiteX77" fmla="*/ 571762 w 1651315"/>
                <a:gd name="connsiteY77" fmla="*/ 1251980 h 1642193"/>
                <a:gd name="connsiteX78" fmla="*/ 744164 w 1651315"/>
                <a:gd name="connsiteY78" fmla="*/ 1315797 h 1642193"/>
                <a:gd name="connsiteX79" fmla="*/ 751784 w 1651315"/>
                <a:gd name="connsiteY79" fmla="*/ 1317702 h 1642193"/>
                <a:gd name="connsiteX80" fmla="*/ 751784 w 1651315"/>
                <a:gd name="connsiteY80" fmla="*/ 1317702 h 1642193"/>
                <a:gd name="connsiteX81" fmla="*/ 770834 w 1651315"/>
                <a:gd name="connsiteY81" fmla="*/ 1301510 h 1642193"/>
                <a:gd name="connsiteX82" fmla="*/ 753689 w 1651315"/>
                <a:gd name="connsiteY82" fmla="*/ 1287222 h 1642193"/>
                <a:gd name="connsiteX83" fmla="*/ 686062 w 1651315"/>
                <a:gd name="connsiteY83" fmla="*/ 1268172 h 1642193"/>
                <a:gd name="connsiteX84" fmla="*/ 686062 w 1651315"/>
                <a:gd name="connsiteY84" fmla="*/ 1268172 h 1642193"/>
                <a:gd name="connsiteX85" fmla="*/ 684157 w 1651315"/>
                <a:gd name="connsiteY85" fmla="*/ 1268172 h 1642193"/>
                <a:gd name="connsiteX86" fmla="*/ 540329 w 1651315"/>
                <a:gd name="connsiteY86" fmla="*/ 1197687 h 1642193"/>
                <a:gd name="connsiteX87" fmla="*/ 516517 w 1651315"/>
                <a:gd name="connsiteY87" fmla="*/ 1182447 h 1642193"/>
                <a:gd name="connsiteX88" fmla="*/ 517469 w 1651315"/>
                <a:gd name="connsiteY88" fmla="*/ 1153872 h 1642193"/>
                <a:gd name="connsiteX89" fmla="*/ 561284 w 1651315"/>
                <a:gd name="connsiteY89" fmla="*/ 1113867 h 1642193"/>
                <a:gd name="connsiteX90" fmla="*/ 640342 w 1651315"/>
                <a:gd name="connsiteY90" fmla="*/ 1105295 h 1642193"/>
                <a:gd name="connsiteX91" fmla="*/ 647009 w 1651315"/>
                <a:gd name="connsiteY91" fmla="*/ 1111010 h 1642193"/>
                <a:gd name="connsiteX92" fmla="*/ 647009 w 1651315"/>
                <a:gd name="connsiteY92" fmla="*/ 1111010 h 1642193"/>
                <a:gd name="connsiteX93" fmla="*/ 682252 w 1651315"/>
                <a:gd name="connsiteY93" fmla="*/ 1111010 h 1642193"/>
                <a:gd name="connsiteX94" fmla="*/ 673679 w 1651315"/>
                <a:gd name="connsiteY94" fmla="*/ 1090055 h 1642193"/>
                <a:gd name="connsiteX95" fmla="*/ 670822 w 1651315"/>
                <a:gd name="connsiteY95" fmla="*/ 1004330 h 1642193"/>
                <a:gd name="connsiteX96" fmla="*/ 686062 w 1651315"/>
                <a:gd name="connsiteY96" fmla="*/ 989090 h 1642193"/>
                <a:gd name="connsiteX97" fmla="*/ 745117 w 1651315"/>
                <a:gd name="connsiteY97" fmla="*/ 975755 h 1642193"/>
                <a:gd name="connsiteX98" fmla="*/ 764167 w 1651315"/>
                <a:gd name="connsiteY98" fmla="*/ 975755 h 1642193"/>
                <a:gd name="connsiteX99" fmla="*/ 761309 w 1651315"/>
                <a:gd name="connsiteY99" fmla="*/ 955752 h 1642193"/>
                <a:gd name="connsiteX100" fmla="*/ 746069 w 1651315"/>
                <a:gd name="connsiteY100" fmla="*/ 930987 h 1642193"/>
                <a:gd name="connsiteX101" fmla="*/ 725114 w 1651315"/>
                <a:gd name="connsiteY101" fmla="*/ 909080 h 1642193"/>
                <a:gd name="connsiteX102" fmla="*/ 708922 w 1651315"/>
                <a:gd name="connsiteY102" fmla="*/ 908127 h 1642193"/>
                <a:gd name="connsiteX103" fmla="*/ 615577 w 1651315"/>
                <a:gd name="connsiteY103" fmla="*/ 839547 h 1642193"/>
                <a:gd name="connsiteX104" fmla="*/ 615577 w 1651315"/>
                <a:gd name="connsiteY104" fmla="*/ 839547 h 1642193"/>
                <a:gd name="connsiteX105" fmla="*/ 615577 w 1651315"/>
                <a:gd name="connsiteY105" fmla="*/ 839547 h 1642193"/>
                <a:gd name="connsiteX106" fmla="*/ 558427 w 1651315"/>
                <a:gd name="connsiteY106" fmla="*/ 724295 h 1642193"/>
                <a:gd name="connsiteX107" fmla="*/ 578429 w 1651315"/>
                <a:gd name="connsiteY107" fmla="*/ 598565 h 1642193"/>
                <a:gd name="connsiteX108" fmla="*/ 582239 w 1651315"/>
                <a:gd name="connsiteY108" fmla="*/ 589040 h 1642193"/>
                <a:gd name="connsiteX109" fmla="*/ 582239 w 1651315"/>
                <a:gd name="connsiteY109" fmla="*/ 589040 h 1642193"/>
                <a:gd name="connsiteX110" fmla="*/ 593669 w 1651315"/>
                <a:gd name="connsiteY110" fmla="*/ 568085 h 1642193"/>
                <a:gd name="connsiteX111" fmla="*/ 593669 w 1651315"/>
                <a:gd name="connsiteY111" fmla="*/ 568085 h 1642193"/>
                <a:gd name="connsiteX112" fmla="*/ 546997 w 1651315"/>
                <a:gd name="connsiteY112" fmla="*/ 524270 h 1642193"/>
                <a:gd name="connsiteX113" fmla="*/ 557474 w 1651315"/>
                <a:gd name="connsiteY113" fmla="*/ 431877 h 1642193"/>
                <a:gd name="connsiteX114" fmla="*/ 729877 w 1651315"/>
                <a:gd name="connsiteY114" fmla="*/ 357582 h 1642193"/>
                <a:gd name="connsiteX115" fmla="*/ 750832 w 1651315"/>
                <a:gd name="connsiteY115" fmla="*/ 335675 h 1642193"/>
                <a:gd name="connsiteX116" fmla="*/ 723209 w 1651315"/>
                <a:gd name="connsiteY116" fmla="*/ 330912 h 1642193"/>
                <a:gd name="connsiteX117" fmla="*/ 624149 w 1651315"/>
                <a:gd name="connsiteY117" fmla="*/ 360440 h 1642193"/>
                <a:gd name="connsiteX118" fmla="*/ 624149 w 1651315"/>
                <a:gd name="connsiteY118" fmla="*/ 360440 h 1642193"/>
                <a:gd name="connsiteX119" fmla="*/ 624149 w 1651315"/>
                <a:gd name="connsiteY119" fmla="*/ 360440 h 1642193"/>
                <a:gd name="connsiteX120" fmla="*/ 497467 w 1651315"/>
                <a:gd name="connsiteY120" fmla="*/ 442355 h 1642193"/>
                <a:gd name="connsiteX121" fmla="*/ 466987 w 1651315"/>
                <a:gd name="connsiteY121" fmla="*/ 446165 h 1642193"/>
                <a:gd name="connsiteX122" fmla="*/ 466987 w 1651315"/>
                <a:gd name="connsiteY122" fmla="*/ 446165 h 1642193"/>
                <a:gd name="connsiteX123" fmla="*/ 466034 w 1651315"/>
                <a:gd name="connsiteY123" fmla="*/ 430925 h 1642193"/>
                <a:gd name="connsiteX124" fmla="*/ 512707 w 1651315"/>
                <a:gd name="connsiteY124" fmla="*/ 392825 h 1642193"/>
                <a:gd name="connsiteX125" fmla="*/ 601289 w 1651315"/>
                <a:gd name="connsiteY125" fmla="*/ 351867 h 1642193"/>
                <a:gd name="connsiteX126" fmla="*/ 601289 w 1651315"/>
                <a:gd name="connsiteY126" fmla="*/ 351867 h 1642193"/>
                <a:gd name="connsiteX127" fmla="*/ 711779 w 1651315"/>
                <a:gd name="connsiteY127" fmla="*/ 258522 h 1642193"/>
                <a:gd name="connsiteX128" fmla="*/ 751784 w 1651315"/>
                <a:gd name="connsiteY128" fmla="*/ 166130 h 1642193"/>
                <a:gd name="connsiteX129" fmla="*/ 717494 w 1651315"/>
                <a:gd name="connsiteY129" fmla="*/ 145175 h 1642193"/>
                <a:gd name="connsiteX130" fmla="*/ 638437 w 1651315"/>
                <a:gd name="connsiteY130" fmla="*/ 176607 h 1642193"/>
                <a:gd name="connsiteX131" fmla="*/ 498419 w 1651315"/>
                <a:gd name="connsiteY131" fmla="*/ 315672 h 1642193"/>
                <a:gd name="connsiteX132" fmla="*/ 452699 w 1651315"/>
                <a:gd name="connsiteY132" fmla="*/ 417590 h 1642193"/>
                <a:gd name="connsiteX133" fmla="*/ 432697 w 1651315"/>
                <a:gd name="connsiteY133" fmla="*/ 409970 h 1642193"/>
                <a:gd name="connsiteX134" fmla="*/ 432697 w 1651315"/>
                <a:gd name="connsiteY134" fmla="*/ 409970 h 1642193"/>
                <a:gd name="connsiteX135" fmla="*/ 437459 w 1651315"/>
                <a:gd name="connsiteY135" fmla="*/ 317577 h 1642193"/>
                <a:gd name="connsiteX136" fmla="*/ 466034 w 1651315"/>
                <a:gd name="connsiteY136" fmla="*/ 296622 h 1642193"/>
                <a:gd name="connsiteX137" fmla="*/ 484132 w 1651315"/>
                <a:gd name="connsiteY137" fmla="*/ 252807 h 1642193"/>
                <a:gd name="connsiteX138" fmla="*/ 362212 w 1651315"/>
                <a:gd name="connsiteY138" fmla="*/ 333770 h 1642193"/>
                <a:gd name="connsiteX139" fmla="*/ 293632 w 1651315"/>
                <a:gd name="connsiteY139" fmla="*/ 273762 h 1642193"/>
                <a:gd name="connsiteX140" fmla="*/ 296489 w 1651315"/>
                <a:gd name="connsiteY140" fmla="*/ 223280 h 1642193"/>
                <a:gd name="connsiteX141" fmla="*/ 711779 w 1651315"/>
                <a:gd name="connsiteY141" fmla="*/ 31827 h 1642193"/>
                <a:gd name="connsiteX142" fmla="*/ 737497 w 1651315"/>
                <a:gd name="connsiteY142" fmla="*/ 15635 h 1642193"/>
                <a:gd name="connsiteX143" fmla="*/ 708922 w 1651315"/>
                <a:gd name="connsiteY143" fmla="*/ 5157 h 1642193"/>
                <a:gd name="connsiteX144" fmla="*/ 600337 w 1651315"/>
                <a:gd name="connsiteY144" fmla="*/ 27065 h 1642193"/>
                <a:gd name="connsiteX145" fmla="*/ 6929 w 1651315"/>
                <a:gd name="connsiteY145" fmla="*/ 919557 h 1642193"/>
                <a:gd name="connsiteX146" fmla="*/ 1376624 w 1651315"/>
                <a:gd name="connsiteY146" fmla="*/ 294717 h 1642193"/>
                <a:gd name="connsiteX147" fmla="*/ 1429012 w 1651315"/>
                <a:gd name="connsiteY147" fmla="*/ 297575 h 1642193"/>
                <a:gd name="connsiteX148" fmla="*/ 1623322 w 1651315"/>
                <a:gd name="connsiteY148" fmla="*/ 807162 h 1642193"/>
                <a:gd name="connsiteX149" fmla="*/ 1495687 w 1651315"/>
                <a:gd name="connsiteY149" fmla="*/ 809067 h 1642193"/>
                <a:gd name="connsiteX150" fmla="*/ 1482352 w 1651315"/>
                <a:gd name="connsiteY150" fmla="*/ 743345 h 1642193"/>
                <a:gd name="connsiteX151" fmla="*/ 1482352 w 1651315"/>
                <a:gd name="connsiteY151" fmla="*/ 743345 h 1642193"/>
                <a:gd name="connsiteX152" fmla="*/ 1482352 w 1651315"/>
                <a:gd name="connsiteY152" fmla="*/ 742392 h 1642193"/>
                <a:gd name="connsiteX153" fmla="*/ 1424249 w 1651315"/>
                <a:gd name="connsiteY153" fmla="*/ 536652 h 1642193"/>
                <a:gd name="connsiteX154" fmla="*/ 1413772 w 1651315"/>
                <a:gd name="connsiteY154" fmla="*/ 483312 h 1642193"/>
                <a:gd name="connsiteX155" fmla="*/ 1329952 w 1651315"/>
                <a:gd name="connsiteY155" fmla="*/ 387110 h 1642193"/>
                <a:gd name="connsiteX156" fmla="*/ 1314712 w 1651315"/>
                <a:gd name="connsiteY156" fmla="*/ 359487 h 1642193"/>
                <a:gd name="connsiteX157" fmla="*/ 1317569 w 1651315"/>
                <a:gd name="connsiteY157" fmla="*/ 350915 h 1642193"/>
                <a:gd name="connsiteX158" fmla="*/ 1376624 w 1651315"/>
                <a:gd name="connsiteY158" fmla="*/ 294717 h 1642193"/>
                <a:gd name="connsiteX159" fmla="*/ 1423297 w 1651315"/>
                <a:gd name="connsiteY159" fmla="*/ 809067 h 1642193"/>
                <a:gd name="connsiteX160" fmla="*/ 1346144 w 1651315"/>
                <a:gd name="connsiteY160" fmla="*/ 810020 h 1642193"/>
                <a:gd name="connsiteX161" fmla="*/ 1346144 w 1651315"/>
                <a:gd name="connsiteY161" fmla="*/ 810020 h 1642193"/>
                <a:gd name="connsiteX162" fmla="*/ 1345192 w 1651315"/>
                <a:gd name="connsiteY162" fmla="*/ 810020 h 1642193"/>
                <a:gd name="connsiteX163" fmla="*/ 1342334 w 1651315"/>
                <a:gd name="connsiteY163" fmla="*/ 810020 h 1642193"/>
                <a:gd name="connsiteX164" fmla="*/ 1337572 w 1651315"/>
                <a:gd name="connsiteY164" fmla="*/ 810020 h 1642193"/>
                <a:gd name="connsiteX165" fmla="*/ 1323284 w 1651315"/>
                <a:gd name="connsiteY165" fmla="*/ 809067 h 1642193"/>
                <a:gd name="connsiteX166" fmla="*/ 1317569 w 1651315"/>
                <a:gd name="connsiteY166" fmla="*/ 779540 h 1642193"/>
                <a:gd name="connsiteX167" fmla="*/ 1316617 w 1651315"/>
                <a:gd name="connsiteY167" fmla="*/ 695720 h 1642193"/>
                <a:gd name="connsiteX168" fmla="*/ 1316617 w 1651315"/>
                <a:gd name="connsiteY168" fmla="*/ 695720 h 1642193"/>
                <a:gd name="connsiteX169" fmla="*/ 1325189 w 1651315"/>
                <a:gd name="connsiteY169" fmla="*/ 669050 h 1642193"/>
                <a:gd name="connsiteX170" fmla="*/ 1326142 w 1651315"/>
                <a:gd name="connsiteY170" fmla="*/ 658572 h 1642193"/>
                <a:gd name="connsiteX171" fmla="*/ 1280422 w 1651315"/>
                <a:gd name="connsiteY171" fmla="*/ 516650 h 1642193"/>
                <a:gd name="connsiteX172" fmla="*/ 1271849 w 1651315"/>
                <a:gd name="connsiteY172" fmla="*/ 499505 h 1642193"/>
                <a:gd name="connsiteX173" fmla="*/ 1252799 w 1651315"/>
                <a:gd name="connsiteY173" fmla="*/ 489980 h 1642193"/>
                <a:gd name="connsiteX174" fmla="*/ 1268039 w 1651315"/>
                <a:gd name="connsiteY174" fmla="*/ 521412 h 1642193"/>
                <a:gd name="connsiteX175" fmla="*/ 1310902 w 1651315"/>
                <a:gd name="connsiteY175" fmla="*/ 640475 h 1642193"/>
                <a:gd name="connsiteX176" fmla="*/ 1311854 w 1651315"/>
                <a:gd name="connsiteY176" fmla="*/ 646190 h 1642193"/>
                <a:gd name="connsiteX177" fmla="*/ 1302329 w 1651315"/>
                <a:gd name="connsiteY177" fmla="*/ 663335 h 1642193"/>
                <a:gd name="connsiteX178" fmla="*/ 1256609 w 1651315"/>
                <a:gd name="connsiteY178" fmla="*/ 548082 h 1642193"/>
                <a:gd name="connsiteX179" fmla="*/ 1202317 w 1651315"/>
                <a:gd name="connsiteY179" fmla="*/ 490932 h 1642193"/>
                <a:gd name="connsiteX180" fmla="*/ 1197554 w 1651315"/>
                <a:gd name="connsiteY180" fmla="*/ 486170 h 1642193"/>
                <a:gd name="connsiteX181" fmla="*/ 1197554 w 1651315"/>
                <a:gd name="connsiteY181" fmla="*/ 486170 h 1642193"/>
                <a:gd name="connsiteX182" fmla="*/ 1273754 w 1651315"/>
                <a:gd name="connsiteY182" fmla="*/ 469977 h 1642193"/>
                <a:gd name="connsiteX183" fmla="*/ 1288994 w 1651315"/>
                <a:gd name="connsiteY183" fmla="*/ 484265 h 1642193"/>
                <a:gd name="connsiteX184" fmla="*/ 1356622 w 1651315"/>
                <a:gd name="connsiteY184" fmla="*/ 536652 h 1642193"/>
                <a:gd name="connsiteX185" fmla="*/ 1409962 w 1651315"/>
                <a:gd name="connsiteY185" fmla="*/ 565227 h 1642193"/>
                <a:gd name="connsiteX186" fmla="*/ 1411867 w 1651315"/>
                <a:gd name="connsiteY186" fmla="*/ 570942 h 1642193"/>
                <a:gd name="connsiteX187" fmla="*/ 1459492 w 1651315"/>
                <a:gd name="connsiteY187" fmla="*/ 763347 h 1642193"/>
                <a:gd name="connsiteX188" fmla="*/ 1460444 w 1651315"/>
                <a:gd name="connsiteY188" fmla="*/ 771920 h 1642193"/>
                <a:gd name="connsiteX189" fmla="*/ 1423297 w 1651315"/>
                <a:gd name="connsiteY189" fmla="*/ 809067 h 1642193"/>
                <a:gd name="connsiteX190" fmla="*/ 1234702 w 1651315"/>
                <a:gd name="connsiteY190" fmla="*/ 690957 h 1642193"/>
                <a:gd name="connsiteX191" fmla="*/ 1219462 w 1651315"/>
                <a:gd name="connsiteY191" fmla="*/ 669050 h 1642193"/>
                <a:gd name="connsiteX192" fmla="*/ 1197554 w 1651315"/>
                <a:gd name="connsiteY192" fmla="*/ 674765 h 1642193"/>
                <a:gd name="connsiteX193" fmla="*/ 1166122 w 1651315"/>
                <a:gd name="connsiteY193" fmla="*/ 673812 h 1642193"/>
                <a:gd name="connsiteX194" fmla="*/ 1095637 w 1651315"/>
                <a:gd name="connsiteY194" fmla="*/ 618567 h 1642193"/>
                <a:gd name="connsiteX195" fmla="*/ 1089922 w 1651315"/>
                <a:gd name="connsiteY195" fmla="*/ 612852 h 1642193"/>
                <a:gd name="connsiteX196" fmla="*/ 1097542 w 1651315"/>
                <a:gd name="connsiteY196" fmla="*/ 569990 h 1642193"/>
                <a:gd name="connsiteX197" fmla="*/ 1153739 w 1651315"/>
                <a:gd name="connsiteY197" fmla="*/ 515697 h 1642193"/>
                <a:gd name="connsiteX198" fmla="*/ 1189934 w 1651315"/>
                <a:gd name="connsiteY198" fmla="*/ 518555 h 1642193"/>
                <a:gd name="connsiteX199" fmla="*/ 1220414 w 1651315"/>
                <a:gd name="connsiteY199" fmla="*/ 589040 h 1642193"/>
                <a:gd name="connsiteX200" fmla="*/ 1235654 w 1651315"/>
                <a:gd name="connsiteY200" fmla="*/ 610947 h 1642193"/>
                <a:gd name="connsiteX201" fmla="*/ 1266134 w 1651315"/>
                <a:gd name="connsiteY201" fmla="*/ 707150 h 1642193"/>
                <a:gd name="connsiteX202" fmla="*/ 1266134 w 1651315"/>
                <a:gd name="connsiteY202" fmla="*/ 707150 h 1642193"/>
                <a:gd name="connsiteX203" fmla="*/ 1266134 w 1651315"/>
                <a:gd name="connsiteY203" fmla="*/ 707150 h 1642193"/>
                <a:gd name="connsiteX204" fmla="*/ 1268039 w 1651315"/>
                <a:gd name="connsiteY204" fmla="*/ 711912 h 1642193"/>
                <a:gd name="connsiteX205" fmla="*/ 1270897 w 1651315"/>
                <a:gd name="connsiteY205" fmla="*/ 720485 h 1642193"/>
                <a:gd name="connsiteX206" fmla="*/ 1289947 w 1651315"/>
                <a:gd name="connsiteY206" fmla="*/ 755727 h 1642193"/>
                <a:gd name="connsiteX207" fmla="*/ 1294709 w 1651315"/>
                <a:gd name="connsiteY207" fmla="*/ 757632 h 1642193"/>
                <a:gd name="connsiteX208" fmla="*/ 1237559 w 1651315"/>
                <a:gd name="connsiteY208" fmla="*/ 807162 h 1642193"/>
                <a:gd name="connsiteX209" fmla="*/ 1186124 w 1651315"/>
                <a:gd name="connsiteY209" fmla="*/ 799542 h 1642193"/>
                <a:gd name="connsiteX210" fmla="*/ 1232797 w 1651315"/>
                <a:gd name="connsiteY210" fmla="*/ 746202 h 1642193"/>
                <a:gd name="connsiteX211" fmla="*/ 1265182 w 1651315"/>
                <a:gd name="connsiteY211" fmla="*/ 716675 h 1642193"/>
                <a:gd name="connsiteX212" fmla="*/ 1234702 w 1651315"/>
                <a:gd name="connsiteY212" fmla="*/ 690957 h 1642193"/>
                <a:gd name="connsiteX213" fmla="*/ 1070872 w 1651315"/>
                <a:gd name="connsiteY213" fmla="*/ 629045 h 1642193"/>
                <a:gd name="connsiteX214" fmla="*/ 1079444 w 1651315"/>
                <a:gd name="connsiteY214" fmla="*/ 637617 h 1642193"/>
                <a:gd name="connsiteX215" fmla="*/ 1079444 w 1651315"/>
                <a:gd name="connsiteY215" fmla="*/ 637617 h 1642193"/>
                <a:gd name="connsiteX216" fmla="*/ 1054679 w 1651315"/>
                <a:gd name="connsiteY216" fmla="*/ 663335 h 1642193"/>
                <a:gd name="connsiteX217" fmla="*/ 1045154 w 1651315"/>
                <a:gd name="connsiteY217" fmla="*/ 623330 h 1642193"/>
                <a:gd name="connsiteX218" fmla="*/ 1063252 w 1651315"/>
                <a:gd name="connsiteY218" fmla="*/ 621425 h 1642193"/>
                <a:gd name="connsiteX219" fmla="*/ 1070872 w 1651315"/>
                <a:gd name="connsiteY219" fmla="*/ 629045 h 1642193"/>
                <a:gd name="connsiteX220" fmla="*/ 1033724 w 1651315"/>
                <a:gd name="connsiteY220" fmla="*/ 1085292 h 1642193"/>
                <a:gd name="connsiteX221" fmla="*/ 1048964 w 1651315"/>
                <a:gd name="connsiteY221" fmla="*/ 1079577 h 1642193"/>
                <a:gd name="connsiteX222" fmla="*/ 1090874 w 1651315"/>
                <a:gd name="connsiteY222" fmla="*/ 1111010 h 1642193"/>
                <a:gd name="connsiteX223" fmla="*/ 1039439 w 1651315"/>
                <a:gd name="connsiteY223" fmla="*/ 1099580 h 1642193"/>
                <a:gd name="connsiteX224" fmla="*/ 1033724 w 1651315"/>
                <a:gd name="connsiteY224" fmla="*/ 1085292 h 1642193"/>
                <a:gd name="connsiteX225" fmla="*/ 1128974 w 1651315"/>
                <a:gd name="connsiteY225" fmla="*/ 1072910 h 1642193"/>
                <a:gd name="connsiteX226" fmla="*/ 1128022 w 1651315"/>
                <a:gd name="connsiteY226" fmla="*/ 970992 h 1642193"/>
                <a:gd name="connsiteX227" fmla="*/ 1163264 w 1651315"/>
                <a:gd name="connsiteY227" fmla="*/ 930035 h 1642193"/>
                <a:gd name="connsiteX228" fmla="*/ 1224224 w 1651315"/>
                <a:gd name="connsiteY228" fmla="*/ 912890 h 1642193"/>
                <a:gd name="connsiteX229" fmla="*/ 1248989 w 1651315"/>
                <a:gd name="connsiteY229" fmla="*/ 886220 h 1642193"/>
                <a:gd name="connsiteX230" fmla="*/ 1225177 w 1651315"/>
                <a:gd name="connsiteY230" fmla="*/ 873837 h 1642193"/>
                <a:gd name="connsiteX231" fmla="*/ 1204222 w 1651315"/>
                <a:gd name="connsiteY231" fmla="*/ 848120 h 1642193"/>
                <a:gd name="connsiteX232" fmla="*/ 1229939 w 1651315"/>
                <a:gd name="connsiteY232" fmla="*/ 837642 h 1642193"/>
                <a:gd name="connsiteX233" fmla="*/ 1250894 w 1651315"/>
                <a:gd name="connsiteY233" fmla="*/ 836690 h 1642193"/>
                <a:gd name="connsiteX234" fmla="*/ 1288042 w 1651315"/>
                <a:gd name="connsiteY234" fmla="*/ 844310 h 1642193"/>
                <a:gd name="connsiteX235" fmla="*/ 1295662 w 1651315"/>
                <a:gd name="connsiteY235" fmla="*/ 880505 h 1642193"/>
                <a:gd name="connsiteX236" fmla="*/ 1173742 w 1651315"/>
                <a:gd name="connsiteY236" fmla="*/ 1138632 h 1642193"/>
                <a:gd name="connsiteX237" fmla="*/ 1159454 w 1651315"/>
                <a:gd name="connsiteY237" fmla="*/ 1130060 h 1642193"/>
                <a:gd name="connsiteX238" fmla="*/ 1156597 w 1651315"/>
                <a:gd name="connsiteY238" fmla="*/ 1116725 h 1642193"/>
                <a:gd name="connsiteX239" fmla="*/ 1132784 w 1651315"/>
                <a:gd name="connsiteY239" fmla="*/ 1077672 h 1642193"/>
                <a:gd name="connsiteX240" fmla="*/ 1128974 w 1651315"/>
                <a:gd name="connsiteY240" fmla="*/ 1072910 h 1642193"/>
                <a:gd name="connsiteX241" fmla="*/ 1239464 w 1651315"/>
                <a:gd name="connsiteY241" fmla="*/ 1298652 h 1642193"/>
                <a:gd name="connsiteX242" fmla="*/ 1160407 w 1651315"/>
                <a:gd name="connsiteY242" fmla="*/ 1358660 h 1642193"/>
                <a:gd name="connsiteX243" fmla="*/ 1159454 w 1651315"/>
                <a:gd name="connsiteY243" fmla="*/ 1342467 h 1642193"/>
                <a:gd name="connsiteX244" fmla="*/ 1174694 w 1651315"/>
                <a:gd name="connsiteY244" fmla="*/ 1258647 h 1642193"/>
                <a:gd name="connsiteX245" fmla="*/ 1166122 w 1651315"/>
                <a:gd name="connsiteY245" fmla="*/ 1218642 h 1642193"/>
                <a:gd name="connsiteX246" fmla="*/ 1161359 w 1651315"/>
                <a:gd name="connsiteY246" fmla="*/ 1191972 h 1642193"/>
                <a:gd name="connsiteX247" fmla="*/ 1173742 w 1651315"/>
                <a:gd name="connsiteY247" fmla="*/ 1187210 h 1642193"/>
                <a:gd name="connsiteX248" fmla="*/ 1240417 w 1651315"/>
                <a:gd name="connsiteY248" fmla="*/ 1255790 h 1642193"/>
                <a:gd name="connsiteX249" fmla="*/ 1239464 w 1651315"/>
                <a:gd name="connsiteY249" fmla="*/ 1298652 h 1642193"/>
                <a:gd name="connsiteX250" fmla="*/ 1306139 w 1651315"/>
                <a:gd name="connsiteY250" fmla="*/ 1231025 h 1642193"/>
                <a:gd name="connsiteX251" fmla="*/ 1279469 w 1651315"/>
                <a:gd name="connsiteY251" fmla="*/ 1250075 h 1642193"/>
                <a:gd name="connsiteX252" fmla="*/ 1273754 w 1651315"/>
                <a:gd name="connsiteY252" fmla="*/ 1222452 h 1642193"/>
                <a:gd name="connsiteX253" fmla="*/ 1267087 w 1651315"/>
                <a:gd name="connsiteY253" fmla="*/ 1187210 h 1642193"/>
                <a:gd name="connsiteX254" fmla="*/ 1249942 w 1651315"/>
                <a:gd name="connsiteY254" fmla="*/ 1163397 h 1642193"/>
                <a:gd name="connsiteX255" fmla="*/ 1234702 w 1651315"/>
                <a:gd name="connsiteY255" fmla="*/ 1183400 h 1642193"/>
                <a:gd name="connsiteX256" fmla="*/ 1218509 w 1651315"/>
                <a:gd name="connsiteY256" fmla="*/ 1191020 h 1642193"/>
                <a:gd name="connsiteX257" fmla="*/ 1201364 w 1651315"/>
                <a:gd name="connsiteY257" fmla="*/ 1151967 h 1642193"/>
                <a:gd name="connsiteX258" fmla="*/ 1246132 w 1651315"/>
                <a:gd name="connsiteY258" fmla="*/ 1091960 h 1642193"/>
                <a:gd name="connsiteX259" fmla="*/ 1334714 w 1651315"/>
                <a:gd name="connsiteY259" fmla="*/ 849072 h 1642193"/>
                <a:gd name="connsiteX260" fmla="*/ 1392817 w 1651315"/>
                <a:gd name="connsiteY260" fmla="*/ 838595 h 1642193"/>
                <a:gd name="connsiteX261" fmla="*/ 1454729 w 1651315"/>
                <a:gd name="connsiteY261" fmla="*/ 845262 h 1642193"/>
                <a:gd name="connsiteX262" fmla="*/ 1462349 w 1651315"/>
                <a:gd name="connsiteY262" fmla="*/ 859550 h 1642193"/>
                <a:gd name="connsiteX263" fmla="*/ 1306139 w 1651315"/>
                <a:gd name="connsiteY263" fmla="*/ 1231025 h 1642193"/>
                <a:gd name="connsiteX264" fmla="*/ 1359479 w 1651315"/>
                <a:gd name="connsiteY264" fmla="*/ 1210070 h 1642193"/>
                <a:gd name="connsiteX265" fmla="*/ 1483304 w 1651315"/>
                <a:gd name="connsiteY265" fmla="*/ 881457 h 1642193"/>
                <a:gd name="connsiteX266" fmla="*/ 1497592 w 1651315"/>
                <a:gd name="connsiteY266" fmla="*/ 843357 h 1642193"/>
                <a:gd name="connsiteX267" fmla="*/ 1540454 w 1651315"/>
                <a:gd name="connsiteY267" fmla="*/ 835737 h 1642193"/>
                <a:gd name="connsiteX268" fmla="*/ 1593794 w 1651315"/>
                <a:gd name="connsiteY268" fmla="*/ 835737 h 1642193"/>
                <a:gd name="connsiteX269" fmla="*/ 1614749 w 1651315"/>
                <a:gd name="connsiteY269" fmla="*/ 840500 h 1642193"/>
                <a:gd name="connsiteX270" fmla="*/ 1625227 w 1651315"/>
                <a:gd name="connsiteY270" fmla="*/ 865265 h 1642193"/>
                <a:gd name="connsiteX271" fmla="*/ 1625227 w 1651315"/>
                <a:gd name="connsiteY271" fmla="*/ 865265 h 1642193"/>
                <a:gd name="connsiteX272" fmla="*/ 1486162 w 1651315"/>
                <a:gd name="connsiteY272" fmla="*/ 1264362 h 1642193"/>
                <a:gd name="connsiteX273" fmla="*/ 1418534 w 1651315"/>
                <a:gd name="connsiteY273" fmla="*/ 1351040 h 1642193"/>
                <a:gd name="connsiteX274" fmla="*/ 1380434 w 1651315"/>
                <a:gd name="connsiteY274" fmla="*/ 1352945 h 1642193"/>
                <a:gd name="connsiteX275" fmla="*/ 1359479 w 1651315"/>
                <a:gd name="connsiteY275" fmla="*/ 1210070 h 1642193"/>
                <a:gd name="connsiteX276" fmla="*/ 592717 w 1651315"/>
                <a:gd name="connsiteY276" fmla="*/ 252807 h 1642193"/>
                <a:gd name="connsiteX277" fmla="*/ 600337 w 1651315"/>
                <a:gd name="connsiteY277" fmla="*/ 257570 h 1642193"/>
                <a:gd name="connsiteX278" fmla="*/ 562237 w 1651315"/>
                <a:gd name="connsiteY278" fmla="*/ 289002 h 1642193"/>
                <a:gd name="connsiteX279" fmla="*/ 592717 w 1651315"/>
                <a:gd name="connsiteY279" fmla="*/ 252807 h 1642193"/>
                <a:gd name="connsiteX280" fmla="*/ 332684 w 1651315"/>
                <a:gd name="connsiteY280" fmla="*/ 1297700 h 1642193"/>
                <a:gd name="connsiteX281" fmla="*/ 297442 w 1651315"/>
                <a:gd name="connsiteY281" fmla="*/ 1332942 h 1642193"/>
                <a:gd name="connsiteX282" fmla="*/ 215527 w 1651315"/>
                <a:gd name="connsiteY282" fmla="*/ 1330085 h 1642193"/>
                <a:gd name="connsiteX283" fmla="*/ 30742 w 1651315"/>
                <a:gd name="connsiteY283" fmla="*/ 882410 h 1642193"/>
                <a:gd name="connsiteX284" fmla="*/ 74557 w 1651315"/>
                <a:gd name="connsiteY284" fmla="*/ 835737 h 1642193"/>
                <a:gd name="connsiteX285" fmla="*/ 169807 w 1651315"/>
                <a:gd name="connsiteY285" fmla="*/ 917652 h 1642193"/>
                <a:gd name="connsiteX286" fmla="*/ 185999 w 1651315"/>
                <a:gd name="connsiteY286" fmla="*/ 987185 h 1642193"/>
                <a:gd name="connsiteX287" fmla="*/ 176474 w 1651315"/>
                <a:gd name="connsiteY287" fmla="*/ 998615 h 1642193"/>
                <a:gd name="connsiteX288" fmla="*/ 124087 w 1651315"/>
                <a:gd name="connsiteY288" fmla="*/ 1001472 h 1642193"/>
                <a:gd name="connsiteX289" fmla="*/ 80272 w 1651315"/>
                <a:gd name="connsiteY289" fmla="*/ 1033857 h 1642193"/>
                <a:gd name="connsiteX290" fmla="*/ 115514 w 1651315"/>
                <a:gd name="connsiteY290" fmla="*/ 1129107 h 1642193"/>
                <a:gd name="connsiteX291" fmla="*/ 115514 w 1651315"/>
                <a:gd name="connsiteY291" fmla="*/ 1113867 h 1642193"/>
                <a:gd name="connsiteX292" fmla="*/ 115514 w 1651315"/>
                <a:gd name="connsiteY292" fmla="*/ 1081482 h 1642193"/>
                <a:gd name="connsiteX293" fmla="*/ 136469 w 1651315"/>
                <a:gd name="connsiteY293" fmla="*/ 1094817 h 1642193"/>
                <a:gd name="connsiteX294" fmla="*/ 233624 w 1651315"/>
                <a:gd name="connsiteY294" fmla="*/ 1167207 h 1642193"/>
                <a:gd name="connsiteX295" fmla="*/ 278392 w 1651315"/>
                <a:gd name="connsiteY295" fmla="*/ 1191972 h 1642193"/>
                <a:gd name="connsiteX296" fmla="*/ 286012 w 1651315"/>
                <a:gd name="connsiteY296" fmla="*/ 1201497 h 1642193"/>
                <a:gd name="connsiteX297" fmla="*/ 286012 w 1651315"/>
                <a:gd name="connsiteY297" fmla="*/ 1201497 h 1642193"/>
                <a:gd name="connsiteX298" fmla="*/ 331732 w 1651315"/>
                <a:gd name="connsiteY298" fmla="*/ 1260552 h 1642193"/>
                <a:gd name="connsiteX299" fmla="*/ 332684 w 1651315"/>
                <a:gd name="connsiteY299" fmla="*/ 1297700 h 1642193"/>
                <a:gd name="connsiteX300" fmla="*/ 317444 w 1651315"/>
                <a:gd name="connsiteY300" fmla="*/ 879552 h 1642193"/>
                <a:gd name="connsiteX301" fmla="*/ 309824 w 1651315"/>
                <a:gd name="connsiteY301" fmla="*/ 890982 h 1642193"/>
                <a:gd name="connsiteX302" fmla="*/ 272677 w 1651315"/>
                <a:gd name="connsiteY302" fmla="*/ 982422 h 1642193"/>
                <a:gd name="connsiteX303" fmla="*/ 227909 w 1651315"/>
                <a:gd name="connsiteY303" fmla="*/ 1008140 h 1642193"/>
                <a:gd name="connsiteX304" fmla="*/ 218384 w 1651315"/>
                <a:gd name="connsiteY304" fmla="*/ 1007187 h 1642193"/>
                <a:gd name="connsiteX305" fmla="*/ 218384 w 1651315"/>
                <a:gd name="connsiteY305" fmla="*/ 1007187 h 1642193"/>
                <a:gd name="connsiteX306" fmla="*/ 192667 w 1651315"/>
                <a:gd name="connsiteY306" fmla="*/ 874790 h 1642193"/>
                <a:gd name="connsiteX307" fmla="*/ 225052 w 1651315"/>
                <a:gd name="connsiteY307" fmla="*/ 835737 h 1642193"/>
                <a:gd name="connsiteX308" fmla="*/ 296489 w 1651315"/>
                <a:gd name="connsiteY308" fmla="*/ 836690 h 1642193"/>
                <a:gd name="connsiteX309" fmla="*/ 317444 w 1651315"/>
                <a:gd name="connsiteY309" fmla="*/ 879552 h 1642193"/>
                <a:gd name="connsiteX310" fmla="*/ 352687 w 1651315"/>
                <a:gd name="connsiteY310" fmla="*/ 1225310 h 1642193"/>
                <a:gd name="connsiteX311" fmla="*/ 375547 w 1651315"/>
                <a:gd name="connsiteY311" fmla="*/ 1229120 h 1642193"/>
                <a:gd name="connsiteX312" fmla="*/ 381262 w 1651315"/>
                <a:gd name="connsiteY312" fmla="*/ 1249122 h 1642193"/>
                <a:gd name="connsiteX313" fmla="*/ 375547 w 1651315"/>
                <a:gd name="connsiteY313" fmla="*/ 1258647 h 1642193"/>
                <a:gd name="connsiteX314" fmla="*/ 375547 w 1651315"/>
                <a:gd name="connsiteY314" fmla="*/ 1258647 h 1642193"/>
                <a:gd name="connsiteX315" fmla="*/ 346019 w 1651315"/>
                <a:gd name="connsiteY315" fmla="*/ 1236740 h 1642193"/>
                <a:gd name="connsiteX316" fmla="*/ 352687 w 1651315"/>
                <a:gd name="connsiteY316" fmla="*/ 1225310 h 1642193"/>
                <a:gd name="connsiteX317" fmla="*/ 404122 w 1651315"/>
                <a:gd name="connsiteY317" fmla="*/ 904317 h 1642193"/>
                <a:gd name="connsiteX318" fmla="*/ 397454 w 1651315"/>
                <a:gd name="connsiteY318" fmla="*/ 899555 h 1642193"/>
                <a:gd name="connsiteX319" fmla="*/ 398407 w 1651315"/>
                <a:gd name="connsiteY319" fmla="*/ 890982 h 1642193"/>
                <a:gd name="connsiteX320" fmla="*/ 398407 w 1651315"/>
                <a:gd name="connsiteY320" fmla="*/ 890982 h 1642193"/>
                <a:gd name="connsiteX321" fmla="*/ 398407 w 1651315"/>
                <a:gd name="connsiteY321" fmla="*/ 890982 h 1642193"/>
                <a:gd name="connsiteX322" fmla="*/ 356497 w 1651315"/>
                <a:gd name="connsiteY322" fmla="*/ 882410 h 1642193"/>
                <a:gd name="connsiteX323" fmla="*/ 366974 w 1651315"/>
                <a:gd name="connsiteY323" fmla="*/ 839547 h 1642193"/>
                <a:gd name="connsiteX324" fmla="*/ 398407 w 1651315"/>
                <a:gd name="connsiteY324" fmla="*/ 874790 h 1642193"/>
                <a:gd name="connsiteX325" fmla="*/ 418409 w 1651315"/>
                <a:gd name="connsiteY325" fmla="*/ 844310 h 1642193"/>
                <a:gd name="connsiteX326" fmla="*/ 460319 w 1651315"/>
                <a:gd name="connsiteY326" fmla="*/ 870980 h 1642193"/>
                <a:gd name="connsiteX327" fmla="*/ 459367 w 1651315"/>
                <a:gd name="connsiteY327" fmla="*/ 878600 h 1642193"/>
                <a:gd name="connsiteX328" fmla="*/ 459367 w 1651315"/>
                <a:gd name="connsiteY328" fmla="*/ 882410 h 1642193"/>
                <a:gd name="connsiteX329" fmla="*/ 470797 w 1651315"/>
                <a:gd name="connsiteY329" fmla="*/ 934797 h 1642193"/>
                <a:gd name="connsiteX330" fmla="*/ 467939 w 1651315"/>
                <a:gd name="connsiteY330" fmla="*/ 883362 h 1642193"/>
                <a:gd name="connsiteX331" fmla="*/ 467939 w 1651315"/>
                <a:gd name="connsiteY331" fmla="*/ 879552 h 1642193"/>
                <a:gd name="connsiteX332" fmla="*/ 468892 w 1651315"/>
                <a:gd name="connsiteY332" fmla="*/ 839547 h 1642193"/>
                <a:gd name="connsiteX333" fmla="*/ 468892 w 1651315"/>
                <a:gd name="connsiteY333" fmla="*/ 839547 h 1642193"/>
                <a:gd name="connsiteX334" fmla="*/ 488894 w 1651315"/>
                <a:gd name="connsiteY334" fmla="*/ 849072 h 1642193"/>
                <a:gd name="connsiteX335" fmla="*/ 496514 w 1651315"/>
                <a:gd name="connsiteY335" fmla="*/ 881457 h 1642193"/>
                <a:gd name="connsiteX336" fmla="*/ 496514 w 1651315"/>
                <a:gd name="connsiteY336" fmla="*/ 881457 h 1642193"/>
                <a:gd name="connsiteX337" fmla="*/ 559379 w 1651315"/>
                <a:gd name="connsiteY337" fmla="*/ 1025285 h 1642193"/>
                <a:gd name="connsiteX338" fmla="*/ 563189 w 1651315"/>
                <a:gd name="connsiteY338" fmla="*/ 1066242 h 1642193"/>
                <a:gd name="connsiteX339" fmla="*/ 486989 w 1651315"/>
                <a:gd name="connsiteY339" fmla="*/ 1132917 h 1642193"/>
                <a:gd name="connsiteX340" fmla="*/ 467939 w 1651315"/>
                <a:gd name="connsiteY340" fmla="*/ 1130060 h 1642193"/>
                <a:gd name="connsiteX341" fmla="*/ 431744 w 1651315"/>
                <a:gd name="connsiteY341" fmla="*/ 954800 h 1642193"/>
                <a:gd name="connsiteX342" fmla="*/ 404122 w 1651315"/>
                <a:gd name="connsiteY342" fmla="*/ 904317 h 1642193"/>
                <a:gd name="connsiteX343" fmla="*/ 469844 w 1651315"/>
                <a:gd name="connsiteY343" fmla="*/ 755727 h 1642193"/>
                <a:gd name="connsiteX344" fmla="*/ 488894 w 1651315"/>
                <a:gd name="connsiteY344" fmla="*/ 784302 h 1642193"/>
                <a:gd name="connsiteX345" fmla="*/ 483179 w 1651315"/>
                <a:gd name="connsiteY345" fmla="*/ 801447 h 1642193"/>
                <a:gd name="connsiteX346" fmla="*/ 459367 w 1651315"/>
                <a:gd name="connsiteY346" fmla="*/ 810020 h 1642193"/>
                <a:gd name="connsiteX347" fmla="*/ 459367 w 1651315"/>
                <a:gd name="connsiteY347" fmla="*/ 810020 h 1642193"/>
                <a:gd name="connsiteX348" fmla="*/ 452699 w 1651315"/>
                <a:gd name="connsiteY348" fmla="*/ 750965 h 1642193"/>
                <a:gd name="connsiteX349" fmla="*/ 469844 w 1651315"/>
                <a:gd name="connsiteY349" fmla="*/ 755727 h 1642193"/>
                <a:gd name="connsiteX350" fmla="*/ 582239 w 1651315"/>
                <a:gd name="connsiteY350" fmla="*/ 1010045 h 1642193"/>
                <a:gd name="connsiteX351" fmla="*/ 520327 w 1651315"/>
                <a:gd name="connsiteY351" fmla="*/ 888125 h 1642193"/>
                <a:gd name="connsiteX352" fmla="*/ 517469 w 1651315"/>
                <a:gd name="connsiteY352" fmla="*/ 880505 h 1642193"/>
                <a:gd name="connsiteX353" fmla="*/ 517469 w 1651315"/>
                <a:gd name="connsiteY353" fmla="*/ 880505 h 1642193"/>
                <a:gd name="connsiteX354" fmla="*/ 529852 w 1651315"/>
                <a:gd name="connsiteY354" fmla="*/ 869075 h 1642193"/>
                <a:gd name="connsiteX355" fmla="*/ 587002 w 1651315"/>
                <a:gd name="connsiteY355" fmla="*/ 894792 h 1642193"/>
                <a:gd name="connsiteX356" fmla="*/ 630817 w 1651315"/>
                <a:gd name="connsiteY356" fmla="*/ 893840 h 1642193"/>
                <a:gd name="connsiteX357" fmla="*/ 636532 w 1651315"/>
                <a:gd name="connsiteY357" fmla="*/ 903365 h 1642193"/>
                <a:gd name="connsiteX358" fmla="*/ 636532 w 1651315"/>
                <a:gd name="connsiteY358" fmla="*/ 903365 h 1642193"/>
                <a:gd name="connsiteX359" fmla="*/ 635579 w 1651315"/>
                <a:gd name="connsiteY359" fmla="*/ 932892 h 1642193"/>
                <a:gd name="connsiteX360" fmla="*/ 660344 w 1651315"/>
                <a:gd name="connsiteY360" fmla="*/ 911937 h 1642193"/>
                <a:gd name="connsiteX361" fmla="*/ 674632 w 1651315"/>
                <a:gd name="connsiteY361" fmla="*/ 911937 h 1642193"/>
                <a:gd name="connsiteX362" fmla="*/ 684157 w 1651315"/>
                <a:gd name="connsiteY362" fmla="*/ 943370 h 1642193"/>
                <a:gd name="connsiteX363" fmla="*/ 606052 w 1651315"/>
                <a:gd name="connsiteY363" fmla="*/ 1021475 h 1642193"/>
                <a:gd name="connsiteX364" fmla="*/ 582239 w 1651315"/>
                <a:gd name="connsiteY364" fmla="*/ 1010045 h 1642193"/>
                <a:gd name="connsiteX365" fmla="*/ 502229 w 1651315"/>
                <a:gd name="connsiteY365" fmla="*/ 517602 h 1642193"/>
                <a:gd name="connsiteX366" fmla="*/ 560332 w 1651315"/>
                <a:gd name="connsiteY366" fmla="*/ 579515 h 1642193"/>
                <a:gd name="connsiteX367" fmla="*/ 560332 w 1651315"/>
                <a:gd name="connsiteY367" fmla="*/ 579515 h 1642193"/>
                <a:gd name="connsiteX368" fmla="*/ 572714 w 1651315"/>
                <a:gd name="connsiteY368" fmla="*/ 587135 h 1642193"/>
                <a:gd name="connsiteX369" fmla="*/ 566999 w 1651315"/>
                <a:gd name="connsiteY369" fmla="*/ 594755 h 1642193"/>
                <a:gd name="connsiteX370" fmla="*/ 486989 w 1651315"/>
                <a:gd name="connsiteY370" fmla="*/ 690957 h 1642193"/>
                <a:gd name="connsiteX371" fmla="*/ 480322 w 1651315"/>
                <a:gd name="connsiteY371" fmla="*/ 701435 h 1642193"/>
                <a:gd name="connsiteX372" fmla="*/ 480322 w 1651315"/>
                <a:gd name="connsiteY372" fmla="*/ 701435 h 1642193"/>
                <a:gd name="connsiteX373" fmla="*/ 426029 w 1651315"/>
                <a:gd name="connsiteY373" fmla="*/ 762395 h 1642193"/>
                <a:gd name="connsiteX374" fmla="*/ 415552 w 1651315"/>
                <a:gd name="connsiteY374" fmla="*/ 792875 h 1642193"/>
                <a:gd name="connsiteX375" fmla="*/ 369832 w 1651315"/>
                <a:gd name="connsiteY375" fmla="*/ 808115 h 1642193"/>
                <a:gd name="connsiteX376" fmla="*/ 354592 w 1651315"/>
                <a:gd name="connsiteY376" fmla="*/ 778587 h 1642193"/>
                <a:gd name="connsiteX377" fmla="*/ 459367 w 1651315"/>
                <a:gd name="connsiteY377" fmla="*/ 521412 h 1642193"/>
                <a:gd name="connsiteX378" fmla="*/ 502229 w 1651315"/>
                <a:gd name="connsiteY378" fmla="*/ 517602 h 1642193"/>
                <a:gd name="connsiteX379" fmla="*/ 396502 w 1651315"/>
                <a:gd name="connsiteY379" fmla="*/ 412827 h 1642193"/>
                <a:gd name="connsiteX380" fmla="*/ 452699 w 1651315"/>
                <a:gd name="connsiteY380" fmla="*/ 466167 h 1642193"/>
                <a:gd name="connsiteX381" fmla="*/ 452699 w 1651315"/>
                <a:gd name="connsiteY381" fmla="*/ 466167 h 1642193"/>
                <a:gd name="connsiteX382" fmla="*/ 440317 w 1651315"/>
                <a:gd name="connsiteY382" fmla="*/ 499505 h 1642193"/>
                <a:gd name="connsiteX383" fmla="*/ 329827 w 1651315"/>
                <a:gd name="connsiteY383" fmla="*/ 765252 h 1642193"/>
                <a:gd name="connsiteX384" fmla="*/ 278392 w 1651315"/>
                <a:gd name="connsiteY384" fmla="*/ 809067 h 1642193"/>
                <a:gd name="connsiteX385" fmla="*/ 199334 w 1651315"/>
                <a:gd name="connsiteY385" fmla="*/ 713817 h 1642193"/>
                <a:gd name="connsiteX386" fmla="*/ 334589 w 1651315"/>
                <a:gd name="connsiteY386" fmla="*/ 415685 h 1642193"/>
                <a:gd name="connsiteX387" fmla="*/ 396502 w 1651315"/>
                <a:gd name="connsiteY387" fmla="*/ 412827 h 1642193"/>
                <a:gd name="connsiteX388" fmla="*/ 32647 w 1651315"/>
                <a:gd name="connsiteY388" fmla="*/ 739535 h 1642193"/>
                <a:gd name="connsiteX389" fmla="*/ 229814 w 1651315"/>
                <a:gd name="connsiteY389" fmla="*/ 289002 h 1642193"/>
                <a:gd name="connsiteX390" fmla="*/ 270772 w 1651315"/>
                <a:gd name="connsiteY390" fmla="*/ 286145 h 1642193"/>
                <a:gd name="connsiteX391" fmla="*/ 328874 w 1651315"/>
                <a:gd name="connsiteY391" fmla="*/ 344247 h 1642193"/>
                <a:gd name="connsiteX392" fmla="*/ 328874 w 1651315"/>
                <a:gd name="connsiteY392" fmla="*/ 380442 h 1642193"/>
                <a:gd name="connsiteX393" fmla="*/ 165997 w 1651315"/>
                <a:gd name="connsiteY393" fmla="*/ 771920 h 1642193"/>
                <a:gd name="connsiteX394" fmla="*/ 124087 w 1651315"/>
                <a:gd name="connsiteY394" fmla="*/ 809067 h 1642193"/>
                <a:gd name="connsiteX395" fmla="*/ 95512 w 1651315"/>
                <a:gd name="connsiteY395" fmla="*/ 809067 h 1642193"/>
                <a:gd name="connsiteX396" fmla="*/ 32647 w 1651315"/>
                <a:gd name="connsiteY396" fmla="*/ 739535 h 16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651315" h="1642193">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E8AA350E-0C72-4603-8C5A-7C6BD6F003BB}"/>
                </a:ext>
              </a:extLst>
            </p:cNvPr>
            <p:cNvSpPr/>
            <p:nvPr/>
          </p:nvSpPr>
          <p:spPr>
            <a:xfrm>
              <a:off x="1482550" y="4482380"/>
              <a:ext cx="577797" cy="755278"/>
            </a:xfrm>
            <a:custGeom>
              <a:avLst/>
              <a:gdLst>
                <a:gd name="connsiteX0" fmla="*/ 315311 w 577797"/>
                <a:gd name="connsiteY0" fmla="*/ 59266 h 755278"/>
                <a:gd name="connsiteX1" fmla="*/ 343886 w 577797"/>
                <a:gd name="connsiteY1" fmla="*/ 95461 h 755278"/>
                <a:gd name="connsiteX2" fmla="*/ 402941 w 577797"/>
                <a:gd name="connsiteY2" fmla="*/ 118321 h 755278"/>
                <a:gd name="connsiteX3" fmla="*/ 444851 w 577797"/>
                <a:gd name="connsiteY3" fmla="*/ 274531 h 755278"/>
                <a:gd name="connsiteX4" fmla="*/ 371509 w 577797"/>
                <a:gd name="connsiteY4" fmla="*/ 327871 h 755278"/>
                <a:gd name="connsiteX5" fmla="*/ 217204 w 577797"/>
                <a:gd name="connsiteY5" fmla="*/ 371686 h 755278"/>
                <a:gd name="connsiteX6" fmla="*/ 37181 w 577797"/>
                <a:gd name="connsiteY6" fmla="*/ 459316 h 755278"/>
                <a:gd name="connsiteX7" fmla="*/ 37181 w 577797"/>
                <a:gd name="connsiteY7" fmla="*/ 459316 h 755278"/>
                <a:gd name="connsiteX8" fmla="*/ 154339 w 577797"/>
                <a:gd name="connsiteY8" fmla="*/ 749829 h 755278"/>
                <a:gd name="connsiteX9" fmla="*/ 183866 w 577797"/>
                <a:gd name="connsiteY9" fmla="*/ 744114 h 755278"/>
                <a:gd name="connsiteX10" fmla="*/ 154339 w 577797"/>
                <a:gd name="connsiteY10" fmla="*/ 643149 h 755278"/>
                <a:gd name="connsiteX11" fmla="*/ 161959 w 577797"/>
                <a:gd name="connsiteY11" fmla="*/ 504084 h 755278"/>
                <a:gd name="connsiteX12" fmla="*/ 269591 w 577797"/>
                <a:gd name="connsiteY12" fmla="*/ 466936 h 755278"/>
                <a:gd name="connsiteX13" fmla="*/ 446756 w 577797"/>
                <a:gd name="connsiteY13" fmla="*/ 413596 h 755278"/>
                <a:gd name="connsiteX14" fmla="*/ 570581 w 577797"/>
                <a:gd name="connsiteY14" fmla="*/ 169756 h 755278"/>
                <a:gd name="connsiteX15" fmla="*/ 450566 w 577797"/>
                <a:gd name="connsiteY15" fmla="*/ 30691 h 755278"/>
                <a:gd name="connsiteX16" fmla="*/ 382939 w 577797"/>
                <a:gd name="connsiteY16" fmla="*/ 8784 h 755278"/>
                <a:gd name="connsiteX17" fmla="*/ 315311 w 577797"/>
                <a:gd name="connsiteY17" fmla="*/ 59266 h 75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97" h="755278">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F5659847-4817-42E3-8D82-2D6F999ABE4A}"/>
                </a:ext>
              </a:extLst>
            </p:cNvPr>
            <p:cNvSpPr/>
            <p:nvPr/>
          </p:nvSpPr>
          <p:spPr>
            <a:xfrm>
              <a:off x="1661654" y="4192047"/>
              <a:ext cx="137874" cy="639780"/>
            </a:xfrm>
            <a:custGeom>
              <a:avLst/>
              <a:gdLst>
                <a:gd name="connsiteX0" fmla="*/ 18098 w 137874"/>
                <a:gd name="connsiteY0" fmla="*/ 321976 h 639780"/>
                <a:gd name="connsiteX1" fmla="*/ 24765 w 137874"/>
                <a:gd name="connsiteY1" fmla="*/ 603916 h 639780"/>
                <a:gd name="connsiteX2" fmla="*/ 31432 w 137874"/>
                <a:gd name="connsiteY2" fmla="*/ 638206 h 639780"/>
                <a:gd name="connsiteX3" fmla="*/ 38100 w 137874"/>
                <a:gd name="connsiteY3" fmla="*/ 639159 h 639780"/>
                <a:gd name="connsiteX4" fmla="*/ 109537 w 137874"/>
                <a:gd name="connsiteY4" fmla="*/ 556291 h 639780"/>
                <a:gd name="connsiteX5" fmla="*/ 108585 w 137874"/>
                <a:gd name="connsiteY5" fmla="*/ 510571 h 639780"/>
                <a:gd name="connsiteX6" fmla="*/ 108585 w 137874"/>
                <a:gd name="connsiteY6" fmla="*/ 364839 h 639780"/>
                <a:gd name="connsiteX7" fmla="*/ 108585 w 137874"/>
                <a:gd name="connsiteY7" fmla="*/ 266731 h 639780"/>
                <a:gd name="connsiteX8" fmla="*/ 135255 w 137874"/>
                <a:gd name="connsiteY8" fmla="*/ 110521 h 639780"/>
                <a:gd name="connsiteX9" fmla="*/ 136207 w 137874"/>
                <a:gd name="connsiteY9" fmla="*/ 59086 h 639780"/>
                <a:gd name="connsiteX10" fmla="*/ 71438 w 137874"/>
                <a:gd name="connsiteY10" fmla="*/ 31 h 639780"/>
                <a:gd name="connsiteX11" fmla="*/ 3810 w 137874"/>
                <a:gd name="connsiteY11" fmla="*/ 56229 h 639780"/>
                <a:gd name="connsiteX12" fmla="*/ 4763 w 137874"/>
                <a:gd name="connsiteY12" fmla="*/ 141954 h 639780"/>
                <a:gd name="connsiteX13" fmla="*/ 18098 w 137874"/>
                <a:gd name="connsiteY13" fmla="*/ 321976 h 63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874" h="639780">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3A232A39-49F9-49A7-B5C4-80854AA990D2}"/>
                </a:ext>
              </a:extLst>
            </p:cNvPr>
            <p:cNvSpPr/>
            <p:nvPr/>
          </p:nvSpPr>
          <p:spPr>
            <a:xfrm>
              <a:off x="962519" y="6060792"/>
              <a:ext cx="1525904" cy="231796"/>
            </a:xfrm>
            <a:custGeom>
              <a:avLst/>
              <a:gdLst>
                <a:gd name="connsiteX0" fmla="*/ 1358265 w 1525904"/>
                <a:gd name="connsiteY0" fmla="*/ 67719 h 231796"/>
                <a:gd name="connsiteX1" fmla="*/ 1198245 w 1525904"/>
                <a:gd name="connsiteY1" fmla="*/ 31524 h 231796"/>
                <a:gd name="connsiteX2" fmla="*/ 779145 w 1525904"/>
                <a:gd name="connsiteY2" fmla="*/ 30572 h 231796"/>
                <a:gd name="connsiteX3" fmla="*/ 734378 w 1525904"/>
                <a:gd name="connsiteY3" fmla="*/ 26762 h 231796"/>
                <a:gd name="connsiteX4" fmla="*/ 561975 w 1525904"/>
                <a:gd name="connsiteY4" fmla="*/ 1044 h 231796"/>
                <a:gd name="connsiteX5" fmla="*/ 270510 w 1525904"/>
                <a:gd name="connsiteY5" fmla="*/ 46764 h 231796"/>
                <a:gd name="connsiteX6" fmla="*/ 77152 w 1525904"/>
                <a:gd name="connsiteY6" fmla="*/ 72482 h 231796"/>
                <a:gd name="connsiteX7" fmla="*/ 0 w 1525904"/>
                <a:gd name="connsiteY7" fmla="*/ 60099 h 231796"/>
                <a:gd name="connsiteX8" fmla="*/ 57150 w 1525904"/>
                <a:gd name="connsiteY8" fmla="*/ 102009 h 231796"/>
                <a:gd name="connsiteX9" fmla="*/ 416242 w 1525904"/>
                <a:gd name="connsiteY9" fmla="*/ 128679 h 231796"/>
                <a:gd name="connsiteX10" fmla="*/ 629603 w 1525904"/>
                <a:gd name="connsiteY10" fmla="*/ 71529 h 231796"/>
                <a:gd name="connsiteX11" fmla="*/ 686753 w 1525904"/>
                <a:gd name="connsiteY11" fmla="*/ 70577 h 231796"/>
                <a:gd name="connsiteX12" fmla="*/ 503873 w 1525904"/>
                <a:gd name="connsiteY12" fmla="*/ 219167 h 231796"/>
                <a:gd name="connsiteX13" fmla="*/ 581025 w 1525904"/>
                <a:gd name="connsiteY13" fmla="*/ 198212 h 231796"/>
                <a:gd name="connsiteX14" fmla="*/ 724853 w 1525904"/>
                <a:gd name="connsiteY14" fmla="*/ 85817 h 231796"/>
                <a:gd name="connsiteX15" fmla="*/ 801053 w 1525904"/>
                <a:gd name="connsiteY15" fmla="*/ 84864 h 231796"/>
                <a:gd name="connsiteX16" fmla="*/ 958215 w 1525904"/>
                <a:gd name="connsiteY16" fmla="*/ 214404 h 231796"/>
                <a:gd name="connsiteX17" fmla="*/ 1014413 w 1525904"/>
                <a:gd name="connsiteY17" fmla="*/ 222024 h 231796"/>
                <a:gd name="connsiteX18" fmla="*/ 997268 w 1525904"/>
                <a:gd name="connsiteY18" fmla="*/ 188687 h 231796"/>
                <a:gd name="connsiteX19" fmla="*/ 980122 w 1525904"/>
                <a:gd name="connsiteY19" fmla="*/ 171542 h 231796"/>
                <a:gd name="connsiteX20" fmla="*/ 841058 w 1525904"/>
                <a:gd name="connsiteY20" fmla="*/ 70577 h 231796"/>
                <a:gd name="connsiteX21" fmla="*/ 897255 w 1525904"/>
                <a:gd name="connsiteY21" fmla="*/ 72482 h 231796"/>
                <a:gd name="connsiteX22" fmla="*/ 1103948 w 1525904"/>
                <a:gd name="connsiteY22" fmla="*/ 128679 h 231796"/>
                <a:gd name="connsiteX23" fmla="*/ 1469708 w 1525904"/>
                <a:gd name="connsiteY23" fmla="*/ 103914 h 231796"/>
                <a:gd name="connsiteX24" fmla="*/ 1525905 w 1525904"/>
                <a:gd name="connsiteY24" fmla="*/ 60099 h 231796"/>
                <a:gd name="connsiteX25" fmla="*/ 1358265 w 1525904"/>
                <a:gd name="connsiteY25" fmla="*/ 67719 h 2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904" h="231796">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4853CA65-062E-489B-85B1-96B1195CDBD9}"/>
                </a:ext>
              </a:extLst>
            </p:cNvPr>
            <p:cNvSpPr/>
            <p:nvPr/>
          </p:nvSpPr>
          <p:spPr>
            <a:xfrm>
              <a:off x="753364" y="5734176"/>
              <a:ext cx="493716" cy="342037"/>
            </a:xfrm>
            <a:custGeom>
              <a:avLst/>
              <a:gdLst>
                <a:gd name="connsiteX0" fmla="*/ 477760 w 493716"/>
                <a:gd name="connsiteY0" fmla="*/ 341948 h 342037"/>
                <a:gd name="connsiteX1" fmla="*/ 490142 w 493716"/>
                <a:gd name="connsiteY1" fmla="*/ 322898 h 342037"/>
                <a:gd name="connsiteX2" fmla="*/ 436802 w 493716"/>
                <a:gd name="connsiteY2" fmla="*/ 198120 h 342037"/>
                <a:gd name="connsiteX3" fmla="*/ 276782 w 493716"/>
                <a:gd name="connsiteY3" fmla="*/ 0 h 342037"/>
                <a:gd name="connsiteX4" fmla="*/ 380605 w 493716"/>
                <a:gd name="connsiteY4" fmla="*/ 263843 h 342037"/>
                <a:gd name="connsiteX5" fmla="*/ 2462 w 493716"/>
                <a:gd name="connsiteY5" fmla="*/ 149543 h 342037"/>
                <a:gd name="connsiteX6" fmla="*/ 8177 w 493716"/>
                <a:gd name="connsiteY6" fmla="*/ 174308 h 342037"/>
                <a:gd name="connsiteX7" fmla="*/ 253922 w 493716"/>
                <a:gd name="connsiteY7" fmla="*/ 335280 h 342037"/>
                <a:gd name="connsiteX8" fmla="*/ 477760 w 493716"/>
                <a:gd name="connsiteY8" fmla="*/ 341948 h 34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716" h="342037">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9A494BB1-0672-4080-BE11-3835441CDFAA}"/>
                </a:ext>
              </a:extLst>
            </p:cNvPr>
            <p:cNvSpPr/>
            <p:nvPr/>
          </p:nvSpPr>
          <p:spPr>
            <a:xfrm>
              <a:off x="2206442" y="5734176"/>
              <a:ext cx="486769" cy="340995"/>
            </a:xfrm>
            <a:custGeom>
              <a:avLst/>
              <a:gdLst>
                <a:gd name="connsiteX0" fmla="*/ 217212 w 486769"/>
                <a:gd name="connsiteY0" fmla="*/ 0 h 340995"/>
                <a:gd name="connsiteX1" fmla="*/ 120057 w 486769"/>
                <a:gd name="connsiteY1" fmla="*/ 98108 h 340995"/>
                <a:gd name="connsiteX2" fmla="*/ 2899 w 486769"/>
                <a:gd name="connsiteY2" fmla="*/ 324803 h 340995"/>
                <a:gd name="connsiteX3" fmla="*/ 19092 w 486769"/>
                <a:gd name="connsiteY3" fmla="*/ 340043 h 340995"/>
                <a:gd name="connsiteX4" fmla="*/ 165777 w 486769"/>
                <a:gd name="connsiteY4" fmla="*/ 340995 h 340995"/>
                <a:gd name="connsiteX5" fmla="*/ 339132 w 486769"/>
                <a:gd name="connsiteY5" fmla="*/ 305753 h 340995"/>
                <a:gd name="connsiteX6" fmla="*/ 486769 w 486769"/>
                <a:gd name="connsiteY6" fmla="*/ 160020 h 340995"/>
                <a:gd name="connsiteX7" fmla="*/ 113389 w 486769"/>
                <a:gd name="connsiteY7" fmla="*/ 260033 h 340995"/>
                <a:gd name="connsiteX8" fmla="*/ 217212 w 486769"/>
                <a:gd name="connsiteY8" fmla="*/ 0 h 3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69" h="340995">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C393A03B-6D59-40D6-BB24-6DD26DFD3DF1}"/>
                </a:ext>
              </a:extLst>
            </p:cNvPr>
            <p:cNvSpPr/>
            <p:nvPr/>
          </p:nvSpPr>
          <p:spPr>
            <a:xfrm>
              <a:off x="600569" y="5524626"/>
              <a:ext cx="431482" cy="397192"/>
            </a:xfrm>
            <a:custGeom>
              <a:avLst/>
              <a:gdLst>
                <a:gd name="connsiteX0" fmla="*/ 431483 w 431482"/>
                <a:gd name="connsiteY0" fmla="*/ 397193 h 397192"/>
                <a:gd name="connsiteX1" fmla="*/ 382905 w 431482"/>
                <a:gd name="connsiteY1" fmla="*/ 225743 h 397192"/>
                <a:gd name="connsiteX2" fmla="*/ 312420 w 431482"/>
                <a:gd name="connsiteY2" fmla="*/ 20955 h 397192"/>
                <a:gd name="connsiteX3" fmla="*/ 290513 w 431482"/>
                <a:gd name="connsiteY3" fmla="*/ 0 h 397192"/>
                <a:gd name="connsiteX4" fmla="*/ 315278 w 431482"/>
                <a:gd name="connsiteY4" fmla="*/ 285750 h 397192"/>
                <a:gd name="connsiteX5" fmla="*/ 0 w 431482"/>
                <a:gd name="connsiteY5" fmla="*/ 67628 h 397192"/>
                <a:gd name="connsiteX6" fmla="*/ 196215 w 431482"/>
                <a:gd name="connsiteY6" fmla="*/ 326708 h 397192"/>
                <a:gd name="connsiteX7" fmla="*/ 431483 w 431482"/>
                <a:gd name="connsiteY7" fmla="*/ 397193 h 3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82" h="39719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D99D21EE-404E-4180-B03F-B65F11BC73F1}"/>
                </a:ext>
              </a:extLst>
            </p:cNvPr>
            <p:cNvSpPr/>
            <p:nvPr/>
          </p:nvSpPr>
          <p:spPr>
            <a:xfrm>
              <a:off x="2421748" y="5523674"/>
              <a:ext cx="421443" cy="392429"/>
            </a:xfrm>
            <a:custGeom>
              <a:avLst/>
              <a:gdLst>
                <a:gd name="connsiteX0" fmla="*/ 118110 w 421443"/>
                <a:gd name="connsiteY0" fmla="*/ 278130 h 392429"/>
                <a:gd name="connsiteX1" fmla="*/ 137160 w 421443"/>
                <a:gd name="connsiteY1" fmla="*/ 0 h 392429"/>
                <a:gd name="connsiteX2" fmla="*/ 74295 w 421443"/>
                <a:gd name="connsiteY2" fmla="*/ 114300 h 392429"/>
                <a:gd name="connsiteX3" fmla="*/ 0 w 421443"/>
                <a:gd name="connsiteY3" fmla="*/ 392430 h 392429"/>
                <a:gd name="connsiteX4" fmla="*/ 419100 w 421443"/>
                <a:gd name="connsiteY4" fmla="*/ 77152 h 392429"/>
                <a:gd name="connsiteX5" fmla="*/ 118110 w 421443"/>
                <a:gd name="connsiteY5" fmla="*/ 27813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43" h="392429">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CF9B918F-3BDE-43D6-A4D4-A8D8F427E2FB}"/>
                </a:ext>
              </a:extLst>
            </p:cNvPr>
            <p:cNvSpPr/>
            <p:nvPr/>
          </p:nvSpPr>
          <p:spPr>
            <a:xfrm>
              <a:off x="533894" y="5274118"/>
              <a:ext cx="325490" cy="450532"/>
            </a:xfrm>
            <a:custGeom>
              <a:avLst/>
              <a:gdLst>
                <a:gd name="connsiteX0" fmla="*/ 320993 w 325490"/>
                <a:gd name="connsiteY0" fmla="*/ 450532 h 450532"/>
                <a:gd name="connsiteX1" fmla="*/ 323850 w 325490"/>
                <a:gd name="connsiteY1" fmla="*/ 176213 h 450532"/>
                <a:gd name="connsiteX2" fmla="*/ 300038 w 325490"/>
                <a:gd name="connsiteY2" fmla="*/ 0 h 450532"/>
                <a:gd name="connsiteX3" fmla="*/ 252413 w 325490"/>
                <a:gd name="connsiteY3" fmla="*/ 327660 h 450532"/>
                <a:gd name="connsiteX4" fmla="*/ 7620 w 325490"/>
                <a:gd name="connsiteY4" fmla="*/ 24765 h 450532"/>
                <a:gd name="connsiteX5" fmla="*/ 2858 w 325490"/>
                <a:gd name="connsiteY5" fmla="*/ 27623 h 450532"/>
                <a:gd name="connsiteX6" fmla="*/ 0 w 325490"/>
                <a:gd name="connsiteY6" fmla="*/ 39052 h 450532"/>
                <a:gd name="connsiteX7" fmla="*/ 104775 w 325490"/>
                <a:gd name="connsiteY7" fmla="*/ 290513 h 450532"/>
                <a:gd name="connsiteX8" fmla="*/ 320993 w 325490"/>
                <a:gd name="connsiteY8" fmla="*/ 450532 h 45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90" h="450532">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AE659DC5-FEF7-4DD1-9258-D056C2A508A9}"/>
                </a:ext>
              </a:extLst>
            </p:cNvPr>
            <p:cNvSpPr/>
            <p:nvPr/>
          </p:nvSpPr>
          <p:spPr>
            <a:xfrm>
              <a:off x="2596035" y="5279833"/>
              <a:ext cx="319108" cy="445770"/>
            </a:xfrm>
            <a:custGeom>
              <a:avLst/>
              <a:gdLst>
                <a:gd name="connsiteX0" fmla="*/ 207666 w 319108"/>
                <a:gd name="connsiteY0" fmla="*/ 295275 h 445770"/>
                <a:gd name="connsiteX1" fmla="*/ 319108 w 319108"/>
                <a:gd name="connsiteY1" fmla="*/ 22860 h 445770"/>
                <a:gd name="connsiteX2" fmla="*/ 71458 w 319108"/>
                <a:gd name="connsiteY2" fmla="*/ 323850 h 445770"/>
                <a:gd name="connsiteX3" fmla="*/ 24786 w 319108"/>
                <a:gd name="connsiteY3" fmla="*/ 0 h 445770"/>
                <a:gd name="connsiteX4" fmla="*/ 21 w 319108"/>
                <a:gd name="connsiteY4" fmla="*/ 132398 h 445770"/>
                <a:gd name="connsiteX5" fmla="*/ 2878 w 319108"/>
                <a:gd name="connsiteY5" fmla="*/ 445770 h 445770"/>
                <a:gd name="connsiteX6" fmla="*/ 207666 w 319108"/>
                <a:gd name="connsiteY6" fmla="*/ 29527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8" h="445770">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107F76CD-464E-4973-9683-D08C06D4848B}"/>
                </a:ext>
              </a:extLst>
            </p:cNvPr>
            <p:cNvSpPr/>
            <p:nvPr/>
          </p:nvSpPr>
          <p:spPr>
            <a:xfrm>
              <a:off x="544924" y="5019801"/>
              <a:ext cx="293491" cy="448627"/>
            </a:xfrm>
            <a:custGeom>
              <a:avLst/>
              <a:gdLst>
                <a:gd name="connsiteX0" fmla="*/ 188994 w 293491"/>
                <a:gd name="connsiteY0" fmla="*/ 448628 h 448627"/>
                <a:gd name="connsiteX1" fmla="*/ 247097 w 293491"/>
                <a:gd name="connsiteY1" fmla="*/ 246698 h 448627"/>
                <a:gd name="connsiteX2" fmla="*/ 286149 w 293491"/>
                <a:gd name="connsiteY2" fmla="*/ 132398 h 448627"/>
                <a:gd name="connsiteX3" fmla="*/ 290912 w 293491"/>
                <a:gd name="connsiteY3" fmla="*/ 40005 h 448627"/>
                <a:gd name="connsiteX4" fmla="*/ 160419 w 293491"/>
                <a:gd name="connsiteY4" fmla="*/ 325755 h 448627"/>
                <a:gd name="connsiteX5" fmla="*/ 108032 w 293491"/>
                <a:gd name="connsiteY5" fmla="*/ 206692 h 448627"/>
                <a:gd name="connsiteX6" fmla="*/ 28022 w 293491"/>
                <a:gd name="connsiteY6" fmla="*/ 51435 h 448627"/>
                <a:gd name="connsiteX7" fmla="*/ 8972 w 293491"/>
                <a:gd name="connsiteY7" fmla="*/ 0 h 448627"/>
                <a:gd name="connsiteX8" fmla="*/ 7067 w 293491"/>
                <a:gd name="connsiteY8" fmla="*/ 13335 h 448627"/>
                <a:gd name="connsiteX9" fmla="*/ 3257 w 293491"/>
                <a:gd name="connsiteY9" fmla="*/ 52388 h 448627"/>
                <a:gd name="connsiteX10" fmla="*/ 56597 w 293491"/>
                <a:gd name="connsiteY10" fmla="*/ 293370 h 448627"/>
                <a:gd name="connsiteX11" fmla="*/ 188994 w 293491"/>
                <a:gd name="connsiteY11" fmla="*/ 448628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491" h="448627">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96D3E5CE-FCAB-433C-8F28-9DCCD4FC9E48}"/>
                </a:ext>
              </a:extLst>
            </p:cNvPr>
            <p:cNvSpPr/>
            <p:nvPr/>
          </p:nvSpPr>
          <p:spPr>
            <a:xfrm>
              <a:off x="2613113" y="5030279"/>
              <a:ext cx="293155" cy="431482"/>
            </a:xfrm>
            <a:custGeom>
              <a:avLst/>
              <a:gdLst>
                <a:gd name="connsiteX0" fmla="*/ 88 w 293155"/>
                <a:gd name="connsiteY0" fmla="*/ 22860 h 431482"/>
                <a:gd name="connsiteX1" fmla="*/ 23901 w 293155"/>
                <a:gd name="connsiteY1" fmla="*/ 180975 h 431482"/>
                <a:gd name="connsiteX2" fmla="*/ 106768 w 293155"/>
                <a:gd name="connsiteY2" fmla="*/ 431483 h 431482"/>
                <a:gd name="connsiteX3" fmla="*/ 220116 w 293155"/>
                <a:gd name="connsiteY3" fmla="*/ 304800 h 431482"/>
                <a:gd name="connsiteX4" fmla="*/ 280123 w 293155"/>
                <a:gd name="connsiteY4" fmla="*/ 0 h 431482"/>
                <a:gd name="connsiteX5" fmla="*/ 131533 w 293155"/>
                <a:gd name="connsiteY5" fmla="*/ 313373 h 431482"/>
                <a:gd name="connsiteX6" fmla="*/ 88 w 293155"/>
                <a:gd name="connsiteY6" fmla="*/ 22860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155" h="431482">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91E49E47-9EE3-4F39-A498-15529F564F69}"/>
                </a:ext>
              </a:extLst>
            </p:cNvPr>
            <p:cNvSpPr/>
            <p:nvPr/>
          </p:nvSpPr>
          <p:spPr>
            <a:xfrm>
              <a:off x="590253" y="4745481"/>
              <a:ext cx="317972" cy="466725"/>
            </a:xfrm>
            <a:custGeom>
              <a:avLst/>
              <a:gdLst>
                <a:gd name="connsiteX0" fmla="*/ 98898 w 317972"/>
                <a:gd name="connsiteY0" fmla="*/ 466725 h 466725"/>
                <a:gd name="connsiteX1" fmla="*/ 204625 w 317972"/>
                <a:gd name="connsiteY1" fmla="*/ 285750 h 466725"/>
                <a:gd name="connsiteX2" fmla="*/ 272253 w 317972"/>
                <a:gd name="connsiteY2" fmla="*/ 184785 h 466725"/>
                <a:gd name="connsiteX3" fmla="*/ 317973 w 317972"/>
                <a:gd name="connsiteY3" fmla="*/ 69533 h 466725"/>
                <a:gd name="connsiteX4" fmla="*/ 100803 w 317972"/>
                <a:gd name="connsiteY4" fmla="*/ 331470 h 466725"/>
                <a:gd name="connsiteX5" fmla="*/ 72228 w 317972"/>
                <a:gd name="connsiteY5" fmla="*/ 166688 h 466725"/>
                <a:gd name="connsiteX6" fmla="*/ 69370 w 317972"/>
                <a:gd name="connsiteY6" fmla="*/ 0 h 466725"/>
                <a:gd name="connsiteX7" fmla="*/ 58893 w 317972"/>
                <a:gd name="connsiteY7" fmla="*/ 2858 h 466725"/>
                <a:gd name="connsiteX8" fmla="*/ 48415 w 317972"/>
                <a:gd name="connsiteY8" fmla="*/ 17145 h 466725"/>
                <a:gd name="connsiteX9" fmla="*/ 12220 w 317972"/>
                <a:gd name="connsiteY9" fmla="*/ 274320 h 466725"/>
                <a:gd name="connsiteX10" fmla="*/ 98898 w 317972"/>
                <a:gd name="connsiteY10"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72" h="466725">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A27D0708-6849-4604-B698-AA2DFC4091F4}"/>
                </a:ext>
              </a:extLst>
            </p:cNvPr>
            <p:cNvSpPr/>
            <p:nvPr/>
          </p:nvSpPr>
          <p:spPr>
            <a:xfrm>
              <a:off x="2546526" y="4738814"/>
              <a:ext cx="311914" cy="470535"/>
            </a:xfrm>
            <a:custGeom>
              <a:avLst/>
              <a:gdLst>
                <a:gd name="connsiteX0" fmla="*/ 0 w 311914"/>
                <a:gd name="connsiteY0" fmla="*/ 81915 h 470535"/>
                <a:gd name="connsiteX1" fmla="*/ 50483 w 311914"/>
                <a:gd name="connsiteY1" fmla="*/ 204788 h 470535"/>
                <a:gd name="connsiteX2" fmla="*/ 214313 w 311914"/>
                <a:gd name="connsiteY2" fmla="*/ 470535 h 470535"/>
                <a:gd name="connsiteX3" fmla="*/ 243840 w 311914"/>
                <a:gd name="connsiteY3" fmla="*/ 0 h 470535"/>
                <a:gd name="connsiteX4" fmla="*/ 212408 w 311914"/>
                <a:gd name="connsiteY4" fmla="*/ 335280 h 470535"/>
                <a:gd name="connsiteX5" fmla="*/ 0 w 311914"/>
                <a:gd name="connsiteY5" fmla="*/ 81915 h 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4" h="470535">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B3DA80AC-082B-4E9B-8E0C-3686AAFEA0F1}"/>
                </a:ext>
              </a:extLst>
            </p:cNvPr>
            <p:cNvSpPr/>
            <p:nvPr/>
          </p:nvSpPr>
          <p:spPr>
            <a:xfrm>
              <a:off x="696811" y="4534026"/>
              <a:ext cx="322857" cy="437197"/>
            </a:xfrm>
            <a:custGeom>
              <a:avLst/>
              <a:gdLst>
                <a:gd name="connsiteX0" fmla="*/ 242848 w 322857"/>
                <a:gd name="connsiteY0" fmla="*/ 201930 h 437197"/>
                <a:gd name="connsiteX1" fmla="*/ 322858 w 322857"/>
                <a:gd name="connsiteY1" fmla="*/ 73342 h 437197"/>
                <a:gd name="connsiteX2" fmla="*/ 68540 w 322857"/>
                <a:gd name="connsiteY2" fmla="*/ 269557 h 437197"/>
                <a:gd name="connsiteX3" fmla="*/ 124738 w 322857"/>
                <a:gd name="connsiteY3" fmla="*/ 0 h 437197"/>
                <a:gd name="connsiteX4" fmla="*/ 16153 w 322857"/>
                <a:gd name="connsiteY4" fmla="*/ 437198 h 437197"/>
                <a:gd name="connsiteX5" fmla="*/ 242848 w 322857"/>
                <a:gd name="connsiteY5" fmla="*/ 201930 h 4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57" h="43719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49FC2F08-7F8D-48AD-A2FE-9B72AFF3835F}"/>
                </a:ext>
              </a:extLst>
            </p:cNvPr>
            <p:cNvSpPr/>
            <p:nvPr/>
          </p:nvSpPr>
          <p:spPr>
            <a:xfrm>
              <a:off x="2356026" y="4396866"/>
              <a:ext cx="282892" cy="302894"/>
            </a:xfrm>
            <a:custGeom>
              <a:avLst/>
              <a:gdLst>
                <a:gd name="connsiteX0" fmla="*/ 282892 w 282892"/>
                <a:gd name="connsiteY0" fmla="*/ 302895 h 302894"/>
                <a:gd name="connsiteX1" fmla="*/ 0 w 282892"/>
                <a:gd name="connsiteY1" fmla="*/ 0 h 302894"/>
                <a:gd name="connsiteX2" fmla="*/ 282892 w 282892"/>
                <a:gd name="connsiteY2" fmla="*/ 302895 h 302894"/>
              </a:gdLst>
              <a:ahLst/>
              <a:cxnLst>
                <a:cxn ang="0">
                  <a:pos x="connsiteX0" y="connsiteY0"/>
                </a:cxn>
                <a:cxn ang="0">
                  <a:pos x="connsiteX1" y="connsiteY1"/>
                </a:cxn>
                <a:cxn ang="0">
                  <a:pos x="connsiteX2" y="connsiteY2"/>
                </a:cxn>
              </a:cxnLst>
              <a:rect l="l" t="t" r="r" b="b"/>
              <a:pathLst>
                <a:path w="282892" h="302894">
                  <a:moveTo>
                    <a:pt x="282892" y="302895"/>
                  </a:moveTo>
                  <a:cubicBezTo>
                    <a:pt x="274320" y="178118"/>
                    <a:pt x="121920" y="13335"/>
                    <a:pt x="0" y="0"/>
                  </a:cubicBezTo>
                  <a:cubicBezTo>
                    <a:pt x="115252" y="180023"/>
                    <a:pt x="171450" y="240030"/>
                    <a:pt x="282892" y="30289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DD3D8F0B-B7CF-41A3-BECA-9092CBEE0AE6}"/>
                </a:ext>
              </a:extLst>
            </p:cNvPr>
            <p:cNvSpPr/>
            <p:nvPr/>
          </p:nvSpPr>
          <p:spPr>
            <a:xfrm>
              <a:off x="813928" y="4399723"/>
              <a:ext cx="274320" cy="294322"/>
            </a:xfrm>
            <a:custGeom>
              <a:avLst/>
              <a:gdLst>
                <a:gd name="connsiteX0" fmla="*/ 274320 w 274320"/>
                <a:gd name="connsiteY0" fmla="*/ 0 h 294322"/>
                <a:gd name="connsiteX1" fmla="*/ 0 w 274320"/>
                <a:gd name="connsiteY1" fmla="*/ 294323 h 294322"/>
                <a:gd name="connsiteX2" fmla="*/ 274320 w 274320"/>
                <a:gd name="connsiteY2" fmla="*/ 0 h 294322"/>
              </a:gdLst>
              <a:ahLst/>
              <a:cxnLst>
                <a:cxn ang="0">
                  <a:pos x="connsiteX0" y="connsiteY0"/>
                </a:cxn>
                <a:cxn ang="0">
                  <a:pos x="connsiteX1" y="connsiteY1"/>
                </a:cxn>
                <a:cxn ang="0">
                  <a:pos x="connsiteX2" y="connsiteY2"/>
                </a:cxn>
              </a:cxnLst>
              <a:rect l="l" t="t" r="r" b="b"/>
              <a:pathLst>
                <a:path w="274320" h="294322">
                  <a:moveTo>
                    <a:pt x="274320" y="0"/>
                  </a:moveTo>
                  <a:cubicBezTo>
                    <a:pt x="163830" y="8573"/>
                    <a:pt x="15240" y="168593"/>
                    <a:pt x="0" y="294323"/>
                  </a:cubicBezTo>
                  <a:cubicBezTo>
                    <a:pt x="133350" y="235268"/>
                    <a:pt x="207645" y="120968"/>
                    <a:pt x="274320"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1FB428C9-725E-4E86-99B0-0E3136CDF1A8}"/>
                </a:ext>
              </a:extLst>
            </p:cNvPr>
            <p:cNvSpPr/>
            <p:nvPr/>
          </p:nvSpPr>
          <p:spPr>
            <a:xfrm>
              <a:off x="1798587" y="4686203"/>
              <a:ext cx="114930" cy="50651"/>
            </a:xfrm>
            <a:custGeom>
              <a:avLst/>
              <a:gdLst>
                <a:gd name="connsiteX0" fmla="*/ 92619 w 114930"/>
                <a:gd name="connsiteY0" fmla="*/ 48800 h 50651"/>
                <a:gd name="connsiteX1" fmla="*/ 113574 w 114930"/>
                <a:gd name="connsiteY1" fmla="*/ 43085 h 50651"/>
                <a:gd name="connsiteX2" fmla="*/ 100239 w 114930"/>
                <a:gd name="connsiteY2" fmla="*/ 22130 h 50651"/>
                <a:gd name="connsiteX3" fmla="*/ 29754 w 114930"/>
                <a:gd name="connsiteY3" fmla="*/ 1175 h 50651"/>
                <a:gd name="connsiteX4" fmla="*/ 226 w 114930"/>
                <a:gd name="connsiteY4" fmla="*/ 10700 h 50651"/>
                <a:gd name="connsiteX5" fmla="*/ 18324 w 114930"/>
                <a:gd name="connsiteY5" fmla="*/ 28798 h 50651"/>
                <a:gd name="connsiteX6" fmla="*/ 92619 w 114930"/>
                <a:gd name="connsiteY6" fmla="*/ 48800 h 5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30" h="50651">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5CCB051B-0F91-430C-A81A-CDFC8D9ED817}"/>
                </a:ext>
              </a:extLst>
            </p:cNvPr>
            <p:cNvSpPr/>
            <p:nvPr/>
          </p:nvSpPr>
          <p:spPr>
            <a:xfrm>
              <a:off x="1825484" y="4441872"/>
              <a:ext cx="62864" cy="13573"/>
            </a:xfrm>
            <a:custGeom>
              <a:avLst/>
              <a:gdLst>
                <a:gd name="connsiteX0" fmla="*/ 0 w 62864"/>
                <a:gd name="connsiteY0" fmla="*/ 7382 h 13573"/>
                <a:gd name="connsiteX1" fmla="*/ 62865 w 62864"/>
                <a:gd name="connsiteY1" fmla="*/ 8334 h 13573"/>
                <a:gd name="connsiteX2" fmla="*/ 0 w 62864"/>
                <a:gd name="connsiteY2" fmla="*/ 7382 h 13573"/>
              </a:gdLst>
              <a:ahLst/>
              <a:cxnLst>
                <a:cxn ang="0">
                  <a:pos x="connsiteX0" y="connsiteY0"/>
                </a:cxn>
                <a:cxn ang="0">
                  <a:pos x="connsiteX1" y="connsiteY1"/>
                </a:cxn>
                <a:cxn ang="0">
                  <a:pos x="connsiteX2" y="connsiteY2"/>
                </a:cxn>
              </a:cxnLst>
              <a:rect l="l" t="t" r="r" b="b"/>
              <a:pathLst>
                <a:path w="62864" h="13573">
                  <a:moveTo>
                    <a:pt x="0" y="7382"/>
                  </a:moveTo>
                  <a:cubicBezTo>
                    <a:pt x="24765" y="15954"/>
                    <a:pt x="40957" y="15002"/>
                    <a:pt x="62865" y="8334"/>
                  </a:cubicBezTo>
                  <a:cubicBezTo>
                    <a:pt x="40957" y="-3096"/>
                    <a:pt x="25717" y="-2143"/>
                    <a:pt x="0" y="738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E6405886-08C3-4DF3-937E-3E300E95751F}"/>
                </a:ext>
              </a:extLst>
            </p:cNvPr>
            <p:cNvSpPr/>
            <p:nvPr/>
          </p:nvSpPr>
          <p:spPr>
            <a:xfrm>
              <a:off x="1603997" y="5189226"/>
              <a:ext cx="323652" cy="400688"/>
            </a:xfrm>
            <a:custGeom>
              <a:avLst/>
              <a:gdLst>
                <a:gd name="connsiteX0" fmla="*/ 323404 w 323652"/>
                <a:gd name="connsiteY0" fmla="*/ 140137 h 400688"/>
                <a:gd name="connsiteX1" fmla="*/ 197674 w 323652"/>
                <a:gd name="connsiteY1" fmla="*/ 120 h 400688"/>
                <a:gd name="connsiteX2" fmla="*/ 181481 w 323652"/>
                <a:gd name="connsiteY2" fmla="*/ 13455 h 400688"/>
                <a:gd name="connsiteX3" fmla="*/ 209104 w 323652"/>
                <a:gd name="connsiteY3" fmla="*/ 103942 h 400688"/>
                <a:gd name="connsiteX4" fmla="*/ 211961 w 323652"/>
                <a:gd name="connsiteY4" fmla="*/ 172522 h 400688"/>
                <a:gd name="connsiteX5" fmla="*/ 141476 w 323652"/>
                <a:gd name="connsiteY5" fmla="*/ 204907 h 400688"/>
                <a:gd name="connsiteX6" fmla="*/ 40511 w 323652"/>
                <a:gd name="connsiteY6" fmla="*/ 248722 h 400688"/>
                <a:gd name="connsiteX7" fmla="*/ 36701 w 323652"/>
                <a:gd name="connsiteY7" fmla="*/ 386835 h 400688"/>
                <a:gd name="connsiteX8" fmla="*/ 64324 w 323652"/>
                <a:gd name="connsiteY8" fmla="*/ 399217 h 400688"/>
                <a:gd name="connsiteX9" fmla="*/ 70038 w 323652"/>
                <a:gd name="connsiteY9" fmla="*/ 369690 h 400688"/>
                <a:gd name="connsiteX10" fmla="*/ 128141 w 323652"/>
                <a:gd name="connsiteY10" fmla="*/ 284917 h 400688"/>
                <a:gd name="connsiteX11" fmla="*/ 268159 w 323652"/>
                <a:gd name="connsiteY11" fmla="*/ 231577 h 400688"/>
                <a:gd name="connsiteX12" fmla="*/ 323404 w 323652"/>
                <a:gd name="connsiteY12" fmla="*/ 140137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652" h="400688">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69F166D7-84FF-4B16-AC05-7522DEC16375}"/>
                </a:ext>
              </a:extLst>
            </p:cNvPr>
            <p:cNvSpPr/>
            <p:nvPr/>
          </p:nvSpPr>
          <p:spPr>
            <a:xfrm>
              <a:off x="1690200" y="4977631"/>
              <a:ext cx="72501" cy="399718"/>
            </a:xfrm>
            <a:custGeom>
              <a:avLst/>
              <a:gdLst>
                <a:gd name="connsiteX0" fmla="*/ 55274 w 72501"/>
                <a:gd name="connsiteY0" fmla="*/ 260 h 399718"/>
                <a:gd name="connsiteX1" fmla="*/ 29 w 72501"/>
                <a:gd name="connsiteY1" fmla="*/ 51695 h 399718"/>
                <a:gd name="connsiteX2" fmla="*/ 6696 w 72501"/>
                <a:gd name="connsiteY2" fmla="*/ 365067 h 399718"/>
                <a:gd name="connsiteX3" fmla="*/ 14316 w 72501"/>
                <a:gd name="connsiteY3" fmla="*/ 397452 h 399718"/>
                <a:gd name="connsiteX4" fmla="*/ 54321 w 72501"/>
                <a:gd name="connsiteY4" fmla="*/ 387927 h 399718"/>
                <a:gd name="connsiteX5" fmla="*/ 65751 w 72501"/>
                <a:gd name="connsiteY5" fmla="*/ 356495 h 399718"/>
                <a:gd name="connsiteX6" fmla="*/ 72419 w 72501"/>
                <a:gd name="connsiteY6" fmla="*/ 28835 h 399718"/>
                <a:gd name="connsiteX7" fmla="*/ 55274 w 72501"/>
                <a:gd name="connsiteY7" fmla="*/ 260 h 39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1" h="399718">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C28E82F8-B578-49EF-96C5-6152D4F34969}"/>
                </a:ext>
              </a:extLst>
            </p:cNvPr>
            <p:cNvSpPr/>
            <p:nvPr/>
          </p:nvSpPr>
          <p:spPr>
            <a:xfrm>
              <a:off x="1698722" y="5500636"/>
              <a:ext cx="53506" cy="439279"/>
            </a:xfrm>
            <a:custGeom>
              <a:avLst/>
              <a:gdLst>
                <a:gd name="connsiteX0" fmla="*/ 53419 w 53506"/>
                <a:gd name="connsiteY0" fmla="*/ 23037 h 439279"/>
                <a:gd name="connsiteX1" fmla="*/ 26749 w 53506"/>
                <a:gd name="connsiteY1" fmla="*/ 3987 h 439279"/>
                <a:gd name="connsiteX2" fmla="*/ 79 w 53506"/>
                <a:gd name="connsiteY2" fmla="*/ 44945 h 439279"/>
                <a:gd name="connsiteX3" fmla="*/ 5794 w 53506"/>
                <a:gd name="connsiteY3" fmla="*/ 190677 h 439279"/>
                <a:gd name="connsiteX4" fmla="*/ 14366 w 53506"/>
                <a:gd name="connsiteY4" fmla="*/ 432612 h 439279"/>
                <a:gd name="connsiteX5" fmla="*/ 14366 w 53506"/>
                <a:gd name="connsiteY5" fmla="*/ 432612 h 439279"/>
                <a:gd name="connsiteX6" fmla="*/ 15319 w 53506"/>
                <a:gd name="connsiteY6" fmla="*/ 433565 h 439279"/>
                <a:gd name="connsiteX7" fmla="*/ 17224 w 53506"/>
                <a:gd name="connsiteY7" fmla="*/ 435470 h 439279"/>
                <a:gd name="connsiteX8" fmla="*/ 21034 w 53506"/>
                <a:gd name="connsiteY8" fmla="*/ 439280 h 439279"/>
                <a:gd name="connsiteX9" fmla="*/ 46751 w 53506"/>
                <a:gd name="connsiteY9" fmla="*/ 376415 h 439279"/>
                <a:gd name="connsiteX10" fmla="*/ 53419 w 53506"/>
                <a:gd name="connsiteY10" fmla="*/ 23037 h 4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06" h="439279">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F48BD4B2-3976-411F-89AC-98CD9A7CCC1E}"/>
                </a:ext>
              </a:extLst>
            </p:cNvPr>
            <p:cNvSpPr/>
            <p:nvPr/>
          </p:nvSpPr>
          <p:spPr>
            <a:xfrm>
              <a:off x="1775953" y="564749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 name="connsiteX6" fmla="*/ 0 w 9525"/>
                <a:gd name="connsiteY6" fmla="*/ 0 h 9525"/>
                <a:gd name="connsiteX7" fmla="*/ 0 w 9525"/>
                <a:gd name="connsiteY7" fmla="*/ 0 h 9525"/>
                <a:gd name="connsiteX8" fmla="*/ 0 w 952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F8D748EF-6C27-42AC-9E3A-AB5D88005614}"/>
                </a:ext>
              </a:extLst>
            </p:cNvPr>
            <p:cNvSpPr/>
            <p:nvPr/>
          </p:nvSpPr>
          <p:spPr>
            <a:xfrm>
              <a:off x="1773967" y="5599701"/>
              <a:ext cx="101046" cy="139237"/>
            </a:xfrm>
            <a:custGeom>
              <a:avLst/>
              <a:gdLst>
                <a:gd name="connsiteX0" fmla="*/ 101046 w 101046"/>
                <a:gd name="connsiteY0" fmla="*/ 139237 h 139237"/>
                <a:gd name="connsiteX1" fmla="*/ 54374 w 101046"/>
                <a:gd name="connsiteY1" fmla="*/ 24937 h 139237"/>
                <a:gd name="connsiteX2" fmla="*/ 9606 w 101046"/>
                <a:gd name="connsiteY2" fmla="*/ 2077 h 139237"/>
                <a:gd name="connsiteX3" fmla="*/ 1986 w 101046"/>
                <a:gd name="connsiteY3" fmla="*/ 47797 h 139237"/>
                <a:gd name="connsiteX4" fmla="*/ 101046 w 101046"/>
                <a:gd name="connsiteY4" fmla="*/ 139237 h 13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6" h="139237">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AB0E71A8-1282-48AB-9BE5-18F6925BA890}"/>
                </a:ext>
              </a:extLst>
            </p:cNvPr>
            <p:cNvSpPr/>
            <p:nvPr/>
          </p:nvSpPr>
          <p:spPr>
            <a:xfrm>
              <a:off x="1625604" y="5015617"/>
              <a:ext cx="37750" cy="88003"/>
            </a:xfrm>
            <a:custGeom>
              <a:avLst/>
              <a:gdLst>
                <a:gd name="connsiteX0" fmla="*/ 37002 w 37750"/>
                <a:gd name="connsiteY0" fmla="*/ 17519 h 88003"/>
                <a:gd name="connsiteX1" fmla="*/ 28430 w 37750"/>
                <a:gd name="connsiteY1" fmla="*/ 374 h 88003"/>
                <a:gd name="connsiteX2" fmla="*/ 11285 w 37750"/>
                <a:gd name="connsiteY2" fmla="*/ 9899 h 88003"/>
                <a:gd name="connsiteX3" fmla="*/ 34145 w 37750"/>
                <a:gd name="connsiteY3" fmla="*/ 88004 h 88003"/>
                <a:gd name="connsiteX4" fmla="*/ 37002 w 37750"/>
                <a:gd name="connsiteY4" fmla="*/ 17519 h 8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 h="88003">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36597DE7-839B-4E40-8F8D-C53943E6FD67}"/>
                </a:ext>
              </a:extLst>
            </p:cNvPr>
            <p:cNvSpPr/>
            <p:nvPr/>
          </p:nvSpPr>
          <p:spPr>
            <a:xfrm>
              <a:off x="1783045" y="5314124"/>
              <a:ext cx="23388" cy="32905"/>
            </a:xfrm>
            <a:custGeom>
              <a:avLst/>
              <a:gdLst>
                <a:gd name="connsiteX0" fmla="*/ 10053 w 23388"/>
                <a:gd name="connsiteY0" fmla="*/ 32385 h 32905"/>
                <a:gd name="connsiteX1" fmla="*/ 23388 w 23388"/>
                <a:gd name="connsiteY1" fmla="*/ 11430 h 32905"/>
                <a:gd name="connsiteX2" fmla="*/ 10053 w 23388"/>
                <a:gd name="connsiteY2" fmla="*/ 0 h 32905"/>
                <a:gd name="connsiteX3" fmla="*/ 528 w 23388"/>
                <a:gd name="connsiteY3" fmla="*/ 19050 h 32905"/>
                <a:gd name="connsiteX4" fmla="*/ 10053 w 23388"/>
                <a:gd name="connsiteY4" fmla="*/ 32385 h 3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8" h="32905">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grpFill/>
            <a:ln w="9525" cap="flat">
              <a:noFill/>
              <a:prstDash val="solid"/>
              <a:miter/>
            </a:ln>
          </p:spPr>
          <p:txBody>
            <a:bodyPr rtlCol="0" anchor="ctr"/>
            <a:lstStyle/>
            <a:p>
              <a:endParaRPr lang="en-US"/>
            </a:p>
          </p:txBody>
        </p:sp>
      </p:grpSp>
      <p:sp>
        <p:nvSpPr>
          <p:cNvPr id="31" name="Freeform: Shape 30">
            <a:extLst>
              <a:ext uri="{FF2B5EF4-FFF2-40B4-BE49-F238E27FC236}">
                <a16:creationId xmlns="" xmlns:a16="http://schemas.microsoft.com/office/drawing/2014/main" id="{4FD3AA74-8129-4B86-9864-2C5F84DA2A67}"/>
              </a:ext>
            </a:extLst>
          </p:cNvPr>
          <p:cNvSpPr/>
          <p:nvPr userDrawn="1"/>
        </p:nvSpPr>
        <p:spPr>
          <a:xfrm>
            <a:off x="-27620" y="-7467"/>
            <a:ext cx="5750326" cy="6879357"/>
          </a:xfrm>
          <a:custGeom>
            <a:avLst/>
            <a:gdLst>
              <a:gd name="connsiteX0" fmla="*/ 0 w 5750326"/>
              <a:gd name="connsiteY0" fmla="*/ 0 h 6879357"/>
              <a:gd name="connsiteX1" fmla="*/ 2909153 w 5750326"/>
              <a:gd name="connsiteY1" fmla="*/ 0 h 6879357"/>
              <a:gd name="connsiteX2" fmla="*/ 2957941 w 5750326"/>
              <a:gd name="connsiteY2" fmla="*/ 110314 h 6879357"/>
              <a:gd name="connsiteX3" fmla="*/ 3000602 w 5750326"/>
              <a:gd name="connsiteY3" fmla="*/ 230172 h 6879357"/>
              <a:gd name="connsiteX4" fmla="*/ 3060116 w 5750326"/>
              <a:gd name="connsiteY4" fmla="*/ 598170 h 6879357"/>
              <a:gd name="connsiteX5" fmla="*/ 3044244 w 5750326"/>
              <a:gd name="connsiteY5" fmla="*/ 1068333 h 6879357"/>
              <a:gd name="connsiteX6" fmla="*/ 2997626 w 5750326"/>
              <a:gd name="connsiteY6" fmla="*/ 1366401 h 6879357"/>
              <a:gd name="connsiteX7" fmla="*/ 2984731 w 5750326"/>
              <a:gd name="connsiteY7" fmla="*/ 1479478 h 6879357"/>
              <a:gd name="connsiteX8" fmla="*/ 2985227 w 5750326"/>
              <a:gd name="connsiteY8" fmla="*/ 1483942 h 6879357"/>
              <a:gd name="connsiteX9" fmla="*/ 3077969 w 5750326"/>
              <a:gd name="connsiteY9" fmla="*/ 1538002 h 6879357"/>
              <a:gd name="connsiteX10" fmla="*/ 3169722 w 5750326"/>
              <a:gd name="connsiteY10" fmla="*/ 1511715 h 6879357"/>
              <a:gd name="connsiteX11" fmla="*/ 3287263 w 5750326"/>
              <a:gd name="connsiteY11" fmla="*/ 1585117 h 6879357"/>
              <a:gd name="connsiteX12" fmla="*/ 3337849 w 5750326"/>
              <a:gd name="connsiteY12" fmla="*/ 1762172 h 6879357"/>
              <a:gd name="connsiteX13" fmla="*/ 3255520 w 5750326"/>
              <a:gd name="connsiteY13" fmla="*/ 2043873 h 6879357"/>
              <a:gd name="connsiteX14" fmla="*/ 3163274 w 5750326"/>
              <a:gd name="connsiteY14" fmla="*/ 2384097 h 6879357"/>
              <a:gd name="connsiteX15" fmla="*/ 3108719 w 5750326"/>
              <a:gd name="connsiteY15" fmla="*/ 2845335 h 6879357"/>
              <a:gd name="connsiteX16" fmla="*/ 3058132 w 5750326"/>
              <a:gd name="connsiteY16" fmla="*/ 2971306 h 6879357"/>
              <a:gd name="connsiteX17" fmla="*/ 2960429 w 5750326"/>
              <a:gd name="connsiteY17" fmla="*/ 2990152 h 6879357"/>
              <a:gd name="connsiteX18" fmla="*/ 2917280 w 5750326"/>
              <a:gd name="connsiteY18" fmla="*/ 2956924 h 6879357"/>
              <a:gd name="connsiteX19" fmla="*/ 2837929 w 5750326"/>
              <a:gd name="connsiteY19" fmla="*/ 2969819 h 6879357"/>
              <a:gd name="connsiteX20" fmla="*/ 2804699 w 5750326"/>
              <a:gd name="connsiteY20" fmla="*/ 3046691 h 6879357"/>
              <a:gd name="connsiteX21" fmla="*/ 2751137 w 5750326"/>
              <a:gd name="connsiteY21" fmla="*/ 3366581 h 6879357"/>
              <a:gd name="connsiteX22" fmla="*/ 2528949 w 5750326"/>
              <a:gd name="connsiteY22" fmla="*/ 4045045 h 6879357"/>
              <a:gd name="connsiteX23" fmla="*/ 2323128 w 5750326"/>
              <a:gd name="connsiteY23" fmla="*/ 4393700 h 6879357"/>
              <a:gd name="connsiteX24" fmla="*/ 2241050 w 5750326"/>
              <a:gd name="connsiteY24" fmla="*/ 4505442 h 6879357"/>
              <a:gd name="connsiteX25" fmla="*/ 2234160 w 5750326"/>
              <a:gd name="connsiteY25" fmla="*/ 5127126 h 6879357"/>
              <a:gd name="connsiteX26" fmla="*/ 2895181 w 5750326"/>
              <a:gd name="connsiteY26" fmla="*/ 6112039 h 6879357"/>
              <a:gd name="connsiteX27" fmla="*/ 5750326 w 5750326"/>
              <a:gd name="connsiteY27" fmla="*/ 6879357 h 6879357"/>
              <a:gd name="connsiteX28" fmla="*/ 0 w 5750326"/>
              <a:gd name="connsiteY28" fmla="*/ 6868023 h 68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50326" h="6879357">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w="2454" cap="flat">
            <a:noFill/>
            <a:prstDash val="solid"/>
            <a:miter/>
          </a:ln>
        </p:spPr>
        <p:txBody>
          <a:bodyPr rtlCol="0" anchor="ctr"/>
          <a:lstStyle/>
          <a:p>
            <a:endParaRPr lang="en-US"/>
          </a:p>
        </p:txBody>
      </p:sp>
      <p:grpSp>
        <p:nvGrpSpPr>
          <p:cNvPr id="32" name="Group 31">
            <a:extLst>
              <a:ext uri="{FF2B5EF4-FFF2-40B4-BE49-F238E27FC236}">
                <a16:creationId xmlns="" xmlns:a16="http://schemas.microsoft.com/office/drawing/2014/main" id="{389232AD-47E5-402C-8148-8734A76C432B}"/>
              </a:ext>
            </a:extLst>
          </p:cNvPr>
          <p:cNvGrpSpPr/>
          <p:nvPr userDrawn="1"/>
        </p:nvGrpSpPr>
        <p:grpSpPr>
          <a:xfrm>
            <a:off x="-30034" y="1468044"/>
            <a:ext cx="3025581" cy="3744927"/>
            <a:chOff x="-30035" y="2024045"/>
            <a:chExt cx="2714280" cy="3359613"/>
          </a:xfrm>
        </p:grpSpPr>
        <p:sp>
          <p:nvSpPr>
            <p:cNvPr id="33" name="Freeform: Shape 32">
              <a:extLst>
                <a:ext uri="{FF2B5EF4-FFF2-40B4-BE49-F238E27FC236}">
                  <a16:creationId xmlns="" xmlns:a16="http://schemas.microsoft.com/office/drawing/2014/main" id="{EC09DD2E-4D62-446A-AA8D-E72C184D8ED9}"/>
                </a:ext>
              </a:extLst>
            </p:cNvPr>
            <p:cNvSpPr/>
            <p:nvPr/>
          </p:nvSpPr>
          <p:spPr>
            <a:xfrm>
              <a:off x="-30035" y="2643185"/>
              <a:ext cx="2252378" cy="2740473"/>
            </a:xfrm>
            <a:custGeom>
              <a:avLst/>
              <a:gdLst>
                <a:gd name="connsiteX0" fmla="*/ 1006808 w 2252378"/>
                <a:gd name="connsiteY0" fmla="*/ 280 h 2740473"/>
                <a:gd name="connsiteX1" fmla="*/ 1148808 w 2252378"/>
                <a:gd name="connsiteY1" fmla="*/ 17104 h 2740473"/>
                <a:gd name="connsiteX2" fmla="*/ 1282730 w 2252378"/>
                <a:gd name="connsiteY2" fmla="*/ 57593 h 2740473"/>
                <a:gd name="connsiteX3" fmla="*/ 1439790 w 2252378"/>
                <a:gd name="connsiteY3" fmla="*/ 159926 h 2740473"/>
                <a:gd name="connsiteX4" fmla="*/ 1716088 w 2252378"/>
                <a:gd name="connsiteY4" fmla="*/ 458469 h 2740473"/>
                <a:gd name="connsiteX5" fmla="*/ 1944780 w 2252378"/>
                <a:gd name="connsiteY5" fmla="*/ 704068 h 2740473"/>
                <a:gd name="connsiteX6" fmla="*/ 2137876 w 2252378"/>
                <a:gd name="connsiteY6" fmla="*/ 994159 h 2740473"/>
                <a:gd name="connsiteX7" fmla="*/ 2246882 w 2252378"/>
                <a:gd name="connsiteY7" fmla="*/ 1367006 h 2740473"/>
                <a:gd name="connsiteX8" fmla="*/ 2232646 w 2252378"/>
                <a:gd name="connsiteY8" fmla="*/ 1691802 h 2740473"/>
                <a:gd name="connsiteX9" fmla="*/ 2183703 w 2252378"/>
                <a:gd name="connsiteY9" fmla="*/ 1810151 h 2740473"/>
                <a:gd name="connsiteX10" fmla="*/ 2071138 w 2252378"/>
                <a:gd name="connsiteY10" fmla="*/ 1999243 h 2740473"/>
                <a:gd name="connsiteX11" fmla="*/ 1812192 w 2252378"/>
                <a:gd name="connsiteY11" fmla="*/ 2323595 h 2740473"/>
                <a:gd name="connsiteX12" fmla="*/ 1488285 w 2252378"/>
                <a:gd name="connsiteY12" fmla="*/ 2588325 h 2740473"/>
                <a:gd name="connsiteX13" fmla="*/ 1057154 w 2252378"/>
                <a:gd name="connsiteY13" fmla="*/ 2734704 h 2740473"/>
                <a:gd name="connsiteX14" fmla="*/ 612673 w 2252378"/>
                <a:gd name="connsiteY14" fmla="*/ 2670636 h 2740473"/>
                <a:gd name="connsiteX15" fmla="*/ 210907 w 2252378"/>
                <a:gd name="connsiteY15" fmla="*/ 2425038 h 2740473"/>
                <a:gd name="connsiteX16" fmla="*/ 76707 w 2252378"/>
                <a:gd name="connsiteY16" fmla="*/ 2298067 h 2740473"/>
                <a:gd name="connsiteX17" fmla="*/ 0 w 2252378"/>
                <a:gd name="connsiteY17" fmla="*/ 2208476 h 2740473"/>
                <a:gd name="connsiteX18" fmla="*/ 0 w 2252378"/>
                <a:gd name="connsiteY18" fmla="*/ 661302 h 2740473"/>
                <a:gd name="connsiteX19" fmla="*/ 69865 w 2252378"/>
                <a:gd name="connsiteY19" fmla="*/ 583048 h 2740473"/>
                <a:gd name="connsiteX20" fmla="*/ 259403 w 2252378"/>
                <a:gd name="connsiteY20" fmla="*/ 418426 h 2740473"/>
                <a:gd name="connsiteX21" fmla="*/ 618014 w 2252378"/>
                <a:gd name="connsiteY21" fmla="*/ 129671 h 2740473"/>
                <a:gd name="connsiteX22" fmla="*/ 1006808 w 2252378"/>
                <a:gd name="connsiteY22" fmla="*/ 280 h 274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378" h="2740473">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w="2363"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10ACF7DF-8038-4A8D-ABB8-A1A520223F7E}"/>
                </a:ext>
              </a:extLst>
            </p:cNvPr>
            <p:cNvSpPr/>
            <p:nvPr/>
          </p:nvSpPr>
          <p:spPr>
            <a:xfrm>
              <a:off x="227889" y="2893864"/>
              <a:ext cx="1390558" cy="452447"/>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7F210129-499B-4B05-83FF-B21DBEC1DF66}"/>
                </a:ext>
              </a:extLst>
            </p:cNvPr>
            <p:cNvSpPr/>
            <p:nvPr/>
          </p:nvSpPr>
          <p:spPr>
            <a:xfrm>
              <a:off x="159516" y="4313628"/>
              <a:ext cx="1528761" cy="198629"/>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D894F678-B9AF-4409-8F37-807E424F3A26}"/>
                </a:ext>
              </a:extLst>
            </p:cNvPr>
            <p:cNvSpPr/>
            <p:nvPr/>
          </p:nvSpPr>
          <p:spPr>
            <a:xfrm>
              <a:off x="223584" y="4044893"/>
              <a:ext cx="1422868" cy="199523"/>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0893E2AB-F099-4448-9593-F807DD105C8B}"/>
                </a:ext>
              </a:extLst>
            </p:cNvPr>
            <p:cNvSpPr/>
            <p:nvPr/>
          </p:nvSpPr>
          <p:spPr>
            <a:xfrm>
              <a:off x="221361" y="4579249"/>
              <a:ext cx="1405073" cy="202008"/>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923088B8-E206-4B0C-834C-8EC467885B9F}"/>
                </a:ext>
              </a:extLst>
            </p:cNvPr>
            <p:cNvSpPr/>
            <p:nvPr/>
          </p:nvSpPr>
          <p:spPr>
            <a:xfrm>
              <a:off x="240492" y="4779020"/>
              <a:ext cx="1347232" cy="204368"/>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F0B68078-DF9A-42D7-9D4C-BD951557432C}"/>
                </a:ext>
              </a:extLst>
            </p:cNvPr>
            <p:cNvSpPr/>
            <p:nvPr/>
          </p:nvSpPr>
          <p:spPr>
            <a:xfrm>
              <a:off x="325917" y="5021106"/>
              <a:ext cx="1176381" cy="19803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A6C3237A-E797-40B9-A3A6-9BD143304243}"/>
                </a:ext>
              </a:extLst>
            </p:cNvPr>
            <p:cNvSpPr/>
            <p:nvPr/>
          </p:nvSpPr>
          <p:spPr>
            <a:xfrm>
              <a:off x="366849" y="3763257"/>
              <a:ext cx="1137672" cy="200089"/>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3BFB7100-180E-4453-9ACB-B1E5220F4B69}"/>
                </a:ext>
              </a:extLst>
            </p:cNvPr>
            <p:cNvSpPr/>
            <p:nvPr/>
          </p:nvSpPr>
          <p:spPr>
            <a:xfrm>
              <a:off x="434034" y="3504311"/>
              <a:ext cx="976164" cy="203556"/>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4339AB74-7FB6-46C3-A6E6-330A05262077}"/>
                </a:ext>
              </a:extLst>
            </p:cNvPr>
            <p:cNvSpPr/>
            <p:nvPr/>
          </p:nvSpPr>
          <p:spPr>
            <a:xfrm>
              <a:off x="1918299" y="3803549"/>
              <a:ext cx="91143" cy="238196"/>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60CFCC4B-7B83-438B-AA1B-D1DA0F06ADBB}"/>
                </a:ext>
              </a:extLst>
            </p:cNvPr>
            <p:cNvSpPr/>
            <p:nvPr/>
          </p:nvSpPr>
          <p:spPr>
            <a:xfrm>
              <a:off x="1949818" y="2024045"/>
              <a:ext cx="734427" cy="1960867"/>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28"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Tree>
    <p:extLst>
      <p:ext uri="{BB962C8B-B14F-4D97-AF65-F5344CB8AC3E}">
        <p14:creationId xmlns=""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16" name="직사각형 1">
            <a:extLst>
              <a:ext uri="{FF2B5EF4-FFF2-40B4-BE49-F238E27FC236}">
                <a16:creationId xmlns="" xmlns:a16="http://schemas.microsoft.com/office/drawing/2014/main" id="{386B2C13-5A85-417E-AEF8-996FADF9CC16}"/>
              </a:ext>
            </a:extLst>
          </p:cNvPr>
          <p:cNvSpPr/>
          <p:nvPr userDrawn="1"/>
        </p:nvSpPr>
        <p:spPr>
          <a:xfrm>
            <a:off x="2" y="0"/>
            <a:ext cx="12191999" cy="2376000"/>
          </a:xfrm>
          <a:custGeom>
            <a:avLst/>
            <a:gdLst>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1574014 h 2376000"/>
              <a:gd name="connsiteX5" fmla="*/ 539552 w 9143999"/>
              <a:gd name="connsiteY5" fmla="*/ 2376000 h 2376000"/>
              <a:gd name="connsiteX6" fmla="*/ 0 w 9143999"/>
              <a:gd name="connsiteY6" fmla="*/ 2376000 h 2376000"/>
              <a:gd name="connsiteX7" fmla="*/ 0 w 9143999"/>
              <a:gd name="connsiteY7" fmla="*/ 0 h 2376000"/>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2376000 h 2376000"/>
              <a:gd name="connsiteX5" fmla="*/ 0 w 9143999"/>
              <a:gd name="connsiteY5" fmla="*/ 2376000 h 2376000"/>
              <a:gd name="connsiteX6" fmla="*/ 0 w 9143999"/>
              <a:gd name="connsiteY6" fmla="*/ 0 h 2376000"/>
              <a:gd name="connsiteX0" fmla="*/ 0 w 9143999"/>
              <a:gd name="connsiteY0" fmla="*/ 0 h 2376000"/>
              <a:gd name="connsiteX1" fmla="*/ 9143999 w 9143999"/>
              <a:gd name="connsiteY1" fmla="*/ 0 h 2376000"/>
              <a:gd name="connsiteX2" fmla="*/ 9143999 w 9143999"/>
              <a:gd name="connsiteY2" fmla="*/ 2376000 h 2376000"/>
              <a:gd name="connsiteX3" fmla="*/ 539552 w 9143999"/>
              <a:gd name="connsiteY3" fmla="*/ 2376000 h 2376000"/>
              <a:gd name="connsiteX4" fmla="*/ 0 w 9143999"/>
              <a:gd name="connsiteY4" fmla="*/ 2376000 h 2376000"/>
              <a:gd name="connsiteX5" fmla="*/ 0 w 9143999"/>
              <a:gd name="connsiteY5" fmla="*/ 0 h 2376000"/>
              <a:gd name="connsiteX0" fmla="*/ 0 w 9143999"/>
              <a:gd name="connsiteY0" fmla="*/ 0 h 2376000"/>
              <a:gd name="connsiteX1" fmla="*/ 9143999 w 9143999"/>
              <a:gd name="connsiteY1" fmla="*/ 0 h 2376000"/>
              <a:gd name="connsiteX2" fmla="*/ 9143999 w 9143999"/>
              <a:gd name="connsiteY2" fmla="*/ 2376000 h 2376000"/>
              <a:gd name="connsiteX3" fmla="*/ 0 w 9143999"/>
              <a:gd name="connsiteY3" fmla="*/ 2376000 h 2376000"/>
              <a:gd name="connsiteX4" fmla="*/ 0 w 9143999"/>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9" h="2376000">
                <a:moveTo>
                  <a:pt x="0" y="0"/>
                </a:moveTo>
                <a:lnTo>
                  <a:pt x="9143999" y="0"/>
                </a:lnTo>
                <a:lnTo>
                  <a:pt x="9143999" y="2376000"/>
                </a:lnTo>
                <a:lnTo>
                  <a:pt x="0" y="2376000"/>
                </a:lnTo>
                <a:lnTo>
                  <a:pt x="0" y="0"/>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8" name="직사각형 1">
            <a:extLst>
              <a:ext uri="{FF2B5EF4-FFF2-40B4-BE49-F238E27FC236}">
                <a16:creationId xmlns="" xmlns:a16="http://schemas.microsoft.com/office/drawing/2014/main" id="{486DB458-356C-4F0C-A601-034ACE45713A}"/>
              </a:ext>
            </a:extLst>
          </p:cNvPr>
          <p:cNvSpPr/>
          <p:nvPr userDrawn="1"/>
        </p:nvSpPr>
        <p:spPr>
          <a:xfrm>
            <a:off x="766353" y="1663329"/>
            <a:ext cx="2688000" cy="300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 xmlns:a16="http://schemas.microsoft.com/office/drawing/2014/main" id="{C25BBD44-E30E-4A31-A913-0C185961A433}"/>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Freeform: Shape 18">
            <a:extLst>
              <a:ext uri="{FF2B5EF4-FFF2-40B4-BE49-F238E27FC236}">
                <a16:creationId xmlns="" xmlns:a16="http://schemas.microsoft.com/office/drawing/2014/main" id="{48861E80-6678-4982-A9D8-0E0403096359}"/>
              </a:ext>
            </a:extLst>
          </p:cNvPr>
          <p:cNvSpPr/>
          <p:nvPr userDrawn="1"/>
        </p:nvSpPr>
        <p:spPr>
          <a:xfrm>
            <a:off x="0" y="-1"/>
            <a:ext cx="7205477" cy="2375999"/>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grpSp>
        <p:nvGrpSpPr>
          <p:cNvPr id="20" name="Group 19">
            <a:extLst>
              <a:ext uri="{FF2B5EF4-FFF2-40B4-BE49-F238E27FC236}">
                <a16:creationId xmlns="" xmlns:a16="http://schemas.microsoft.com/office/drawing/2014/main" id="{21211699-FA0D-4F4D-AE41-43D98EA13D02}"/>
              </a:ext>
            </a:extLst>
          </p:cNvPr>
          <p:cNvGrpSpPr/>
          <p:nvPr userDrawn="1"/>
        </p:nvGrpSpPr>
        <p:grpSpPr>
          <a:xfrm>
            <a:off x="10415614" y="1995380"/>
            <a:ext cx="1344926" cy="246023"/>
            <a:chOff x="6916230" y="365408"/>
            <a:chExt cx="3673340" cy="671952"/>
          </a:xfrm>
          <a:solidFill>
            <a:schemeClr val="bg1">
              <a:alpha val="94000"/>
            </a:schemeClr>
          </a:solidFill>
        </p:grpSpPr>
        <p:sp>
          <p:nvSpPr>
            <p:cNvPr id="21" name="Freeform: Shape 20">
              <a:extLst>
                <a:ext uri="{FF2B5EF4-FFF2-40B4-BE49-F238E27FC236}">
                  <a16:creationId xmlns="" xmlns:a16="http://schemas.microsoft.com/office/drawing/2014/main" id="{A3517EDD-BC26-4280-96E8-1130BB6B2552}"/>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C0528C0E-261E-4AA7-94CE-271A5504982D}"/>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9949530E-E7BF-40F8-9FAE-1A1060591BB3}"/>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 xmlns:a16="http://schemas.microsoft.com/office/drawing/2014/main" id="{F0284A17-5081-4C6E-8DC2-6EFBA6EFCBC6}"/>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7A5A8AFA-272C-4A8F-8FCB-4495E5F6689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 xmlns:a16="http://schemas.microsoft.com/office/drawing/2014/main" id="{2310C909-0DE1-4807-8F9A-F312673372C1}"/>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 xmlns:a16="http://schemas.microsoft.com/office/drawing/2014/main" id="{2184DA59-633E-4A29-A30D-7764544CADA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 xmlns:a16="http://schemas.microsoft.com/office/drawing/2014/main" id="{F00DE9D1-C3AF-4C0E-B19C-4FB1DE3998AF}"/>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67BABC97-97B7-40EB-B6B6-C07E0F6C2DFF}"/>
              </a:ext>
            </a:extLst>
          </p:cNvPr>
          <p:cNvSpPr>
            <a:spLocks noGrp="1"/>
          </p:cNvSpPr>
          <p:nvPr>
            <p:ph type="pic" idx="13"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 xmlns:a16="http://schemas.microsoft.com/office/drawing/2014/main" id="{1237AB6E-35AE-4784-9CD2-5C629674D4BC}"/>
              </a:ext>
            </a:extLst>
          </p:cNvPr>
          <p:cNvSpPr>
            <a:spLocks noGrp="1"/>
          </p:cNvSpPr>
          <p:nvPr>
            <p:ph type="pic" idx="14"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58394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2" r:id="rId2"/>
    <p:sldLayoutId id="2147483685" r:id="rId3"/>
    <p:sldLayoutId id="2147483675" r:id="rId4"/>
    <p:sldLayoutId id="2147483676" r:id="rId5"/>
    <p:sldLayoutId id="2147483677" r:id="rId6"/>
    <p:sldLayoutId id="2147483654" r:id="rId7"/>
    <p:sldLayoutId id="2147483691" r:id="rId8"/>
    <p:sldLayoutId id="2147483680" r:id="rId9"/>
    <p:sldLayoutId id="2147483690" r:id="rId10"/>
    <p:sldLayoutId id="2147483682" r:id="rId11"/>
    <p:sldLayoutId id="2147483684" r:id="rId12"/>
    <p:sldLayoutId id="2147483683" r:id="rId13"/>
    <p:sldLayoutId id="2147483678" r:id="rId14"/>
    <p:sldLayoutId id="2147483687" r:id="rId15"/>
    <p:sldLayoutId id="2147483688" r:id="rId16"/>
    <p:sldLayoutId id="2147483671" r:id="rId17"/>
    <p:sldLayoutId id="2147483672" r:id="rId18"/>
    <p:sldLayoutId id="2147483698" r:id="rId19"/>
    <p:sldLayoutId id="214748369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11/20/2020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a:t>
            </a:fld>
            <a:endParaRPr lang="en-US"/>
          </a:p>
        </p:txBody>
      </p:sp>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hyperlink" Target="https://&#8221;/" TargetMode="Externa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109" name="TextBox 108">
            <a:extLst>
              <a:ext uri="{FF2B5EF4-FFF2-40B4-BE49-F238E27FC236}">
                <a16:creationId xmlns="" xmlns:a16="http://schemas.microsoft.com/office/drawing/2014/main" id="{9DDAD163-4641-4902-A9B6-4BEC82362BA5}"/>
              </a:ext>
            </a:extLst>
          </p:cNvPr>
          <p:cNvSpPr txBox="1"/>
          <p:nvPr/>
        </p:nvSpPr>
        <p:spPr>
          <a:xfrm>
            <a:off x="5810350" y="3498489"/>
            <a:ext cx="6042013" cy="769441"/>
          </a:xfrm>
          <a:prstGeom prst="rect">
            <a:avLst/>
          </a:prstGeom>
          <a:noFill/>
        </p:spPr>
        <p:txBody>
          <a:bodyPr wrap="square" rtlCol="0" anchor="ctr">
            <a:spAutoFit/>
          </a:bodyPr>
          <a:lstStyle/>
          <a:p>
            <a:pPr algn="r"/>
            <a:r>
              <a:rPr lang="en-IN" sz="4400" dirty="0" err="1">
                <a:solidFill>
                  <a:schemeClr val="bg1"/>
                </a:solidFill>
                <a:latin typeface="+mj-lt"/>
              </a:rPr>
              <a:t>VITCare</a:t>
            </a:r>
            <a:r>
              <a:rPr lang="en-IN" sz="1200" dirty="0">
                <a:solidFill>
                  <a:schemeClr val="bg1"/>
                </a:solidFill>
                <a:latin typeface="+mj-lt"/>
              </a:rPr>
              <a:t>: </a:t>
            </a:r>
            <a:r>
              <a:rPr lang="en-IN" sz="1600" dirty="0">
                <a:solidFill>
                  <a:schemeClr val="bg1"/>
                </a:solidFill>
                <a:latin typeface="+mj-lt"/>
              </a:rPr>
              <a:t>make a vas deferens in lives</a:t>
            </a:r>
            <a:endParaRPr lang="en-US" sz="5400" dirty="0">
              <a:solidFill>
                <a:schemeClr val="bg1"/>
              </a:solidFill>
              <a:latin typeface="+mj-lt"/>
            </a:endParaRPr>
          </a:p>
        </p:txBody>
      </p:sp>
      <p:grpSp>
        <p:nvGrpSpPr>
          <p:cNvPr id="110" name="Group 109">
            <a:extLst>
              <a:ext uri="{FF2B5EF4-FFF2-40B4-BE49-F238E27FC236}">
                <a16:creationId xmlns="" xmlns:a16="http://schemas.microsoft.com/office/drawing/2014/main" id="{7F9F01AB-134C-4D29-A470-0FFA0B962CEB}"/>
              </a:ext>
            </a:extLst>
          </p:cNvPr>
          <p:cNvGrpSpPr/>
          <p:nvPr/>
        </p:nvGrpSpPr>
        <p:grpSpPr>
          <a:xfrm>
            <a:off x="7122256" y="1561285"/>
            <a:ext cx="1678421" cy="1678421"/>
            <a:chOff x="7439070" y="1617445"/>
            <a:chExt cx="1618739" cy="1618739"/>
          </a:xfrm>
        </p:grpSpPr>
        <p:sp>
          <p:nvSpPr>
            <p:cNvPr id="111" name="Oval 110">
              <a:extLst>
                <a:ext uri="{FF2B5EF4-FFF2-40B4-BE49-F238E27FC236}">
                  <a16:creationId xmlns="" xmlns:a16="http://schemas.microsoft.com/office/drawing/2014/main" id="{2F07DDFD-7DEE-4CB1-93C3-122997C76454}"/>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 xmlns:a16="http://schemas.microsoft.com/office/drawing/2014/main" id="{27A37FB4-48B8-449D-A74D-7BBC7EF44C1F}"/>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 xmlns:a16="http://schemas.microsoft.com/office/drawing/2014/main" id="{F5201A7B-1C09-4043-8DBA-EA27A05BF962}"/>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5CC5B204-381C-44FA-92EF-9BA915CECAC4}"/>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 xmlns:a16="http://schemas.microsoft.com/office/drawing/2014/main" id="{A17AD72D-0642-4FEB-AFE4-C3FFD14AD03C}"/>
              </a:ext>
            </a:extLst>
          </p:cNvPr>
          <p:cNvGrpSpPr/>
          <p:nvPr/>
        </p:nvGrpSpPr>
        <p:grpSpPr>
          <a:xfrm>
            <a:off x="1647252" y="781713"/>
            <a:ext cx="3897679" cy="4106521"/>
            <a:chOff x="1429320" y="1083375"/>
            <a:chExt cx="3811471" cy="4015695"/>
          </a:xfrm>
        </p:grpSpPr>
        <p:grpSp>
          <p:nvGrpSpPr>
            <p:cNvPr id="116" name="Group 115">
              <a:extLst>
                <a:ext uri="{FF2B5EF4-FFF2-40B4-BE49-F238E27FC236}">
                  <a16:creationId xmlns="" xmlns:a16="http://schemas.microsoft.com/office/drawing/2014/main" id="{434EAA77-7823-4747-8D07-5F97D50BF711}"/>
                </a:ext>
              </a:extLst>
            </p:cNvPr>
            <p:cNvGrpSpPr/>
            <p:nvPr/>
          </p:nvGrpSpPr>
          <p:grpSpPr>
            <a:xfrm>
              <a:off x="1429320" y="1083375"/>
              <a:ext cx="3811471" cy="3809512"/>
              <a:chOff x="4574848" y="1897856"/>
              <a:chExt cx="3028217" cy="3026664"/>
            </a:xfrm>
          </p:grpSpPr>
          <p:sp>
            <p:nvSpPr>
              <p:cNvPr id="125" name="Freeform: Shape 124">
                <a:extLst>
                  <a:ext uri="{FF2B5EF4-FFF2-40B4-BE49-F238E27FC236}">
                    <a16:creationId xmlns="" xmlns:a16="http://schemas.microsoft.com/office/drawing/2014/main" id="{CB2AFE3C-5909-43DA-B162-EEE58D005C11}"/>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126" name="Freeform: Shape 125">
                <a:extLst>
                  <a:ext uri="{FF2B5EF4-FFF2-40B4-BE49-F238E27FC236}">
                    <a16:creationId xmlns="" xmlns:a16="http://schemas.microsoft.com/office/drawing/2014/main" id="{052BE381-D526-428B-88C0-7918CCEEFC78}"/>
                  </a:ext>
                </a:extLst>
              </p:cNvPr>
              <p:cNvSpPr/>
              <p:nvPr/>
            </p:nvSpPr>
            <p:spPr>
              <a:xfrm rot="312978">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75000"/>
                </a:schemeClr>
              </a:solidFill>
              <a:ln w="9525" cap="flat">
                <a:noFill/>
                <a:prstDash val="solid"/>
                <a:miter/>
              </a:ln>
            </p:spPr>
            <p:txBody>
              <a:bodyPr rtlCol="0" anchor="ctr"/>
              <a:lstStyle/>
              <a:p>
                <a:endParaRPr lang="en-US" dirty="0"/>
              </a:p>
            </p:txBody>
          </p:sp>
        </p:grpSp>
        <p:grpSp>
          <p:nvGrpSpPr>
            <p:cNvPr id="117" name="Group 116">
              <a:extLst>
                <a:ext uri="{FF2B5EF4-FFF2-40B4-BE49-F238E27FC236}">
                  <a16:creationId xmlns="" xmlns:a16="http://schemas.microsoft.com/office/drawing/2014/main" id="{347EC14B-ADF7-4FF8-AE8D-5967FD14003E}"/>
                </a:ext>
              </a:extLst>
            </p:cNvPr>
            <p:cNvGrpSpPr/>
            <p:nvPr/>
          </p:nvGrpSpPr>
          <p:grpSpPr>
            <a:xfrm>
              <a:off x="1443878" y="1738373"/>
              <a:ext cx="3796009" cy="3360697"/>
              <a:chOff x="2168418" y="1472597"/>
              <a:chExt cx="3796009" cy="3360697"/>
            </a:xfrm>
          </p:grpSpPr>
          <p:sp>
            <p:nvSpPr>
              <p:cNvPr id="118" name="Freeform: Shape 117">
                <a:extLst>
                  <a:ext uri="{FF2B5EF4-FFF2-40B4-BE49-F238E27FC236}">
                    <a16:creationId xmlns="" xmlns:a16="http://schemas.microsoft.com/office/drawing/2014/main" id="{2BD13752-7A3C-4327-8D79-466184634C7B}"/>
                  </a:ext>
                </a:extLst>
              </p:cNvPr>
              <p:cNvSpPr/>
              <p:nvPr/>
            </p:nvSpPr>
            <p:spPr>
              <a:xfrm rot="959120">
                <a:off x="3486219" y="2253691"/>
                <a:ext cx="2249840" cy="2579603"/>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chemeClr val="bg1">
                  <a:lumMod val="95000"/>
                </a:schemeClr>
              </a:solidFill>
              <a:ln w="2363" cap="flat">
                <a:noFill/>
                <a:prstDash val="solid"/>
                <a:miter/>
              </a:ln>
            </p:spPr>
            <p:txBody>
              <a:bodyPr rtlCol="0" anchor="ctr"/>
              <a:lstStyle/>
              <a:p>
                <a:endParaRPr lang="en-US" dirty="0"/>
              </a:p>
            </p:txBody>
          </p:sp>
          <p:sp>
            <p:nvSpPr>
              <p:cNvPr id="119" name="Freeform: Shape 118">
                <a:extLst>
                  <a:ext uri="{FF2B5EF4-FFF2-40B4-BE49-F238E27FC236}">
                    <a16:creationId xmlns="" xmlns:a16="http://schemas.microsoft.com/office/drawing/2014/main" id="{C9EE9DFF-C3E5-4C26-B2A3-B920B9EE91B6}"/>
                  </a:ext>
                </a:extLst>
              </p:cNvPr>
              <p:cNvSpPr/>
              <p:nvPr/>
            </p:nvSpPr>
            <p:spPr>
              <a:xfrm rot="1011524">
                <a:off x="4429332" y="2639980"/>
                <a:ext cx="1282257" cy="425889"/>
              </a:xfrm>
              <a:custGeom>
                <a:avLst/>
                <a:gdLst>
                  <a:gd name="connsiteX0" fmla="*/ 666040 w 1282257"/>
                  <a:gd name="connsiteY0" fmla="*/ 9 h 425889"/>
                  <a:gd name="connsiteX1" fmla="*/ 766133 w 1282257"/>
                  <a:gd name="connsiteY1" fmla="*/ 39796 h 425889"/>
                  <a:gd name="connsiteX2" fmla="*/ 1145946 w 1282257"/>
                  <a:gd name="connsiteY2" fmla="*/ 273725 h 425889"/>
                  <a:gd name="connsiteX3" fmla="*/ 1180239 w 1282257"/>
                  <a:gd name="connsiteY3" fmla="*/ 293955 h 425889"/>
                  <a:gd name="connsiteX4" fmla="*/ 1255453 w 1282257"/>
                  <a:gd name="connsiteY4" fmla="*/ 375438 h 425889"/>
                  <a:gd name="connsiteX5" fmla="*/ 1282257 w 1282257"/>
                  <a:gd name="connsiteY5" fmla="*/ 405202 h 425889"/>
                  <a:gd name="connsiteX6" fmla="*/ 1254673 w 1282257"/>
                  <a:gd name="connsiteY6" fmla="*/ 413267 h 425889"/>
                  <a:gd name="connsiteX7" fmla="*/ 1210070 w 1282257"/>
                  <a:gd name="connsiteY7" fmla="*/ 407508 h 425889"/>
                  <a:gd name="connsiteX8" fmla="*/ 761108 w 1282257"/>
                  <a:gd name="connsiteY8" fmla="*/ 118112 h 425889"/>
                  <a:gd name="connsiteX9" fmla="*/ 586467 w 1282257"/>
                  <a:gd name="connsiteY9" fmla="*/ 116436 h 425889"/>
                  <a:gd name="connsiteX10" fmla="*/ 133318 w 1282257"/>
                  <a:gd name="connsiteY10" fmla="*/ 402063 h 425889"/>
                  <a:gd name="connsiteX11" fmla="*/ 49975 w 1282257"/>
                  <a:gd name="connsiteY11" fmla="*/ 425517 h 425889"/>
                  <a:gd name="connsiteX12" fmla="*/ 20658 w 1282257"/>
                  <a:gd name="connsiteY12" fmla="*/ 416303 h 425889"/>
                  <a:gd name="connsiteX13" fmla="*/ 17727 w 1282257"/>
                  <a:gd name="connsiteY13" fmla="*/ 359765 h 425889"/>
                  <a:gd name="connsiteX14" fmla="*/ 56676 w 1282257"/>
                  <a:gd name="connsiteY14" fmla="*/ 340081 h 425889"/>
                  <a:gd name="connsiteX15" fmla="*/ 540816 w 1282257"/>
                  <a:gd name="connsiteY15" fmla="*/ 61154 h 425889"/>
                  <a:gd name="connsiteX16" fmla="*/ 666040 w 1282257"/>
                  <a:gd name="connsiteY16" fmla="*/ 9 h 42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2257" h="425889">
                    <a:moveTo>
                      <a:pt x="666040" y="9"/>
                    </a:moveTo>
                    <a:cubicBezTo>
                      <a:pt x="703732" y="-410"/>
                      <a:pt x="730117" y="15085"/>
                      <a:pt x="766133" y="39796"/>
                    </a:cubicBezTo>
                    <a:cubicBezTo>
                      <a:pt x="842147" y="82199"/>
                      <a:pt x="1031003" y="204229"/>
                      <a:pt x="1145946" y="273725"/>
                    </a:cubicBezTo>
                    <a:lnTo>
                      <a:pt x="1180239" y="293955"/>
                    </a:lnTo>
                    <a:lnTo>
                      <a:pt x="1255453" y="375438"/>
                    </a:lnTo>
                    <a:lnTo>
                      <a:pt x="1282257" y="405202"/>
                    </a:lnTo>
                    <a:lnTo>
                      <a:pt x="1254673" y="413267"/>
                    </a:lnTo>
                    <a:cubicBezTo>
                      <a:pt x="1240119" y="414418"/>
                      <a:pt x="1224519" y="412743"/>
                      <a:pt x="1210070" y="407508"/>
                    </a:cubicBezTo>
                    <a:cubicBezTo>
                      <a:pt x="1132172" y="378191"/>
                      <a:pt x="772836" y="126489"/>
                      <a:pt x="761108" y="118112"/>
                    </a:cubicBezTo>
                    <a:cubicBezTo>
                      <a:pt x="703313" y="76232"/>
                      <a:pt x="645099" y="75394"/>
                      <a:pt x="586467" y="116436"/>
                    </a:cubicBezTo>
                    <a:cubicBezTo>
                      <a:pt x="539980" y="148684"/>
                      <a:pt x="237181" y="337987"/>
                      <a:pt x="133318" y="402063"/>
                    </a:cubicBezTo>
                    <a:cubicBezTo>
                      <a:pt x="108190" y="417560"/>
                      <a:pt x="80967" y="428030"/>
                      <a:pt x="49975" y="425517"/>
                    </a:cubicBezTo>
                    <a:cubicBezTo>
                      <a:pt x="39086" y="424680"/>
                      <a:pt x="29453" y="422166"/>
                      <a:pt x="20658" y="416303"/>
                    </a:cubicBezTo>
                    <a:cubicBezTo>
                      <a:pt x="-5726" y="399132"/>
                      <a:pt x="-6983" y="379029"/>
                      <a:pt x="17727" y="359765"/>
                    </a:cubicBezTo>
                    <a:cubicBezTo>
                      <a:pt x="29453" y="350551"/>
                      <a:pt x="43275" y="345524"/>
                      <a:pt x="56676" y="340081"/>
                    </a:cubicBezTo>
                    <a:cubicBezTo>
                      <a:pt x="129968" y="310764"/>
                      <a:pt x="419781" y="145334"/>
                      <a:pt x="540816" y="61154"/>
                    </a:cubicBezTo>
                    <a:cubicBezTo>
                      <a:pt x="563013" y="52779"/>
                      <a:pt x="643424" y="9"/>
                      <a:pt x="666040" y="9"/>
                    </a:cubicBezTo>
                    <a:close/>
                  </a:path>
                </a:pathLst>
              </a:custGeom>
              <a:solidFill>
                <a:schemeClr val="bg1"/>
              </a:solidFill>
              <a:ln w="2363" cap="flat">
                <a:noFill/>
                <a:prstDash val="solid"/>
                <a:miter/>
              </a:ln>
            </p:spPr>
            <p:txBody>
              <a:bodyPr wrap="square" rtlCol="0" anchor="ctr">
                <a:noAutofit/>
              </a:bodyPr>
              <a:lstStyle/>
              <a:p>
                <a:endParaRPr lang="en-US"/>
              </a:p>
            </p:txBody>
          </p:sp>
          <p:sp>
            <p:nvSpPr>
              <p:cNvPr id="120" name="Freeform: Shape 119">
                <a:extLst>
                  <a:ext uri="{FF2B5EF4-FFF2-40B4-BE49-F238E27FC236}">
                    <a16:creationId xmlns="" xmlns:a16="http://schemas.microsoft.com/office/drawing/2014/main" id="{2B7789D6-96E9-4AC2-BC25-2B8FB95198E8}"/>
                  </a:ext>
                </a:extLst>
              </p:cNvPr>
              <p:cNvSpPr/>
              <p:nvPr/>
            </p:nvSpPr>
            <p:spPr>
              <a:xfrm rot="1011524">
                <a:off x="4025418" y="3168430"/>
                <a:ext cx="1439021" cy="1614167"/>
              </a:xfrm>
              <a:custGeom>
                <a:avLst/>
                <a:gdLst>
                  <a:gd name="connsiteX0" fmla="*/ 156633 w 1439021"/>
                  <a:gd name="connsiteY0" fmla="*/ 1428550 h 1614167"/>
                  <a:gd name="connsiteX1" fmla="*/ 184275 w 1439021"/>
                  <a:gd name="connsiteY1" fmla="*/ 1435251 h 1614167"/>
                  <a:gd name="connsiteX2" fmla="*/ 544448 w 1439021"/>
                  <a:gd name="connsiteY2" fmla="*/ 1542047 h 1614167"/>
                  <a:gd name="connsiteX3" fmla="*/ 932623 w 1439021"/>
                  <a:gd name="connsiteY3" fmla="*/ 1535686 h 1614167"/>
                  <a:gd name="connsiteX4" fmla="*/ 992101 w 1439021"/>
                  <a:gd name="connsiteY4" fmla="*/ 1521642 h 1614167"/>
                  <a:gd name="connsiteX5" fmla="*/ 982695 w 1439021"/>
                  <a:gd name="connsiteY5" fmla="*/ 1529577 h 1614167"/>
                  <a:gd name="connsiteX6" fmla="*/ 905462 w 1439021"/>
                  <a:gd name="connsiteY6" fmla="*/ 1583950 h 1614167"/>
                  <a:gd name="connsiteX7" fmla="*/ 876835 w 1439021"/>
                  <a:gd name="connsiteY7" fmla="*/ 1600291 h 1614167"/>
                  <a:gd name="connsiteX8" fmla="*/ 764322 w 1439021"/>
                  <a:gd name="connsiteY8" fmla="*/ 1613243 h 1614167"/>
                  <a:gd name="connsiteX9" fmla="*/ 156633 w 1439021"/>
                  <a:gd name="connsiteY9" fmla="*/ 1428550 h 1614167"/>
                  <a:gd name="connsiteX10" fmla="*/ 78737 w 1439021"/>
                  <a:gd name="connsiteY10" fmla="*/ 1199881 h 1614167"/>
                  <a:gd name="connsiteX11" fmla="*/ 1185033 w 1439021"/>
                  <a:gd name="connsiteY11" fmla="*/ 1262368 h 1614167"/>
                  <a:gd name="connsiteX12" fmla="*/ 1261301 w 1439021"/>
                  <a:gd name="connsiteY12" fmla="*/ 1235265 h 1614167"/>
                  <a:gd name="connsiteX13" fmla="*/ 1223257 w 1439021"/>
                  <a:gd name="connsiteY13" fmla="*/ 1283746 h 1614167"/>
                  <a:gd name="connsiteX14" fmla="*/ 1194805 w 1439021"/>
                  <a:gd name="connsiteY14" fmla="*/ 1298352 h 1614167"/>
                  <a:gd name="connsiteX15" fmla="*/ 1059583 w 1439021"/>
                  <a:gd name="connsiteY15" fmla="*/ 1345206 h 1614167"/>
                  <a:gd name="connsiteX16" fmla="*/ 693964 w 1439021"/>
                  <a:gd name="connsiteY16" fmla="*/ 1391276 h 1614167"/>
                  <a:gd name="connsiteX17" fmla="*/ 110566 w 1439021"/>
                  <a:gd name="connsiteY17" fmla="*/ 1230454 h 1614167"/>
                  <a:gd name="connsiteX18" fmla="*/ 76224 w 1439021"/>
                  <a:gd name="connsiteY18" fmla="*/ 1208257 h 1614167"/>
                  <a:gd name="connsiteX19" fmla="*/ 78737 w 1439021"/>
                  <a:gd name="connsiteY19" fmla="*/ 1199881 h 1614167"/>
                  <a:gd name="connsiteX20" fmla="*/ 58214 w 1439021"/>
                  <a:gd name="connsiteY20" fmla="*/ 1011838 h 1614167"/>
                  <a:gd name="connsiteX21" fmla="*/ 1380807 w 1439021"/>
                  <a:gd name="connsiteY21" fmla="*/ 1019377 h 1614167"/>
                  <a:gd name="connsiteX22" fmla="*/ 1355259 w 1439021"/>
                  <a:gd name="connsiteY22" fmla="*/ 1045341 h 1614167"/>
                  <a:gd name="connsiteX23" fmla="*/ 1029846 w 1439021"/>
                  <a:gd name="connsiteY23" fmla="*/ 1168890 h 1614167"/>
                  <a:gd name="connsiteX24" fmla="*/ 743802 w 1439021"/>
                  <a:gd name="connsiteY24" fmla="*/ 1201976 h 1614167"/>
                  <a:gd name="connsiteX25" fmla="*/ 339652 w 1439021"/>
                  <a:gd name="connsiteY25" fmla="*/ 1140829 h 1614167"/>
                  <a:gd name="connsiteX26" fmla="*/ 79573 w 1439021"/>
                  <a:gd name="connsiteY26" fmla="*/ 1032777 h 1614167"/>
                  <a:gd name="connsiteX27" fmla="*/ 58214 w 1439021"/>
                  <a:gd name="connsiteY27" fmla="*/ 1011838 h 1614167"/>
                  <a:gd name="connsiteX28" fmla="*/ 0 w 1439021"/>
                  <a:gd name="connsiteY28" fmla="*/ 761810 h 1614167"/>
                  <a:gd name="connsiteX29" fmla="*/ 719092 w 1439021"/>
                  <a:gd name="connsiteY29" fmla="*/ 889965 h 1614167"/>
                  <a:gd name="connsiteX30" fmla="*/ 1439021 w 1439021"/>
                  <a:gd name="connsiteY30" fmla="*/ 768512 h 1614167"/>
                  <a:gd name="connsiteX31" fmla="*/ 1399654 w 1439021"/>
                  <a:gd name="connsiteY31" fmla="*/ 799083 h 1614167"/>
                  <a:gd name="connsiteX32" fmla="*/ 980009 w 1439021"/>
                  <a:gd name="connsiteY32" fmla="*/ 930171 h 1614167"/>
                  <a:gd name="connsiteX33" fmla="*/ 163336 w 1439021"/>
                  <a:gd name="connsiteY33" fmla="*/ 842222 h 1614167"/>
                  <a:gd name="connsiteX34" fmla="*/ 25548 w 1439021"/>
                  <a:gd name="connsiteY34" fmla="*/ 781494 h 1614167"/>
                  <a:gd name="connsiteX35" fmla="*/ 0 w 1439021"/>
                  <a:gd name="connsiteY35" fmla="*/ 761810 h 1614167"/>
                  <a:gd name="connsiteX36" fmla="*/ 60307 w 1439021"/>
                  <a:gd name="connsiteY36" fmla="*/ 508850 h 1614167"/>
                  <a:gd name="connsiteX37" fmla="*/ 729561 w 1439021"/>
                  <a:gd name="connsiteY37" fmla="*/ 638261 h 1614167"/>
                  <a:gd name="connsiteX38" fmla="*/ 1399652 w 1439021"/>
                  <a:gd name="connsiteY38" fmla="*/ 517226 h 1614167"/>
                  <a:gd name="connsiteX39" fmla="*/ 1319659 w 1439021"/>
                  <a:gd name="connsiteY39" fmla="*/ 570415 h 1614167"/>
                  <a:gd name="connsiteX40" fmla="*/ 875305 w 1439021"/>
                  <a:gd name="connsiteY40" fmla="*/ 691031 h 1614167"/>
                  <a:gd name="connsiteX41" fmla="*/ 250027 w 1439021"/>
                  <a:gd name="connsiteY41" fmla="*/ 604757 h 1614167"/>
                  <a:gd name="connsiteX42" fmla="*/ 98838 w 1439021"/>
                  <a:gd name="connsiteY42" fmla="*/ 537748 h 1614167"/>
                  <a:gd name="connsiteX43" fmla="*/ 60307 w 1439021"/>
                  <a:gd name="connsiteY43" fmla="*/ 508850 h 1614167"/>
                  <a:gd name="connsiteX44" fmla="*/ 195164 w 1439021"/>
                  <a:gd name="connsiteY44" fmla="*/ 243745 h 1614167"/>
                  <a:gd name="connsiteX45" fmla="*/ 727466 w 1439021"/>
                  <a:gd name="connsiteY45" fmla="*/ 373575 h 1614167"/>
                  <a:gd name="connsiteX46" fmla="*/ 1262701 w 1439021"/>
                  <a:gd name="connsiteY46" fmla="*/ 248771 h 1614167"/>
                  <a:gd name="connsiteX47" fmla="*/ 1266052 w 1439021"/>
                  <a:gd name="connsiteY47" fmla="*/ 259660 h 1614167"/>
                  <a:gd name="connsiteX48" fmla="*/ 763903 w 1439021"/>
                  <a:gd name="connsiteY48" fmla="*/ 431790 h 1614167"/>
                  <a:gd name="connsiteX49" fmla="*/ 195164 w 1439021"/>
                  <a:gd name="connsiteY49" fmla="*/ 243745 h 1614167"/>
                  <a:gd name="connsiteX50" fmla="*/ 258404 w 1439021"/>
                  <a:gd name="connsiteY50" fmla="*/ 0 h 1614167"/>
                  <a:gd name="connsiteX51" fmla="*/ 1177265 w 1439021"/>
                  <a:gd name="connsiteY51" fmla="*/ 10889 h 1614167"/>
                  <a:gd name="connsiteX52" fmla="*/ 1149206 w 1439021"/>
                  <a:gd name="connsiteY52" fmla="*/ 47326 h 1614167"/>
                  <a:gd name="connsiteX53" fmla="*/ 784006 w 1439021"/>
                  <a:gd name="connsiteY53" fmla="*/ 189720 h 1614167"/>
                  <a:gd name="connsiteX54" fmla="*/ 278088 w 1439021"/>
                  <a:gd name="connsiteY54" fmla="*/ 27642 h 1614167"/>
                  <a:gd name="connsiteX55" fmla="*/ 258404 w 1439021"/>
                  <a:gd name="connsiteY55" fmla="*/ 0 h 161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39021" h="1614167">
                    <a:moveTo>
                      <a:pt x="156633" y="1428550"/>
                    </a:moveTo>
                    <a:cubicBezTo>
                      <a:pt x="167941" y="1425617"/>
                      <a:pt x="176317" y="1431482"/>
                      <a:pt x="184275" y="1435251"/>
                    </a:cubicBezTo>
                    <a:cubicBezTo>
                      <a:pt x="299866" y="1486344"/>
                      <a:pt x="419226" y="1523200"/>
                      <a:pt x="544448" y="1542047"/>
                    </a:cubicBezTo>
                    <a:cubicBezTo>
                      <a:pt x="675430" y="1561835"/>
                      <a:pt x="804763" y="1559008"/>
                      <a:pt x="932623" y="1535686"/>
                    </a:cubicBezTo>
                    <a:lnTo>
                      <a:pt x="992101" y="1521642"/>
                    </a:lnTo>
                    <a:lnTo>
                      <a:pt x="982695" y="1529577"/>
                    </a:lnTo>
                    <a:cubicBezTo>
                      <a:pt x="957828" y="1548831"/>
                      <a:pt x="932119" y="1566998"/>
                      <a:pt x="905462" y="1583950"/>
                    </a:cubicBezTo>
                    <a:lnTo>
                      <a:pt x="876835" y="1600291"/>
                    </a:lnTo>
                    <a:lnTo>
                      <a:pt x="764322" y="1613243"/>
                    </a:lnTo>
                    <a:cubicBezTo>
                      <a:pt x="498380" y="1626226"/>
                      <a:pt x="226156" y="1499327"/>
                      <a:pt x="156633" y="1428550"/>
                    </a:cubicBezTo>
                    <a:close/>
                    <a:moveTo>
                      <a:pt x="78737" y="1199881"/>
                    </a:moveTo>
                    <a:cubicBezTo>
                      <a:pt x="445925" y="1351227"/>
                      <a:pt x="813756" y="1374956"/>
                      <a:pt x="1185033" y="1262368"/>
                    </a:cubicBezTo>
                    <a:lnTo>
                      <a:pt x="1261301" y="1235265"/>
                    </a:lnTo>
                    <a:lnTo>
                      <a:pt x="1223257" y="1283746"/>
                    </a:lnTo>
                    <a:lnTo>
                      <a:pt x="1194805" y="1298352"/>
                    </a:lnTo>
                    <a:cubicBezTo>
                      <a:pt x="1150882" y="1316727"/>
                      <a:pt x="1105651" y="1332014"/>
                      <a:pt x="1059583" y="1345206"/>
                    </a:cubicBezTo>
                    <a:cubicBezTo>
                      <a:pt x="939804" y="1379131"/>
                      <a:pt x="817932" y="1396720"/>
                      <a:pt x="693964" y="1391276"/>
                    </a:cubicBezTo>
                    <a:cubicBezTo>
                      <a:pt x="487491" y="1382062"/>
                      <a:pt x="291910" y="1331386"/>
                      <a:pt x="110566" y="1230454"/>
                    </a:cubicBezTo>
                    <a:cubicBezTo>
                      <a:pt x="98838" y="1223753"/>
                      <a:pt x="87532" y="1215376"/>
                      <a:pt x="76224" y="1208257"/>
                    </a:cubicBezTo>
                    <a:cubicBezTo>
                      <a:pt x="76643" y="1205326"/>
                      <a:pt x="77479" y="1202395"/>
                      <a:pt x="78737" y="1199881"/>
                    </a:cubicBezTo>
                    <a:close/>
                    <a:moveTo>
                      <a:pt x="58214" y="1011838"/>
                    </a:moveTo>
                    <a:cubicBezTo>
                      <a:pt x="497962" y="1182710"/>
                      <a:pt x="938128" y="1188993"/>
                      <a:pt x="1380807" y="1019377"/>
                    </a:cubicBezTo>
                    <a:cubicBezTo>
                      <a:pt x="1376620" y="1034872"/>
                      <a:pt x="1365311" y="1039480"/>
                      <a:pt x="1355259" y="1045341"/>
                    </a:cubicBezTo>
                    <a:cubicBezTo>
                      <a:pt x="1253907" y="1104812"/>
                      <a:pt x="1143761" y="1141668"/>
                      <a:pt x="1029846" y="1168890"/>
                    </a:cubicBezTo>
                    <a:cubicBezTo>
                      <a:pt x="935614" y="1191506"/>
                      <a:pt x="840127" y="1202396"/>
                      <a:pt x="743802" y="1201976"/>
                    </a:cubicBezTo>
                    <a:cubicBezTo>
                      <a:pt x="606433" y="1201138"/>
                      <a:pt x="471577" y="1181035"/>
                      <a:pt x="339652" y="1140829"/>
                    </a:cubicBezTo>
                    <a:cubicBezTo>
                      <a:pt x="249190" y="1113189"/>
                      <a:pt x="161241" y="1080103"/>
                      <a:pt x="79573" y="1032777"/>
                    </a:cubicBezTo>
                    <a:cubicBezTo>
                      <a:pt x="71617" y="1028171"/>
                      <a:pt x="62403" y="1024402"/>
                      <a:pt x="58214" y="1011838"/>
                    </a:cubicBezTo>
                    <a:close/>
                    <a:moveTo>
                      <a:pt x="0" y="761810"/>
                    </a:moveTo>
                    <a:cubicBezTo>
                      <a:pt x="234113" y="838452"/>
                      <a:pt x="471996" y="887871"/>
                      <a:pt x="719092" y="889965"/>
                    </a:cubicBezTo>
                    <a:cubicBezTo>
                      <a:pt x="966606" y="892059"/>
                      <a:pt x="1204488" y="843897"/>
                      <a:pt x="1439021" y="768512"/>
                    </a:cubicBezTo>
                    <a:cubicBezTo>
                      <a:pt x="1428969" y="784427"/>
                      <a:pt x="1414310" y="791964"/>
                      <a:pt x="1399654" y="799083"/>
                    </a:cubicBezTo>
                    <a:cubicBezTo>
                      <a:pt x="1267310" y="866931"/>
                      <a:pt x="1126172" y="907554"/>
                      <a:pt x="980009" y="930171"/>
                    </a:cubicBezTo>
                    <a:cubicBezTo>
                      <a:pt x="700246" y="973727"/>
                      <a:pt x="428440" y="939385"/>
                      <a:pt x="163336" y="842222"/>
                    </a:cubicBezTo>
                    <a:cubicBezTo>
                      <a:pt x="116010" y="825050"/>
                      <a:pt x="69940" y="804947"/>
                      <a:pt x="25548" y="781494"/>
                    </a:cubicBezTo>
                    <a:cubicBezTo>
                      <a:pt x="16334" y="776468"/>
                      <a:pt x="7958" y="771024"/>
                      <a:pt x="0" y="761810"/>
                    </a:cubicBezTo>
                    <a:close/>
                    <a:moveTo>
                      <a:pt x="60307" y="508850"/>
                    </a:moveTo>
                    <a:cubicBezTo>
                      <a:pt x="276830" y="587168"/>
                      <a:pt x="498380" y="636168"/>
                      <a:pt x="729561" y="638261"/>
                    </a:cubicBezTo>
                    <a:cubicBezTo>
                      <a:pt x="960742" y="640355"/>
                      <a:pt x="1182291" y="592612"/>
                      <a:pt x="1399652" y="517226"/>
                    </a:cubicBezTo>
                    <a:cubicBezTo>
                      <a:pt x="1377035" y="542354"/>
                      <a:pt x="1348138" y="557013"/>
                      <a:pt x="1319659" y="570415"/>
                    </a:cubicBezTo>
                    <a:cubicBezTo>
                      <a:pt x="1178941" y="637005"/>
                      <a:pt x="1030264" y="677211"/>
                      <a:pt x="875305" y="691031"/>
                    </a:cubicBezTo>
                    <a:cubicBezTo>
                      <a:pt x="660458" y="710715"/>
                      <a:pt x="452310" y="678048"/>
                      <a:pt x="250027" y="604757"/>
                    </a:cubicBezTo>
                    <a:cubicBezTo>
                      <a:pt x="198095" y="585910"/>
                      <a:pt x="147839" y="563715"/>
                      <a:pt x="98838" y="537748"/>
                    </a:cubicBezTo>
                    <a:cubicBezTo>
                      <a:pt x="85016" y="530209"/>
                      <a:pt x="71196" y="522253"/>
                      <a:pt x="60307" y="508850"/>
                    </a:cubicBezTo>
                    <a:close/>
                    <a:moveTo>
                      <a:pt x="195164" y="243745"/>
                    </a:moveTo>
                    <a:cubicBezTo>
                      <a:pt x="364361" y="321224"/>
                      <a:pt x="540679" y="371481"/>
                      <a:pt x="727466" y="373575"/>
                    </a:cubicBezTo>
                    <a:cubicBezTo>
                      <a:pt x="915510" y="375669"/>
                      <a:pt x="1092666" y="327507"/>
                      <a:pt x="1262701" y="248771"/>
                    </a:cubicBezTo>
                    <a:cubicBezTo>
                      <a:pt x="1263959" y="252121"/>
                      <a:pt x="1264796" y="255890"/>
                      <a:pt x="1266052" y="259660"/>
                    </a:cubicBezTo>
                    <a:cubicBezTo>
                      <a:pt x="1118213" y="371900"/>
                      <a:pt x="948597" y="426345"/>
                      <a:pt x="763903" y="431790"/>
                    </a:cubicBezTo>
                    <a:cubicBezTo>
                      <a:pt x="532721" y="438490"/>
                      <a:pt x="284370" y="331694"/>
                      <a:pt x="195164" y="243745"/>
                    </a:cubicBezTo>
                    <a:close/>
                    <a:moveTo>
                      <a:pt x="258404" y="0"/>
                    </a:moveTo>
                    <a:cubicBezTo>
                      <a:pt x="565808" y="172967"/>
                      <a:pt x="870699" y="179669"/>
                      <a:pt x="1177265" y="10889"/>
                    </a:cubicBezTo>
                    <a:cubicBezTo>
                      <a:pt x="1173078" y="29736"/>
                      <a:pt x="1160514" y="38531"/>
                      <a:pt x="1149206" y="47326"/>
                    </a:cubicBezTo>
                    <a:cubicBezTo>
                      <a:pt x="1041154" y="128993"/>
                      <a:pt x="920119" y="179669"/>
                      <a:pt x="784006" y="189720"/>
                    </a:cubicBezTo>
                    <a:cubicBezTo>
                      <a:pt x="593867" y="203540"/>
                      <a:pt x="428021" y="140719"/>
                      <a:pt x="278088" y="27642"/>
                    </a:cubicBezTo>
                    <a:cubicBezTo>
                      <a:pt x="271387" y="22617"/>
                      <a:pt x="263429" y="17172"/>
                      <a:pt x="258404" y="0"/>
                    </a:cubicBezTo>
                    <a:close/>
                  </a:path>
                </a:pathLst>
              </a:custGeom>
              <a:solidFill>
                <a:schemeClr val="bg1">
                  <a:lumMod val="75000"/>
                </a:schemeClr>
              </a:solidFill>
              <a:ln w="2363" cap="flat">
                <a:noFill/>
                <a:prstDash val="solid"/>
                <a:miter/>
              </a:ln>
            </p:spPr>
            <p:txBody>
              <a:bodyPr wrap="square" rtlCol="0" anchor="ctr">
                <a:noAutofit/>
              </a:bodyPr>
              <a:lstStyle/>
              <a:p>
                <a:endParaRPr lang="en-US"/>
              </a:p>
            </p:txBody>
          </p:sp>
          <p:sp>
            <p:nvSpPr>
              <p:cNvPr id="121" name="Freeform: Shape 120">
                <a:extLst>
                  <a:ext uri="{FF2B5EF4-FFF2-40B4-BE49-F238E27FC236}">
                    <a16:creationId xmlns="" xmlns:a16="http://schemas.microsoft.com/office/drawing/2014/main" id="{BC221F22-E6AD-4B02-B0B9-05AD44B3CBE9}"/>
                  </a:ext>
                </a:extLst>
              </p:cNvPr>
              <p:cNvSpPr/>
              <p:nvPr/>
            </p:nvSpPr>
            <p:spPr>
              <a:xfrm rot="489160">
                <a:off x="5590386" y="3501417"/>
                <a:ext cx="45719" cy="224214"/>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BC5DD116-232E-4DB7-9D56-3965FF151605}"/>
                  </a:ext>
                </a:extLst>
              </p:cNvPr>
              <p:cNvSpPr/>
              <p:nvPr/>
            </p:nvSpPr>
            <p:spPr>
              <a:xfrm rot="489160">
                <a:off x="3633167" y="3223676"/>
                <a:ext cx="84974" cy="224301"/>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7C029E77-41D7-412F-90AE-5AC6068834E0}"/>
                  </a:ext>
                </a:extLst>
              </p:cNvPr>
              <p:cNvSpPr/>
              <p:nvPr/>
            </p:nvSpPr>
            <p:spPr>
              <a:xfrm rot="489160">
                <a:off x="2168418" y="1472597"/>
                <a:ext cx="1650339" cy="1815579"/>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01734 w 490087"/>
                  <a:gd name="connsiteY13" fmla="*/ 1000819 h 1038747"/>
                  <a:gd name="connsiteX14" fmla="*/ 423754 w 490087"/>
                  <a:gd name="connsiteY14" fmla="*/ 967909 h 1038747"/>
                  <a:gd name="connsiteX15" fmla="*/ 298740 w 490087"/>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23754 w 490087"/>
                  <a:gd name="connsiteY13" fmla="*/ 967909 h 1038747"/>
                  <a:gd name="connsiteX14" fmla="*/ 298740 w 490087"/>
                  <a:gd name="connsiteY14" fmla="*/ 730904 h 1038747"/>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35523 w 490087"/>
                  <a:gd name="connsiteY4" fmla="*/ 453185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7733 w 490087"/>
                  <a:gd name="connsiteY13" fmla="*/ 955474 h 1027866"/>
                  <a:gd name="connsiteX14" fmla="*/ 298740 w 490087"/>
                  <a:gd name="connsiteY14" fmla="*/ 720023 h 1027866"/>
                  <a:gd name="connsiteX0" fmla="*/ 300678 w 492025"/>
                  <a:gd name="connsiteY0" fmla="*/ 720023 h 1027866"/>
                  <a:gd name="connsiteX1" fmla="*/ 198394 w 492025"/>
                  <a:gd name="connsiteY1" fmla="*/ 426903 h 1027866"/>
                  <a:gd name="connsiteX2" fmla="*/ 98952 w 492025"/>
                  <a:gd name="connsiteY2" fmla="*/ 36473 h 1027866"/>
                  <a:gd name="connsiteX3" fmla="*/ 114566 w 492025"/>
                  <a:gd name="connsiteY3" fmla="*/ 0 h 1027866"/>
                  <a:gd name="connsiteX4" fmla="*/ 244039 w 492025"/>
                  <a:gd name="connsiteY4" fmla="*/ 481166 h 1027866"/>
                  <a:gd name="connsiteX5" fmla="*/ 403909 w 492025"/>
                  <a:gd name="connsiteY5" fmla="*/ 842668 h 1027866"/>
                  <a:gd name="connsiteX6" fmla="*/ 473045 w 492025"/>
                  <a:gd name="connsiteY6" fmla="*/ 953002 h 1027866"/>
                  <a:gd name="connsiteX7" fmla="*/ 491987 w 492025"/>
                  <a:gd name="connsiteY7" fmla="*/ 993016 h 1027866"/>
                  <a:gd name="connsiteX8" fmla="*/ 465469 w 492025"/>
                  <a:gd name="connsiteY8" fmla="*/ 1016693 h 1027866"/>
                  <a:gd name="connsiteX9" fmla="*/ 367920 w 492025"/>
                  <a:gd name="connsiteY9" fmla="*/ 1024270 h 1027866"/>
                  <a:gd name="connsiteX10" fmla="*/ 6262 w 492025"/>
                  <a:gd name="connsiteY10" fmla="*/ 746585 h 1027866"/>
                  <a:gd name="connsiteX11" fmla="*/ 16004 w 492025"/>
                  <a:gd name="connsiteY11" fmla="*/ 711517 h 1027866"/>
                  <a:gd name="connsiteX12" fmla="*/ 344480 w 492025"/>
                  <a:gd name="connsiteY12" fmla="*/ 975259 h 1027866"/>
                  <a:gd name="connsiteX13" fmla="*/ 439671 w 492025"/>
                  <a:gd name="connsiteY13" fmla="*/ 955474 h 1027866"/>
                  <a:gd name="connsiteX14" fmla="*/ 300678 w 492025"/>
                  <a:gd name="connsiteY14" fmla="*/ 720023 h 1027866"/>
                  <a:gd name="connsiteX0" fmla="*/ 297349 w 488696"/>
                  <a:gd name="connsiteY0" fmla="*/ 720023 h 1027866"/>
                  <a:gd name="connsiteX1" fmla="*/ 195065 w 488696"/>
                  <a:gd name="connsiteY1" fmla="*/ 426903 h 1027866"/>
                  <a:gd name="connsiteX2" fmla="*/ 95623 w 488696"/>
                  <a:gd name="connsiteY2" fmla="*/ 36473 h 1027866"/>
                  <a:gd name="connsiteX3" fmla="*/ 111237 w 488696"/>
                  <a:gd name="connsiteY3" fmla="*/ 0 h 1027866"/>
                  <a:gd name="connsiteX4" fmla="*/ 240710 w 488696"/>
                  <a:gd name="connsiteY4" fmla="*/ 481166 h 1027866"/>
                  <a:gd name="connsiteX5" fmla="*/ 400580 w 488696"/>
                  <a:gd name="connsiteY5" fmla="*/ 842668 h 1027866"/>
                  <a:gd name="connsiteX6" fmla="*/ 469716 w 488696"/>
                  <a:gd name="connsiteY6" fmla="*/ 953002 h 1027866"/>
                  <a:gd name="connsiteX7" fmla="*/ 488658 w 488696"/>
                  <a:gd name="connsiteY7" fmla="*/ 993016 h 1027866"/>
                  <a:gd name="connsiteX8" fmla="*/ 462140 w 488696"/>
                  <a:gd name="connsiteY8" fmla="*/ 1016693 h 1027866"/>
                  <a:gd name="connsiteX9" fmla="*/ 364591 w 488696"/>
                  <a:gd name="connsiteY9" fmla="*/ 1024270 h 1027866"/>
                  <a:gd name="connsiteX10" fmla="*/ 2933 w 488696"/>
                  <a:gd name="connsiteY10" fmla="*/ 746585 h 1027866"/>
                  <a:gd name="connsiteX11" fmla="*/ 12675 w 488696"/>
                  <a:gd name="connsiteY11" fmla="*/ 711517 h 1027866"/>
                  <a:gd name="connsiteX12" fmla="*/ 341151 w 488696"/>
                  <a:gd name="connsiteY12" fmla="*/ 975259 h 1027866"/>
                  <a:gd name="connsiteX13" fmla="*/ 436342 w 488696"/>
                  <a:gd name="connsiteY13" fmla="*/ 955474 h 1027866"/>
                  <a:gd name="connsiteX14" fmla="*/ 297349 w 488696"/>
                  <a:gd name="connsiteY14" fmla="*/ 720023 h 1027866"/>
                  <a:gd name="connsiteX0" fmla="*/ 289015 w 480362"/>
                  <a:gd name="connsiteY0" fmla="*/ 720023 h 1027866"/>
                  <a:gd name="connsiteX1" fmla="*/ 186731 w 480362"/>
                  <a:gd name="connsiteY1" fmla="*/ 426903 h 1027866"/>
                  <a:gd name="connsiteX2" fmla="*/ 87289 w 480362"/>
                  <a:gd name="connsiteY2" fmla="*/ 36473 h 1027866"/>
                  <a:gd name="connsiteX3" fmla="*/ 102903 w 480362"/>
                  <a:gd name="connsiteY3" fmla="*/ 0 h 1027866"/>
                  <a:gd name="connsiteX4" fmla="*/ 232376 w 480362"/>
                  <a:gd name="connsiteY4" fmla="*/ 481166 h 1027866"/>
                  <a:gd name="connsiteX5" fmla="*/ 392246 w 480362"/>
                  <a:gd name="connsiteY5" fmla="*/ 842668 h 1027866"/>
                  <a:gd name="connsiteX6" fmla="*/ 461382 w 480362"/>
                  <a:gd name="connsiteY6" fmla="*/ 953002 h 1027866"/>
                  <a:gd name="connsiteX7" fmla="*/ 480324 w 480362"/>
                  <a:gd name="connsiteY7" fmla="*/ 993016 h 1027866"/>
                  <a:gd name="connsiteX8" fmla="*/ 453806 w 480362"/>
                  <a:gd name="connsiteY8" fmla="*/ 1016693 h 1027866"/>
                  <a:gd name="connsiteX9" fmla="*/ 356257 w 480362"/>
                  <a:gd name="connsiteY9" fmla="*/ 1024270 h 1027866"/>
                  <a:gd name="connsiteX10" fmla="*/ 5288 w 480362"/>
                  <a:gd name="connsiteY10" fmla="*/ 754357 h 1027866"/>
                  <a:gd name="connsiteX11" fmla="*/ 4341 w 480362"/>
                  <a:gd name="connsiteY11" fmla="*/ 711517 h 1027866"/>
                  <a:gd name="connsiteX12" fmla="*/ 332817 w 480362"/>
                  <a:gd name="connsiteY12" fmla="*/ 975259 h 1027866"/>
                  <a:gd name="connsiteX13" fmla="*/ 428008 w 480362"/>
                  <a:gd name="connsiteY13" fmla="*/ 955474 h 1027866"/>
                  <a:gd name="connsiteX14" fmla="*/ 289015 w 480362"/>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30379 w 478365"/>
                  <a:gd name="connsiteY4" fmla="*/ 481166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25072 w 478365"/>
                  <a:gd name="connsiteY4" fmla="*/ 482604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07593 h 1015436"/>
                  <a:gd name="connsiteX1" fmla="*/ 184734 w 478365"/>
                  <a:gd name="connsiteY1" fmla="*/ 414473 h 1015436"/>
                  <a:gd name="connsiteX2" fmla="*/ 85292 w 478365"/>
                  <a:gd name="connsiteY2" fmla="*/ 24043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07593 h 1015436"/>
                  <a:gd name="connsiteX1" fmla="*/ 184734 w 478365"/>
                  <a:gd name="connsiteY1" fmla="*/ 414473 h 1015436"/>
                  <a:gd name="connsiteX2" fmla="*/ 79984 w 478365"/>
                  <a:gd name="connsiteY2" fmla="*/ 25480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18575 h 1026418"/>
                  <a:gd name="connsiteX1" fmla="*/ 184734 w 478365"/>
                  <a:gd name="connsiteY1" fmla="*/ 425455 h 1026418"/>
                  <a:gd name="connsiteX2" fmla="*/ 79984 w 478365"/>
                  <a:gd name="connsiteY2" fmla="*/ 36462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287018 w 478365"/>
                  <a:gd name="connsiteY0" fmla="*/ 718575 h 1026418"/>
                  <a:gd name="connsiteX1" fmla="*/ 184734 w 478365"/>
                  <a:gd name="connsiteY1" fmla="*/ 425455 h 1026418"/>
                  <a:gd name="connsiteX2" fmla="*/ 79224 w 478365"/>
                  <a:gd name="connsiteY2" fmla="*/ 26429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301968 w 493315"/>
                  <a:gd name="connsiteY0" fmla="*/ 718575 h 1026418"/>
                  <a:gd name="connsiteX1" fmla="*/ 199684 w 493315"/>
                  <a:gd name="connsiteY1" fmla="*/ 425455 h 1026418"/>
                  <a:gd name="connsiteX2" fmla="*/ 94174 w 493315"/>
                  <a:gd name="connsiteY2" fmla="*/ 26429 h 1026418"/>
                  <a:gd name="connsiteX3" fmla="*/ 97910 w 493315"/>
                  <a:gd name="connsiteY3" fmla="*/ 0 h 1026418"/>
                  <a:gd name="connsiteX4" fmla="*/ 240022 w 493315"/>
                  <a:gd name="connsiteY4" fmla="*/ 481156 h 1026418"/>
                  <a:gd name="connsiteX5" fmla="*/ 405199 w 493315"/>
                  <a:gd name="connsiteY5" fmla="*/ 841220 h 1026418"/>
                  <a:gd name="connsiteX6" fmla="*/ 474335 w 493315"/>
                  <a:gd name="connsiteY6" fmla="*/ 951554 h 1026418"/>
                  <a:gd name="connsiteX7" fmla="*/ 493277 w 493315"/>
                  <a:gd name="connsiteY7" fmla="*/ 991568 h 1026418"/>
                  <a:gd name="connsiteX8" fmla="*/ 466759 w 493315"/>
                  <a:gd name="connsiteY8" fmla="*/ 1015245 h 1026418"/>
                  <a:gd name="connsiteX9" fmla="*/ 369210 w 493315"/>
                  <a:gd name="connsiteY9" fmla="*/ 1022822 h 1026418"/>
                  <a:gd name="connsiteX10" fmla="*/ 18241 w 493315"/>
                  <a:gd name="connsiteY10" fmla="*/ 752909 h 1026418"/>
                  <a:gd name="connsiteX11" fmla="*/ 358 w 493315"/>
                  <a:gd name="connsiteY11" fmla="*/ 701002 h 1026418"/>
                  <a:gd name="connsiteX12" fmla="*/ 345770 w 493315"/>
                  <a:gd name="connsiteY12" fmla="*/ 973811 h 1026418"/>
                  <a:gd name="connsiteX13" fmla="*/ 440961 w 493315"/>
                  <a:gd name="connsiteY13" fmla="*/ 954026 h 1026418"/>
                  <a:gd name="connsiteX14" fmla="*/ 301968 w 493315"/>
                  <a:gd name="connsiteY14" fmla="*/ 718575 h 1026418"/>
                  <a:gd name="connsiteX0" fmla="*/ 302186 w 493533"/>
                  <a:gd name="connsiteY0" fmla="*/ 718575 h 1026418"/>
                  <a:gd name="connsiteX1" fmla="*/ 199902 w 493533"/>
                  <a:gd name="connsiteY1" fmla="*/ 425455 h 1026418"/>
                  <a:gd name="connsiteX2" fmla="*/ 94392 w 493533"/>
                  <a:gd name="connsiteY2" fmla="*/ 26429 h 1026418"/>
                  <a:gd name="connsiteX3" fmla="*/ 98128 w 493533"/>
                  <a:gd name="connsiteY3" fmla="*/ 0 h 1026418"/>
                  <a:gd name="connsiteX4" fmla="*/ 240240 w 493533"/>
                  <a:gd name="connsiteY4" fmla="*/ 481156 h 1026418"/>
                  <a:gd name="connsiteX5" fmla="*/ 405417 w 493533"/>
                  <a:gd name="connsiteY5" fmla="*/ 841220 h 1026418"/>
                  <a:gd name="connsiteX6" fmla="*/ 474553 w 493533"/>
                  <a:gd name="connsiteY6" fmla="*/ 951554 h 1026418"/>
                  <a:gd name="connsiteX7" fmla="*/ 493495 w 493533"/>
                  <a:gd name="connsiteY7" fmla="*/ 991568 h 1026418"/>
                  <a:gd name="connsiteX8" fmla="*/ 466977 w 493533"/>
                  <a:gd name="connsiteY8" fmla="*/ 1015245 h 1026418"/>
                  <a:gd name="connsiteX9" fmla="*/ 369428 w 493533"/>
                  <a:gd name="connsiteY9" fmla="*/ 1022822 h 1026418"/>
                  <a:gd name="connsiteX10" fmla="*/ 11383 w 493533"/>
                  <a:gd name="connsiteY10" fmla="*/ 754825 h 1026418"/>
                  <a:gd name="connsiteX11" fmla="*/ 576 w 493533"/>
                  <a:gd name="connsiteY11" fmla="*/ 701002 h 1026418"/>
                  <a:gd name="connsiteX12" fmla="*/ 345988 w 493533"/>
                  <a:gd name="connsiteY12" fmla="*/ 973811 h 1026418"/>
                  <a:gd name="connsiteX13" fmla="*/ 441179 w 493533"/>
                  <a:gd name="connsiteY13" fmla="*/ 954026 h 1026418"/>
                  <a:gd name="connsiteX14" fmla="*/ 302186 w 493533"/>
                  <a:gd name="connsiteY14" fmla="*/ 718575 h 102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533" h="1026418">
                    <a:moveTo>
                      <a:pt x="302186" y="718575"/>
                    </a:moveTo>
                    <a:cubicBezTo>
                      <a:pt x="254596" y="625525"/>
                      <a:pt x="221448" y="527739"/>
                      <a:pt x="199902" y="425455"/>
                    </a:cubicBezTo>
                    <a:cubicBezTo>
                      <a:pt x="184749" y="354425"/>
                      <a:pt x="90603" y="38030"/>
                      <a:pt x="94392" y="26429"/>
                    </a:cubicBezTo>
                    <a:cubicBezTo>
                      <a:pt x="102442" y="14590"/>
                      <a:pt x="95050" y="1894"/>
                      <a:pt x="98128" y="0"/>
                    </a:cubicBezTo>
                    <a:cubicBezTo>
                      <a:pt x="123936" y="26281"/>
                      <a:pt x="189025" y="340953"/>
                      <a:pt x="240240" y="481156"/>
                    </a:cubicBezTo>
                    <a:cubicBezTo>
                      <a:pt x="291455" y="621359"/>
                      <a:pt x="329178" y="715023"/>
                      <a:pt x="405417" y="841220"/>
                    </a:cubicBezTo>
                    <a:cubicBezTo>
                      <a:pt x="406127" y="842168"/>
                      <a:pt x="451113" y="921485"/>
                      <a:pt x="474553" y="951554"/>
                    </a:cubicBezTo>
                    <a:cubicBezTo>
                      <a:pt x="490180" y="969075"/>
                      <a:pt x="493969" y="979730"/>
                      <a:pt x="493495" y="991568"/>
                    </a:cubicBezTo>
                    <a:cubicBezTo>
                      <a:pt x="493258" y="1005538"/>
                      <a:pt x="487813" y="1003880"/>
                      <a:pt x="466977" y="1015245"/>
                    </a:cubicBezTo>
                    <a:cubicBezTo>
                      <a:pt x="435250" y="1027320"/>
                      <a:pt x="402576" y="1029214"/>
                      <a:pt x="369428" y="1022822"/>
                    </a:cubicBezTo>
                    <a:cubicBezTo>
                      <a:pt x="310947" y="1006721"/>
                      <a:pt x="36007" y="771162"/>
                      <a:pt x="11383" y="754825"/>
                    </a:cubicBezTo>
                    <a:cubicBezTo>
                      <a:pt x="6845" y="736604"/>
                      <a:pt x="-2394" y="721848"/>
                      <a:pt x="576" y="701002"/>
                    </a:cubicBezTo>
                    <a:cubicBezTo>
                      <a:pt x="29225" y="709999"/>
                      <a:pt x="272554" y="931640"/>
                      <a:pt x="345988" y="973811"/>
                    </a:cubicBezTo>
                    <a:cubicBezTo>
                      <a:pt x="419422" y="1015982"/>
                      <a:pt x="463280" y="982575"/>
                      <a:pt x="441179" y="954026"/>
                    </a:cubicBezTo>
                    <a:cubicBezTo>
                      <a:pt x="432418" y="935794"/>
                      <a:pt x="332256" y="777530"/>
                      <a:pt x="302186" y="718575"/>
                    </a:cubicBezTo>
                    <a:close/>
                  </a:path>
                </a:pathLst>
              </a:custGeom>
              <a:solidFill>
                <a:schemeClr val="bg1"/>
              </a:solidFill>
              <a:ln w="2363"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51098B2D-0F17-4A06-81E6-842CE5133499}"/>
                  </a:ext>
                </a:extLst>
              </p:cNvPr>
              <p:cNvSpPr/>
              <p:nvPr/>
            </p:nvSpPr>
            <p:spPr>
              <a:xfrm rot="41276">
                <a:off x="5611419" y="2413706"/>
                <a:ext cx="353008" cy="1255842"/>
              </a:xfrm>
              <a:custGeom>
                <a:avLst/>
                <a:gdLst>
                  <a:gd name="connsiteX0" fmla="*/ 333469 w 353008"/>
                  <a:gd name="connsiteY0" fmla="*/ 0 h 1255842"/>
                  <a:gd name="connsiteX1" fmla="*/ 353008 w 353008"/>
                  <a:gd name="connsiteY1" fmla="*/ 118469 h 1255842"/>
                  <a:gd name="connsiteX2" fmla="*/ 351507 w 353008"/>
                  <a:gd name="connsiteY2" fmla="*/ 127547 h 1255842"/>
                  <a:gd name="connsiteX3" fmla="*/ 341437 w 353008"/>
                  <a:gd name="connsiteY3" fmla="*/ 192830 h 1255842"/>
                  <a:gd name="connsiteX4" fmla="*/ 222596 w 353008"/>
                  <a:gd name="connsiteY4" fmla="*/ 711313 h 1255842"/>
                  <a:gd name="connsiteX5" fmla="*/ 77071 w 353008"/>
                  <a:gd name="connsiteY5" fmla="*/ 1130539 h 1255842"/>
                  <a:gd name="connsiteX6" fmla="*/ 171429 w 353008"/>
                  <a:gd name="connsiteY6" fmla="*/ 1162787 h 1255842"/>
                  <a:gd name="connsiteX7" fmla="*/ 208323 w 353008"/>
                  <a:gd name="connsiteY7" fmla="*/ 1131445 h 1255842"/>
                  <a:gd name="connsiteX8" fmla="*/ 156551 w 353008"/>
                  <a:gd name="connsiteY8" fmla="*/ 1242300 h 1255842"/>
                  <a:gd name="connsiteX9" fmla="*/ 144194 w 353008"/>
                  <a:gd name="connsiteY9" fmla="*/ 1249480 h 1255842"/>
                  <a:gd name="connsiteX10" fmla="*/ 30855 w 353008"/>
                  <a:gd name="connsiteY10" fmla="*/ 1236078 h 1255842"/>
                  <a:gd name="connsiteX11" fmla="*/ 44 w 353008"/>
                  <a:gd name="connsiteY11" fmla="*/ 1194198 h 1255842"/>
                  <a:gd name="connsiteX12" fmla="*/ 22052 w 353008"/>
                  <a:gd name="connsiteY12" fmla="*/ 1123420 h 1255842"/>
                  <a:gd name="connsiteX13" fmla="*/ 102380 w 353008"/>
                  <a:gd name="connsiteY13" fmla="*/ 928255 h 1255842"/>
                  <a:gd name="connsiteX14" fmla="*/ 295771 w 353008"/>
                  <a:gd name="connsiteY14" fmla="*/ 239317 h 1255842"/>
                  <a:gd name="connsiteX15" fmla="*/ 322902 w 353008"/>
                  <a:gd name="connsiteY15" fmla="*/ 70172 h 125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008" h="1255842">
                    <a:moveTo>
                      <a:pt x="333469" y="0"/>
                    </a:moveTo>
                    <a:lnTo>
                      <a:pt x="353008" y="118469"/>
                    </a:lnTo>
                    <a:lnTo>
                      <a:pt x="351507" y="127547"/>
                    </a:lnTo>
                    <a:cubicBezTo>
                      <a:pt x="347115" y="154738"/>
                      <a:pt x="343638" y="177125"/>
                      <a:pt x="341437" y="192830"/>
                    </a:cubicBezTo>
                    <a:cubicBezTo>
                      <a:pt x="316404" y="373755"/>
                      <a:pt x="277890" y="546722"/>
                      <a:pt x="222596" y="711313"/>
                    </a:cubicBezTo>
                    <a:cubicBezTo>
                      <a:pt x="187659" y="815596"/>
                      <a:pt x="87525" y="1098291"/>
                      <a:pt x="77071" y="1130539"/>
                    </a:cubicBezTo>
                    <a:cubicBezTo>
                      <a:pt x="68542" y="1205784"/>
                      <a:pt x="85958" y="1225603"/>
                      <a:pt x="171429" y="1162787"/>
                    </a:cubicBezTo>
                    <a:lnTo>
                      <a:pt x="208323" y="1131445"/>
                    </a:lnTo>
                    <a:lnTo>
                      <a:pt x="156551" y="1242300"/>
                    </a:lnTo>
                    <a:lnTo>
                      <a:pt x="144194" y="1249480"/>
                    </a:lnTo>
                    <a:cubicBezTo>
                      <a:pt x="105681" y="1260789"/>
                      <a:pt x="67718" y="1257438"/>
                      <a:pt x="30855" y="1236078"/>
                    </a:cubicBezTo>
                    <a:cubicBezTo>
                      <a:pt x="6647" y="1215977"/>
                      <a:pt x="320" y="1218907"/>
                      <a:pt x="44" y="1194198"/>
                    </a:cubicBezTo>
                    <a:cubicBezTo>
                      <a:pt x="-506" y="1173257"/>
                      <a:pt x="3896" y="1154412"/>
                      <a:pt x="22052" y="1123420"/>
                    </a:cubicBezTo>
                    <a:cubicBezTo>
                      <a:pt x="49287" y="1070230"/>
                      <a:pt x="101555" y="929931"/>
                      <a:pt x="102380" y="928255"/>
                    </a:cubicBezTo>
                    <a:cubicBezTo>
                      <a:pt x="190960" y="705030"/>
                      <a:pt x="246804" y="487671"/>
                      <a:pt x="295771" y="239317"/>
                    </a:cubicBezTo>
                    <a:cubicBezTo>
                      <a:pt x="301204" y="211990"/>
                      <a:pt x="310919" y="149405"/>
                      <a:pt x="322902" y="70172"/>
                    </a:cubicBezTo>
                    <a:close/>
                  </a:path>
                </a:pathLst>
              </a:custGeom>
              <a:solidFill>
                <a:schemeClr val="bg1"/>
              </a:solidFill>
              <a:ln w="2363" cap="flat">
                <a:noFill/>
                <a:prstDash val="solid"/>
                <a:miter/>
              </a:ln>
            </p:spPr>
            <p:txBody>
              <a:bodyPr wrap="square" rtlCol="0" anchor="ctr">
                <a:noAutofit/>
              </a:bodyPr>
              <a:lstStyle/>
              <a:p>
                <a:endParaRPr lang="en-US" dirty="0"/>
              </a:p>
            </p:txBody>
          </p:sp>
        </p:grpSp>
      </p:grpSp>
      <p:sp>
        <p:nvSpPr>
          <p:cNvPr id="228" name="TextBox 227">
            <a:extLst>
              <a:ext uri="{FF2B5EF4-FFF2-40B4-BE49-F238E27FC236}">
                <a16:creationId xmlns="" xmlns:a16="http://schemas.microsoft.com/office/drawing/2014/main" id="{3C6C48DD-5687-4EFA-B880-66A41E2A9363}"/>
              </a:ext>
            </a:extLst>
          </p:cNvPr>
          <p:cNvSpPr txBox="1"/>
          <p:nvPr/>
        </p:nvSpPr>
        <p:spPr>
          <a:xfrm>
            <a:off x="5746342" y="4554190"/>
            <a:ext cx="6042013" cy="666977"/>
          </a:xfrm>
          <a:prstGeom prst="rect">
            <a:avLst/>
          </a:prstGeom>
          <a:noFill/>
        </p:spPr>
        <p:txBody>
          <a:bodyPr wrap="square" rtlCol="0" anchor="ctr">
            <a:spAutoFit/>
          </a:bodyPr>
          <a:lstStyle/>
          <a:p>
            <a:pPr algn="r"/>
            <a:r>
              <a:rPr lang="en-US" altLang="ko-KR" sz="1867" dirty="0">
                <a:solidFill>
                  <a:schemeClr val="bg1"/>
                </a:solidFill>
                <a:cs typeface="Arial" pitchFamily="34" charset="0"/>
              </a:rPr>
              <a:t>A DATA STRUCTURE AND ALGORITHM J-COMPONENT</a:t>
            </a:r>
            <a:endParaRPr lang="ko-KR" altLang="en-US" sz="1867" dirty="0">
              <a:solidFill>
                <a:schemeClr val="bg1"/>
              </a:solidFill>
              <a:cs typeface="Arial" pitchFamily="34" charset="0"/>
            </a:endParaRPr>
          </a:p>
        </p:txBody>
      </p:sp>
      <p:grpSp>
        <p:nvGrpSpPr>
          <p:cNvPr id="230" name="Group 229">
            <a:extLst>
              <a:ext uri="{FF2B5EF4-FFF2-40B4-BE49-F238E27FC236}">
                <a16:creationId xmlns="" xmlns:a16="http://schemas.microsoft.com/office/drawing/2014/main" id="{5564933A-A62E-46A1-B1B4-AFF934CFA551}"/>
              </a:ext>
            </a:extLst>
          </p:cNvPr>
          <p:cNvGrpSpPr/>
          <p:nvPr/>
        </p:nvGrpSpPr>
        <p:grpSpPr>
          <a:xfrm>
            <a:off x="8331704" y="1687612"/>
            <a:ext cx="875523" cy="875523"/>
            <a:chOff x="7439070" y="1617445"/>
            <a:chExt cx="1618739" cy="1618739"/>
          </a:xfrm>
        </p:grpSpPr>
        <p:sp>
          <p:nvSpPr>
            <p:cNvPr id="231" name="Oval 230">
              <a:extLst>
                <a:ext uri="{FF2B5EF4-FFF2-40B4-BE49-F238E27FC236}">
                  <a16:creationId xmlns="" xmlns:a16="http://schemas.microsoft.com/office/drawing/2014/main" id="{81F1CB3E-CB5D-4699-BF34-30C5171454F9}"/>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 xmlns:a16="http://schemas.microsoft.com/office/drawing/2014/main" id="{A02E7F1B-5DC3-499A-B43C-3C6F1D1BD71D}"/>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 xmlns:a16="http://schemas.microsoft.com/office/drawing/2014/main" id="{7633FAE2-52D0-454F-9A45-9A95796BC38B}"/>
                </a:ext>
              </a:extLst>
            </p:cNvPr>
            <p:cNvSpPr>
              <a:spLocks noChangeAspect="1"/>
            </p:cNvSpPr>
            <p:nvPr/>
          </p:nvSpPr>
          <p:spPr>
            <a:xfrm>
              <a:off x="7827568" y="2005943"/>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FC0EB566-40F9-43C0-91F9-3CE09CBD0E77}"/>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 xmlns:a16="http://schemas.microsoft.com/office/drawing/2014/main" id="{E3236D8D-FEAD-4D8B-BDC1-135B87481044}"/>
              </a:ext>
            </a:extLst>
          </p:cNvPr>
          <p:cNvGrpSpPr/>
          <p:nvPr/>
        </p:nvGrpSpPr>
        <p:grpSpPr>
          <a:xfrm>
            <a:off x="8892613" y="2125435"/>
            <a:ext cx="582212" cy="582212"/>
            <a:chOff x="7439070" y="1617445"/>
            <a:chExt cx="1618739" cy="1618739"/>
          </a:xfrm>
        </p:grpSpPr>
        <p:sp>
          <p:nvSpPr>
            <p:cNvPr id="236" name="Oval 235">
              <a:extLst>
                <a:ext uri="{FF2B5EF4-FFF2-40B4-BE49-F238E27FC236}">
                  <a16:creationId xmlns="" xmlns:a16="http://schemas.microsoft.com/office/drawing/2014/main" id="{2ABCAAF8-E7FB-42AA-9792-03EDF537F430}"/>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F84B740D-2278-432B-AA04-A3C97E301A85}"/>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 xmlns:a16="http://schemas.microsoft.com/office/drawing/2014/main" id="{2B77BDEE-3A79-41D2-9AE3-EDFAB1689778}"/>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 xmlns:a16="http://schemas.microsoft.com/office/drawing/2014/main" id="{146FF0D8-3045-471C-903B-6E704B5E0B66}"/>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 xmlns:a16="http://schemas.microsoft.com/office/drawing/2014/main" id="{AE788107-F2FE-4638-BBF7-B0FF54B3C09A}"/>
              </a:ext>
            </a:extLst>
          </p:cNvPr>
          <p:cNvGrpSpPr/>
          <p:nvPr/>
        </p:nvGrpSpPr>
        <p:grpSpPr>
          <a:xfrm>
            <a:off x="5726996" y="2227554"/>
            <a:ext cx="1202676" cy="1202676"/>
            <a:chOff x="7439070" y="1617445"/>
            <a:chExt cx="1618739" cy="1618739"/>
          </a:xfrm>
        </p:grpSpPr>
        <p:sp>
          <p:nvSpPr>
            <p:cNvPr id="241" name="Oval 240">
              <a:extLst>
                <a:ext uri="{FF2B5EF4-FFF2-40B4-BE49-F238E27FC236}">
                  <a16:creationId xmlns="" xmlns:a16="http://schemas.microsoft.com/office/drawing/2014/main" id="{336BC3CE-1C87-44A9-94B9-5EFBF4B54B98}"/>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 xmlns:a16="http://schemas.microsoft.com/office/drawing/2014/main" id="{650A3816-2341-484F-86D9-DEA30739358F}"/>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 xmlns:a16="http://schemas.microsoft.com/office/drawing/2014/main" id="{B4B453D6-093B-4F83-85A0-F2810FFA58E1}"/>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 xmlns:a16="http://schemas.microsoft.com/office/drawing/2014/main" id="{B09D24F9-A8FB-4E38-AA6F-63739B3AFC4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 xmlns:a16="http://schemas.microsoft.com/office/drawing/2014/main" id="{2852EDB6-B41D-4EB9-9638-B261A9377E65}"/>
              </a:ext>
            </a:extLst>
          </p:cNvPr>
          <p:cNvGrpSpPr/>
          <p:nvPr/>
        </p:nvGrpSpPr>
        <p:grpSpPr>
          <a:xfrm>
            <a:off x="1204295" y="1880928"/>
            <a:ext cx="1305034" cy="1305034"/>
            <a:chOff x="7439070" y="1617445"/>
            <a:chExt cx="1618739" cy="1618739"/>
          </a:xfrm>
        </p:grpSpPr>
        <p:sp>
          <p:nvSpPr>
            <p:cNvPr id="246" name="Oval 245">
              <a:extLst>
                <a:ext uri="{FF2B5EF4-FFF2-40B4-BE49-F238E27FC236}">
                  <a16:creationId xmlns="" xmlns:a16="http://schemas.microsoft.com/office/drawing/2014/main" id="{EE56F315-8908-4C86-B9CE-4C0DF9E18B62}"/>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 xmlns:a16="http://schemas.microsoft.com/office/drawing/2014/main" id="{4E98C787-2C63-4A24-832A-F0704B984460}"/>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 xmlns:a16="http://schemas.microsoft.com/office/drawing/2014/main" id="{F49DF339-32B1-4C63-B970-F2B29CE6D129}"/>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 xmlns:a16="http://schemas.microsoft.com/office/drawing/2014/main" id="{287E81AA-27FE-41E5-BA7C-8733987F276D}"/>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 xmlns:a16="http://schemas.microsoft.com/office/drawing/2014/main" id="{325C5D8E-A6AE-4F79-B64B-62A413567318}"/>
              </a:ext>
            </a:extLst>
          </p:cNvPr>
          <p:cNvGrpSpPr/>
          <p:nvPr/>
        </p:nvGrpSpPr>
        <p:grpSpPr>
          <a:xfrm>
            <a:off x="4325944" y="1050555"/>
            <a:ext cx="1762897" cy="1762897"/>
            <a:chOff x="7439070" y="1617445"/>
            <a:chExt cx="1618739" cy="1618739"/>
          </a:xfrm>
        </p:grpSpPr>
        <p:sp>
          <p:nvSpPr>
            <p:cNvPr id="251" name="Oval 250">
              <a:extLst>
                <a:ext uri="{FF2B5EF4-FFF2-40B4-BE49-F238E27FC236}">
                  <a16:creationId xmlns="" xmlns:a16="http://schemas.microsoft.com/office/drawing/2014/main" id="{28FC330F-CE5D-41A4-AED4-BD1C3B6BA173}"/>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 xmlns:a16="http://schemas.microsoft.com/office/drawing/2014/main" id="{395FD4E5-7EC4-48B0-AE26-AFDAC5CC292C}"/>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 xmlns:a16="http://schemas.microsoft.com/office/drawing/2014/main" id="{D234A89E-C33D-4B19-B615-ECCDB007AE65}"/>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 xmlns:a16="http://schemas.microsoft.com/office/drawing/2014/main" id="{B58C09C7-7827-4A57-9558-73610636F25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5" name="Freeform: Shape 254">
            <a:extLst>
              <a:ext uri="{FF2B5EF4-FFF2-40B4-BE49-F238E27FC236}">
                <a16:creationId xmlns="" xmlns:a16="http://schemas.microsoft.com/office/drawing/2014/main" id="{9596295B-9B91-4710-BEAF-AECDDC3B4701}"/>
              </a:ext>
            </a:extLst>
          </p:cNvPr>
          <p:cNvSpPr/>
          <p:nvPr/>
        </p:nvSpPr>
        <p:spPr>
          <a:xfrm>
            <a:off x="7323252" y="1977636"/>
            <a:ext cx="696798" cy="67817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6" name="Freeform: Shape 255">
            <a:extLst>
              <a:ext uri="{FF2B5EF4-FFF2-40B4-BE49-F238E27FC236}">
                <a16:creationId xmlns="" xmlns:a16="http://schemas.microsoft.com/office/drawing/2014/main" id="{48A00868-5410-4748-BBDF-8B299B4A38DC}"/>
              </a:ext>
            </a:extLst>
          </p:cNvPr>
          <p:cNvSpPr/>
          <p:nvPr/>
        </p:nvSpPr>
        <p:spPr>
          <a:xfrm>
            <a:off x="5701595" y="1389700"/>
            <a:ext cx="771747" cy="751123"/>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7" name="Freeform: Shape 256">
            <a:extLst>
              <a:ext uri="{FF2B5EF4-FFF2-40B4-BE49-F238E27FC236}">
                <a16:creationId xmlns="" xmlns:a16="http://schemas.microsoft.com/office/drawing/2014/main" id="{C8EB827D-BB7F-4B7C-A9DA-F3C7D6E415A2}"/>
              </a:ext>
            </a:extLst>
          </p:cNvPr>
          <p:cNvSpPr/>
          <p:nvPr/>
        </p:nvSpPr>
        <p:spPr>
          <a:xfrm>
            <a:off x="1539105" y="1617968"/>
            <a:ext cx="711283" cy="69227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 xmlns:a16="http://schemas.microsoft.com/office/drawing/2014/main" id="{B95F5E6B-20F7-4DFC-B6EB-42722589F0D9}"/>
              </a:ext>
            </a:extLst>
          </p:cNvPr>
          <p:cNvSpPr/>
          <p:nvPr/>
        </p:nvSpPr>
        <p:spPr>
          <a:xfrm>
            <a:off x="4713789" y="1413352"/>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9" name="Freeform: Shape 258">
            <a:extLst>
              <a:ext uri="{FF2B5EF4-FFF2-40B4-BE49-F238E27FC236}">
                <a16:creationId xmlns="" xmlns:a16="http://schemas.microsoft.com/office/drawing/2014/main" id="{C654C8C8-6CBE-4263-84BF-431BCF55E1CD}"/>
              </a:ext>
            </a:extLst>
          </p:cNvPr>
          <p:cNvSpPr/>
          <p:nvPr/>
        </p:nvSpPr>
        <p:spPr>
          <a:xfrm>
            <a:off x="1228738" y="5309551"/>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0" name="Freeform: Shape 259">
            <a:extLst>
              <a:ext uri="{FF2B5EF4-FFF2-40B4-BE49-F238E27FC236}">
                <a16:creationId xmlns="" xmlns:a16="http://schemas.microsoft.com/office/drawing/2014/main" id="{B00505C9-F649-4DF4-AA56-D6EDF5433BCB}"/>
              </a:ext>
            </a:extLst>
          </p:cNvPr>
          <p:cNvSpPr/>
          <p:nvPr/>
        </p:nvSpPr>
        <p:spPr>
          <a:xfrm>
            <a:off x="5607071" y="5683343"/>
            <a:ext cx="375616" cy="365578"/>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1" name="Freeform: Shape 260">
            <a:extLst>
              <a:ext uri="{FF2B5EF4-FFF2-40B4-BE49-F238E27FC236}">
                <a16:creationId xmlns="" xmlns:a16="http://schemas.microsoft.com/office/drawing/2014/main" id="{8282E662-CB50-4073-A32E-CA03C56A3187}"/>
              </a:ext>
            </a:extLst>
          </p:cNvPr>
          <p:cNvSpPr/>
          <p:nvPr/>
        </p:nvSpPr>
        <p:spPr>
          <a:xfrm>
            <a:off x="10309137" y="5601232"/>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2" name="Freeform: Shape 261">
            <a:extLst>
              <a:ext uri="{FF2B5EF4-FFF2-40B4-BE49-F238E27FC236}">
                <a16:creationId xmlns="" xmlns:a16="http://schemas.microsoft.com/office/drawing/2014/main" id="{10E2C84D-8D0B-4B20-A724-9A8A6FD3F3EC}"/>
              </a:ext>
            </a:extLst>
          </p:cNvPr>
          <p:cNvSpPr/>
          <p:nvPr/>
        </p:nvSpPr>
        <p:spPr>
          <a:xfrm>
            <a:off x="8040320" y="6113978"/>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3" name="Freeform: Shape 262">
            <a:extLst>
              <a:ext uri="{FF2B5EF4-FFF2-40B4-BE49-F238E27FC236}">
                <a16:creationId xmlns="" xmlns:a16="http://schemas.microsoft.com/office/drawing/2014/main" id="{58457161-F78D-4F46-8432-DC31159C312D}"/>
              </a:ext>
            </a:extLst>
          </p:cNvPr>
          <p:cNvSpPr/>
          <p:nvPr/>
        </p:nvSpPr>
        <p:spPr>
          <a:xfrm>
            <a:off x="3352902" y="5380815"/>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4" name="Freeform: Shape 263">
            <a:extLst>
              <a:ext uri="{FF2B5EF4-FFF2-40B4-BE49-F238E27FC236}">
                <a16:creationId xmlns="" xmlns:a16="http://schemas.microsoft.com/office/drawing/2014/main" id="{835EEB8B-D3C7-4F67-AF68-CFEA94E8A0FA}"/>
              </a:ext>
            </a:extLst>
          </p:cNvPr>
          <p:cNvSpPr/>
          <p:nvPr/>
        </p:nvSpPr>
        <p:spPr>
          <a:xfrm>
            <a:off x="2472150" y="5923247"/>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5" name="Freeform: Shape 264">
            <a:extLst>
              <a:ext uri="{FF2B5EF4-FFF2-40B4-BE49-F238E27FC236}">
                <a16:creationId xmlns="" xmlns:a16="http://schemas.microsoft.com/office/drawing/2014/main" id="{7D392263-FCA8-4D4C-8357-65D2261AE0E3}"/>
              </a:ext>
            </a:extLst>
          </p:cNvPr>
          <p:cNvSpPr/>
          <p:nvPr/>
        </p:nvSpPr>
        <p:spPr>
          <a:xfrm>
            <a:off x="332876" y="6237043"/>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6" name="Freeform: Shape 265">
            <a:extLst>
              <a:ext uri="{FF2B5EF4-FFF2-40B4-BE49-F238E27FC236}">
                <a16:creationId xmlns="" xmlns:a16="http://schemas.microsoft.com/office/drawing/2014/main" id="{ACFCE545-C732-422B-BF1E-0CF54398F77F}"/>
              </a:ext>
            </a:extLst>
          </p:cNvPr>
          <p:cNvSpPr/>
          <p:nvPr/>
        </p:nvSpPr>
        <p:spPr>
          <a:xfrm>
            <a:off x="6614210" y="5452826"/>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7" name="Freeform: Shape 266">
            <a:extLst>
              <a:ext uri="{FF2B5EF4-FFF2-40B4-BE49-F238E27FC236}">
                <a16:creationId xmlns="" xmlns:a16="http://schemas.microsoft.com/office/drawing/2014/main" id="{A0678A2D-0D0B-4D94-BDA7-006D4769180E}"/>
              </a:ext>
            </a:extLst>
          </p:cNvPr>
          <p:cNvSpPr/>
          <p:nvPr/>
        </p:nvSpPr>
        <p:spPr>
          <a:xfrm>
            <a:off x="8995174" y="5516142"/>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Tree>
    <p:extLst>
      <p:ext uri="{BB962C8B-B14F-4D97-AF65-F5344CB8AC3E}">
        <p14:creationId xmlns="" xmlns:p14="http://schemas.microsoft.com/office/powerpoint/2010/main" val="3506244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a:extLst>
              <a:ext uri="{FF2B5EF4-FFF2-40B4-BE49-F238E27FC236}">
                <a16:creationId xmlns="" xmlns:a16="http://schemas.microsoft.com/office/drawing/2014/main" id="{4C2A8821-3021-41C9-BA86-96A6CFDAC922}"/>
              </a:ext>
            </a:extLst>
          </p:cNvPr>
          <p:cNvSpPr>
            <a:spLocks noChangeAspect="1" noChangeArrowheads="1" noTextEdit="1"/>
          </p:cNvSpPr>
          <p:nvPr/>
        </p:nvSpPr>
        <p:spPr bwMode="auto">
          <a:xfrm>
            <a:off x="2381250" y="647700"/>
            <a:ext cx="7429500"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2" name="그룹 21">
            <a:extLst>
              <a:ext uri="{FF2B5EF4-FFF2-40B4-BE49-F238E27FC236}">
                <a16:creationId xmlns="" xmlns:a16="http://schemas.microsoft.com/office/drawing/2014/main" id="{19063FAF-47FD-415E-973D-5BC27638E8F5}"/>
              </a:ext>
            </a:extLst>
          </p:cNvPr>
          <p:cNvGrpSpPr/>
          <p:nvPr/>
        </p:nvGrpSpPr>
        <p:grpSpPr>
          <a:xfrm>
            <a:off x="1063786" y="2369026"/>
            <a:ext cx="5020197" cy="1015663"/>
            <a:chOff x="959011" y="2597626"/>
            <a:chExt cx="5020197" cy="1015663"/>
          </a:xfrm>
        </p:grpSpPr>
        <p:sp>
          <p:nvSpPr>
            <p:cNvPr id="6" name="TextBox 5">
              <a:extLst>
                <a:ext uri="{FF2B5EF4-FFF2-40B4-BE49-F238E27FC236}">
                  <a16:creationId xmlns="" xmlns:a16="http://schemas.microsoft.com/office/drawing/2014/main" id="{FC8DC14B-E2BB-414E-8F8E-DF3B51B3F8D8}"/>
                </a:ext>
              </a:extLst>
            </p:cNvPr>
            <p:cNvSpPr txBox="1"/>
            <p:nvPr/>
          </p:nvSpPr>
          <p:spPr>
            <a:xfrm>
              <a:off x="959011" y="2691895"/>
              <a:ext cx="1513664" cy="281256"/>
            </a:xfrm>
            <a:prstGeom prst="rect">
              <a:avLst/>
            </a:prstGeom>
            <a:noFill/>
          </p:spPr>
          <p:txBody>
            <a:bodyPr wrap="square" rtlCol="0">
              <a:spAutoFit/>
            </a:bodyPr>
            <a:lstStyle/>
            <a:p>
              <a:pPr algn="r"/>
              <a:r>
                <a:rPr lang="en-US" altLang="ko-KR" sz="1200" b="1" dirty="0">
                  <a:solidFill>
                    <a:schemeClr val="accent4"/>
                  </a:solidFill>
                  <a:cs typeface="Arial" pitchFamily="34" charset="0"/>
                </a:rPr>
                <a:t>Introduction</a:t>
              </a:r>
              <a:endParaRPr lang="ko-KR" altLang="en-US" sz="1200" b="1" dirty="0">
                <a:solidFill>
                  <a:schemeClr val="accent4"/>
                </a:solidFill>
                <a:cs typeface="Arial" pitchFamily="34" charset="0"/>
              </a:endParaRPr>
            </a:p>
          </p:txBody>
        </p:sp>
        <p:sp>
          <p:nvSpPr>
            <p:cNvPr id="8" name="TextBox 7">
              <a:extLst>
                <a:ext uri="{FF2B5EF4-FFF2-40B4-BE49-F238E27FC236}">
                  <a16:creationId xmlns="" xmlns:a16="http://schemas.microsoft.com/office/drawing/2014/main" id="{DDB15166-114D-4679-98E3-6E4071949DE7}"/>
                </a:ext>
              </a:extLst>
            </p:cNvPr>
            <p:cNvSpPr txBox="1"/>
            <p:nvPr/>
          </p:nvSpPr>
          <p:spPr>
            <a:xfrm>
              <a:off x="2968085" y="2597626"/>
              <a:ext cx="3011123" cy="1015663"/>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This is the hospital </a:t>
              </a:r>
              <a:r>
                <a:rPr lang="en-IN" altLang="ko-KR" sz="1200" dirty="0" err="1">
                  <a:solidFill>
                    <a:schemeClr val="tx1">
                      <a:lumMod val="75000"/>
                      <a:lumOff val="25000"/>
                    </a:schemeClr>
                  </a:solidFill>
                  <a:cs typeface="Arial" pitchFamily="34" charset="0"/>
                </a:rPr>
                <a:t>bot.It</a:t>
              </a:r>
              <a:r>
                <a:rPr lang="en-IN" altLang="ko-KR" sz="1200" dirty="0">
                  <a:solidFill>
                    <a:schemeClr val="tx1">
                      <a:lumMod val="75000"/>
                      <a:lumOff val="25000"/>
                    </a:schemeClr>
                  </a:solidFill>
                  <a:cs typeface="Arial" pitchFamily="34" charset="0"/>
                </a:rPr>
                <a:t> will provide </a:t>
              </a:r>
              <a:r>
                <a:rPr lang="en-IN" altLang="ko-KR" sz="1200" dirty="0" err="1">
                  <a:solidFill>
                    <a:schemeClr val="tx1">
                      <a:lumMod val="75000"/>
                      <a:lumOff val="25000"/>
                    </a:schemeClr>
                  </a:solidFill>
                  <a:cs typeface="Arial" pitchFamily="34" charset="0"/>
                </a:rPr>
                <a:t>contacts,find</a:t>
              </a:r>
              <a:r>
                <a:rPr lang="en-IN" altLang="ko-KR" sz="1200" dirty="0">
                  <a:solidFill>
                    <a:schemeClr val="tx1">
                      <a:lumMod val="75000"/>
                      <a:lumOff val="25000"/>
                    </a:schemeClr>
                  </a:solidFill>
                  <a:cs typeface="Arial" pitchFamily="34" charset="0"/>
                </a:rPr>
                <a:t> doctors reception </a:t>
              </a:r>
              <a:r>
                <a:rPr lang="en-IN" altLang="ko-KR" sz="1200" dirty="0" err="1">
                  <a:solidFill>
                    <a:schemeClr val="tx1">
                      <a:lumMod val="75000"/>
                      <a:lumOff val="25000"/>
                    </a:schemeClr>
                  </a:solidFill>
                  <a:cs typeface="Arial" pitchFamily="34" charset="0"/>
                </a:rPr>
                <a:t>schedule,make</a:t>
              </a:r>
              <a:r>
                <a:rPr lang="en-IN" altLang="ko-KR" sz="1200" dirty="0">
                  <a:solidFill>
                    <a:schemeClr val="tx1">
                      <a:lumMod val="75000"/>
                      <a:lumOff val="25000"/>
                    </a:schemeClr>
                  </a:solidFill>
                  <a:cs typeface="Arial" pitchFamily="34" charset="0"/>
                </a:rPr>
                <a:t> or cancel an appointment with a </a:t>
              </a:r>
              <a:r>
                <a:rPr lang="en-IN" altLang="ko-KR" sz="1200" dirty="0" err="1">
                  <a:solidFill>
                    <a:schemeClr val="tx1">
                      <a:lumMod val="75000"/>
                      <a:lumOff val="25000"/>
                    </a:schemeClr>
                  </a:solidFill>
                  <a:cs typeface="Arial" pitchFamily="34" charset="0"/>
                </a:rPr>
                <a:t>doctor.It</a:t>
              </a:r>
              <a:r>
                <a:rPr lang="en-IN" altLang="ko-KR" sz="1200" dirty="0">
                  <a:solidFill>
                    <a:schemeClr val="tx1">
                      <a:lumMod val="75000"/>
                      <a:lumOff val="25000"/>
                    </a:schemeClr>
                  </a:solidFill>
                  <a:cs typeface="Arial" pitchFamily="34" charset="0"/>
                </a:rPr>
                <a:t> can also call an ambulance if needed,</a:t>
              </a:r>
              <a:endParaRPr lang="en-US" altLang="ko-KR" sz="1200" dirty="0">
                <a:solidFill>
                  <a:schemeClr val="tx1">
                    <a:lumMod val="75000"/>
                    <a:lumOff val="25000"/>
                  </a:schemeClr>
                </a:solidFill>
                <a:cs typeface="Arial" pitchFamily="34" charset="0"/>
              </a:endParaRPr>
            </a:p>
          </p:txBody>
        </p:sp>
        <p:sp>
          <p:nvSpPr>
            <p:cNvPr id="9" name="Chevron 25">
              <a:extLst>
                <a:ext uri="{FF2B5EF4-FFF2-40B4-BE49-F238E27FC236}">
                  <a16:creationId xmlns="" xmlns:a16="http://schemas.microsoft.com/office/drawing/2014/main" id="{F3D5D9CC-16E4-4461-955D-4732C8A1EB06}"/>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20">
            <a:extLst>
              <a:ext uri="{FF2B5EF4-FFF2-40B4-BE49-F238E27FC236}">
                <a16:creationId xmlns="" xmlns:a16="http://schemas.microsoft.com/office/drawing/2014/main" id="{E866488E-2223-48A8-9495-1370405C021A}"/>
              </a:ext>
            </a:extLst>
          </p:cNvPr>
          <p:cNvGrpSpPr/>
          <p:nvPr/>
        </p:nvGrpSpPr>
        <p:grpSpPr>
          <a:xfrm>
            <a:off x="1673386" y="3401556"/>
            <a:ext cx="5020197" cy="830997"/>
            <a:chOff x="959011" y="3630156"/>
            <a:chExt cx="5020197" cy="830997"/>
          </a:xfrm>
        </p:grpSpPr>
        <p:sp>
          <p:nvSpPr>
            <p:cNvPr id="10" name="TextBox 9">
              <a:extLst>
                <a:ext uri="{FF2B5EF4-FFF2-40B4-BE49-F238E27FC236}">
                  <a16:creationId xmlns="" xmlns:a16="http://schemas.microsoft.com/office/drawing/2014/main" id="{2066E785-5A72-438E-9721-B9B5DE70D3AD}"/>
                </a:ext>
              </a:extLst>
            </p:cNvPr>
            <p:cNvSpPr txBox="1"/>
            <p:nvPr/>
          </p:nvSpPr>
          <p:spPr>
            <a:xfrm>
              <a:off x="959011" y="3725844"/>
              <a:ext cx="1513664" cy="461665"/>
            </a:xfrm>
            <a:prstGeom prst="rect">
              <a:avLst/>
            </a:prstGeom>
            <a:noFill/>
          </p:spPr>
          <p:txBody>
            <a:bodyPr wrap="square" rtlCol="0">
              <a:spAutoFit/>
            </a:bodyPr>
            <a:lstStyle/>
            <a:p>
              <a:pPr algn="r"/>
              <a:r>
                <a:rPr lang="en-IN" altLang="ko-KR" sz="1200" b="1" dirty="0">
                  <a:solidFill>
                    <a:schemeClr val="accent3"/>
                  </a:solidFill>
                  <a:cs typeface="Arial" pitchFamily="34" charset="0"/>
                </a:rPr>
                <a:t>Reception Schedule</a:t>
              </a:r>
              <a:endParaRPr lang="ko-KR" altLang="en-US" sz="1200" b="1" dirty="0">
                <a:solidFill>
                  <a:schemeClr val="accent3"/>
                </a:solidFill>
                <a:cs typeface="Arial" pitchFamily="34" charset="0"/>
              </a:endParaRPr>
            </a:p>
          </p:txBody>
        </p:sp>
        <p:sp>
          <p:nvSpPr>
            <p:cNvPr id="12" name="TextBox 11">
              <a:extLst>
                <a:ext uri="{FF2B5EF4-FFF2-40B4-BE49-F238E27FC236}">
                  <a16:creationId xmlns="" xmlns:a16="http://schemas.microsoft.com/office/drawing/2014/main" id="{099A719A-B4EF-4014-85C3-34031F2F09F9}"/>
                </a:ext>
              </a:extLst>
            </p:cNvPr>
            <p:cNvSpPr txBox="1"/>
            <p:nvPr/>
          </p:nvSpPr>
          <p:spPr>
            <a:xfrm>
              <a:off x="2968085" y="3630156"/>
              <a:ext cx="301112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reception schedule goes beyond the pandemic and offers to make appointments with </a:t>
              </a:r>
              <a:r>
                <a:rPr lang="en-US" altLang="ko-KR" sz="1200" dirty="0" err="1">
                  <a:solidFill>
                    <a:schemeClr val="tx1">
                      <a:lumMod val="75000"/>
                      <a:lumOff val="25000"/>
                    </a:schemeClr>
                  </a:solidFill>
                  <a:cs typeface="Arial" pitchFamily="34" charset="0"/>
                </a:rPr>
                <a:t>surgeons,pediatricians</a:t>
              </a:r>
              <a:r>
                <a:rPr lang="en-US" altLang="ko-KR" sz="1200" dirty="0">
                  <a:solidFill>
                    <a:schemeClr val="tx1">
                      <a:lumMod val="75000"/>
                      <a:lumOff val="25000"/>
                    </a:schemeClr>
                  </a:solidFill>
                  <a:cs typeface="Arial" pitchFamily="34" charset="0"/>
                </a:rPr>
                <a:t> and even </a:t>
              </a:r>
              <a:r>
                <a:rPr lang="en-US" altLang="ko-KR" sz="1200" dirty="0" err="1">
                  <a:solidFill>
                    <a:schemeClr val="tx1">
                      <a:lumMod val="75000"/>
                      <a:lumOff val="25000"/>
                    </a:schemeClr>
                  </a:solidFill>
                  <a:cs typeface="Arial" pitchFamily="34" charset="0"/>
                </a:rPr>
                <a:t>gynaecologists</a:t>
              </a:r>
              <a:r>
                <a:rPr lang="en-US" altLang="ko-KR" sz="1200" dirty="0">
                  <a:solidFill>
                    <a:schemeClr val="tx1">
                      <a:lumMod val="75000"/>
                      <a:lumOff val="25000"/>
                    </a:schemeClr>
                  </a:solidFill>
                  <a:cs typeface="Arial" pitchFamily="34" charset="0"/>
                </a:rPr>
                <a:t>.</a:t>
              </a:r>
            </a:p>
          </p:txBody>
        </p:sp>
        <p:sp>
          <p:nvSpPr>
            <p:cNvPr id="13" name="Chevron 26">
              <a:extLst>
                <a:ext uri="{FF2B5EF4-FFF2-40B4-BE49-F238E27FC236}">
                  <a16:creationId xmlns="" xmlns:a16="http://schemas.microsoft.com/office/drawing/2014/main" id="{42B9B7DB-509C-40A1-8A62-4033AF9D803D}"/>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5" name="그룹 4">
            <a:extLst>
              <a:ext uri="{FF2B5EF4-FFF2-40B4-BE49-F238E27FC236}">
                <a16:creationId xmlns="" xmlns:a16="http://schemas.microsoft.com/office/drawing/2014/main" id="{2CA5CA78-D0BD-4F9E-A269-6572A418E0FB}"/>
              </a:ext>
            </a:extLst>
          </p:cNvPr>
          <p:cNvGrpSpPr/>
          <p:nvPr/>
        </p:nvGrpSpPr>
        <p:grpSpPr>
          <a:xfrm>
            <a:off x="454186" y="5466616"/>
            <a:ext cx="5020197" cy="830997"/>
            <a:chOff x="959011" y="4662686"/>
            <a:chExt cx="5020197" cy="830997"/>
          </a:xfrm>
        </p:grpSpPr>
        <p:sp>
          <p:nvSpPr>
            <p:cNvPr id="14" name="TextBox 13">
              <a:extLst>
                <a:ext uri="{FF2B5EF4-FFF2-40B4-BE49-F238E27FC236}">
                  <a16:creationId xmlns="" xmlns:a16="http://schemas.microsoft.com/office/drawing/2014/main" id="{7DDCBC05-391C-443D-ABC3-47500C94F330}"/>
                </a:ext>
              </a:extLst>
            </p:cNvPr>
            <p:cNvSpPr txBox="1"/>
            <p:nvPr/>
          </p:nvSpPr>
          <p:spPr>
            <a:xfrm>
              <a:off x="959011" y="4759793"/>
              <a:ext cx="1513664" cy="276999"/>
            </a:xfrm>
            <a:prstGeom prst="rect">
              <a:avLst/>
            </a:prstGeom>
            <a:noFill/>
          </p:spPr>
          <p:txBody>
            <a:bodyPr wrap="square" rtlCol="0">
              <a:spAutoFit/>
            </a:bodyPr>
            <a:lstStyle/>
            <a:p>
              <a:pPr algn="r"/>
              <a:r>
                <a:rPr lang="en-IN" altLang="ko-KR" sz="1200" b="1" dirty="0">
                  <a:solidFill>
                    <a:schemeClr val="accent2"/>
                  </a:solidFill>
                  <a:cs typeface="Arial" pitchFamily="34" charset="0"/>
                </a:rPr>
                <a:t>Others</a:t>
              </a:r>
              <a:endParaRPr lang="ko-KR" altLang="en-US" sz="1200" b="1" dirty="0">
                <a:solidFill>
                  <a:schemeClr val="accent2"/>
                </a:solidFill>
                <a:cs typeface="Arial" pitchFamily="34" charset="0"/>
              </a:endParaRPr>
            </a:p>
          </p:txBody>
        </p:sp>
        <p:sp>
          <p:nvSpPr>
            <p:cNvPr id="15" name="TextBox 14">
              <a:extLst>
                <a:ext uri="{FF2B5EF4-FFF2-40B4-BE49-F238E27FC236}">
                  <a16:creationId xmlns="" xmlns:a16="http://schemas.microsoft.com/office/drawing/2014/main" id="{9761C88E-9CE9-4310-9C1C-474BADC23F50}"/>
                </a:ext>
              </a:extLst>
            </p:cNvPr>
            <p:cNvSpPr txBox="1"/>
            <p:nvPr/>
          </p:nvSpPr>
          <p:spPr>
            <a:xfrm>
              <a:off x="2968085" y="4662686"/>
              <a:ext cx="301112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call an </a:t>
              </a:r>
              <a:r>
                <a:rPr lang="en-US" altLang="ko-KR" sz="1200" dirty="0" err="1">
                  <a:solidFill>
                    <a:schemeClr val="tx1">
                      <a:lumMod val="75000"/>
                      <a:lumOff val="25000"/>
                    </a:schemeClr>
                  </a:solidFill>
                  <a:cs typeface="Arial" pitchFamily="34" charset="0"/>
                </a:rPr>
                <a:t>ambulance,get</a:t>
              </a:r>
              <a:r>
                <a:rPr lang="en-US" altLang="ko-KR" sz="1200" dirty="0">
                  <a:solidFill>
                    <a:schemeClr val="tx1">
                      <a:lumMod val="75000"/>
                      <a:lumOff val="25000"/>
                    </a:schemeClr>
                  </a:solidFill>
                  <a:cs typeface="Arial" pitchFamily="34" charset="0"/>
                </a:rPr>
                <a:t> a quote to keep your spirits </a:t>
              </a:r>
              <a:r>
                <a:rPr lang="en-US" altLang="ko-KR" sz="1200" dirty="0" err="1">
                  <a:solidFill>
                    <a:schemeClr val="tx1">
                      <a:lumMod val="75000"/>
                      <a:lumOff val="25000"/>
                    </a:schemeClr>
                  </a:solidFill>
                  <a:cs typeface="Arial" pitchFamily="34" charset="0"/>
                </a:rPr>
                <a:t>up,call</a:t>
              </a:r>
              <a:r>
                <a:rPr lang="en-US" altLang="ko-KR" sz="1200" dirty="0">
                  <a:solidFill>
                    <a:schemeClr val="tx1">
                      <a:lumMod val="75000"/>
                      <a:lumOff val="25000"/>
                    </a:schemeClr>
                  </a:solidFill>
                  <a:cs typeface="Arial" pitchFamily="34" charset="0"/>
                </a:rPr>
                <a:t> up the symptom </a:t>
              </a:r>
              <a:r>
                <a:rPr lang="en-US" altLang="ko-KR" sz="1200" dirty="0" err="1">
                  <a:solidFill>
                    <a:schemeClr val="tx1">
                      <a:lumMod val="75000"/>
                      <a:lumOff val="25000"/>
                    </a:schemeClr>
                  </a:solidFill>
                  <a:cs typeface="Arial" pitchFamily="34" charset="0"/>
                </a:rPr>
                <a:t>checker.More</a:t>
              </a:r>
              <a:r>
                <a:rPr lang="en-US" altLang="ko-KR" sz="1200" dirty="0">
                  <a:solidFill>
                    <a:schemeClr val="tx1">
                      <a:lumMod val="75000"/>
                      <a:lumOff val="25000"/>
                    </a:schemeClr>
                  </a:solidFill>
                  <a:cs typeface="Arial" pitchFamily="34" charset="0"/>
                </a:rPr>
                <a:t> updates will be rolled out over the progress eventually. </a:t>
              </a:r>
            </a:p>
          </p:txBody>
        </p:sp>
        <p:sp>
          <p:nvSpPr>
            <p:cNvPr id="16" name="Chevron 27">
              <a:extLst>
                <a:ext uri="{FF2B5EF4-FFF2-40B4-BE49-F238E27FC236}">
                  <a16:creationId xmlns="" xmlns:a16="http://schemas.microsoft.com/office/drawing/2014/main" id="{3765C425-BCA0-4908-A4E2-89D7FAAAD99B}"/>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 name="그룹 3">
            <a:extLst>
              <a:ext uri="{FF2B5EF4-FFF2-40B4-BE49-F238E27FC236}">
                <a16:creationId xmlns="" xmlns:a16="http://schemas.microsoft.com/office/drawing/2014/main" id="{3A5F2EA3-A3F0-44B7-98CA-7FC31182D05A}"/>
              </a:ext>
            </a:extLst>
          </p:cNvPr>
          <p:cNvGrpSpPr/>
          <p:nvPr/>
        </p:nvGrpSpPr>
        <p:grpSpPr>
          <a:xfrm>
            <a:off x="1063786" y="4392534"/>
            <a:ext cx="5020197" cy="646331"/>
            <a:chOff x="959011" y="5695216"/>
            <a:chExt cx="5020197" cy="646331"/>
          </a:xfrm>
        </p:grpSpPr>
        <p:sp>
          <p:nvSpPr>
            <p:cNvPr id="17" name="TextBox 16">
              <a:extLst>
                <a:ext uri="{FF2B5EF4-FFF2-40B4-BE49-F238E27FC236}">
                  <a16:creationId xmlns="" xmlns:a16="http://schemas.microsoft.com/office/drawing/2014/main" id="{CF840384-36C8-49F0-9217-27A904ACDBFA}"/>
                </a:ext>
              </a:extLst>
            </p:cNvPr>
            <p:cNvSpPr txBox="1"/>
            <p:nvPr/>
          </p:nvSpPr>
          <p:spPr>
            <a:xfrm>
              <a:off x="959011" y="5789485"/>
              <a:ext cx="1513664" cy="281256"/>
            </a:xfrm>
            <a:prstGeom prst="rect">
              <a:avLst/>
            </a:prstGeom>
            <a:noFill/>
          </p:spPr>
          <p:txBody>
            <a:bodyPr wrap="square" rtlCol="0">
              <a:spAutoFit/>
            </a:bodyPr>
            <a:lstStyle/>
            <a:p>
              <a:pPr algn="r"/>
              <a:r>
                <a:rPr lang="en-IN" altLang="ko-KR" sz="1200" b="1" dirty="0">
                  <a:solidFill>
                    <a:schemeClr val="accent1"/>
                  </a:solidFill>
                  <a:cs typeface="Arial" pitchFamily="34" charset="0"/>
                </a:rPr>
                <a:t>Contacts</a:t>
              </a:r>
              <a:endParaRPr lang="ko-KR" altLang="en-US" sz="1200" b="1" dirty="0">
                <a:solidFill>
                  <a:schemeClr val="accent1"/>
                </a:solidFill>
                <a:cs typeface="Arial" pitchFamily="34" charset="0"/>
              </a:endParaRPr>
            </a:p>
          </p:txBody>
        </p:sp>
        <p:sp>
          <p:nvSpPr>
            <p:cNvPr id="18" name="TextBox 17">
              <a:extLst>
                <a:ext uri="{FF2B5EF4-FFF2-40B4-BE49-F238E27FC236}">
                  <a16:creationId xmlns="" xmlns:a16="http://schemas.microsoft.com/office/drawing/2014/main" id="{F1DDB9D6-EA69-47CB-A10D-D674037B4B0B}"/>
                </a:ext>
              </a:extLst>
            </p:cNvPr>
            <p:cNvSpPr txBox="1"/>
            <p:nvPr/>
          </p:nvSpPr>
          <p:spPr>
            <a:xfrm>
              <a:off x="2968085" y="5695216"/>
              <a:ext cx="301112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get the work hours of a facility and get an option to call a reception or administrating officer.. </a:t>
              </a:r>
            </a:p>
          </p:txBody>
        </p:sp>
        <p:sp>
          <p:nvSpPr>
            <p:cNvPr id="19" name="Chevron 28">
              <a:extLst>
                <a:ext uri="{FF2B5EF4-FFF2-40B4-BE49-F238E27FC236}">
                  <a16:creationId xmlns="" xmlns:a16="http://schemas.microsoft.com/office/drawing/2014/main" id="{32F358A4-8F4B-4CA2-8EB1-D3C13B820779}"/>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0" name="TextBox 19">
            <a:extLst>
              <a:ext uri="{FF2B5EF4-FFF2-40B4-BE49-F238E27FC236}">
                <a16:creationId xmlns="" xmlns:a16="http://schemas.microsoft.com/office/drawing/2014/main" id="{F586C8B8-228C-426B-9D2F-B67F4A8CA883}"/>
              </a:ext>
            </a:extLst>
          </p:cNvPr>
          <p:cNvSpPr txBox="1"/>
          <p:nvPr/>
        </p:nvSpPr>
        <p:spPr>
          <a:xfrm>
            <a:off x="536815" y="622880"/>
            <a:ext cx="4842318" cy="646331"/>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Chatbot</a:t>
            </a:r>
            <a:endParaRPr lang="ko-KR" altLang="en-US" sz="3600" b="1" dirty="0">
              <a:solidFill>
                <a:schemeClr val="tx1">
                  <a:lumMod val="65000"/>
                  <a:lumOff val="35000"/>
                </a:schemeClr>
              </a:solidFill>
              <a:latin typeface="+mj-lt"/>
              <a:cs typeface="Arial" pitchFamily="34" charset="0"/>
            </a:endParaRPr>
          </a:p>
        </p:txBody>
      </p:sp>
      <p:pic>
        <p:nvPicPr>
          <p:cNvPr id="23" name="Picture Placeholder 22" descr="header-chat-box.png"/>
          <p:cNvPicPr>
            <a:picLocks noGrp="1" noChangeAspect="1"/>
          </p:cNvPicPr>
          <p:nvPr>
            <p:ph type="pic" idx="16"/>
          </p:nvPr>
        </p:nvPicPr>
        <p:blipFill>
          <a:blip r:embed="rId2"/>
          <a:srcRect l="32169" r="32169"/>
          <a:stretch>
            <a:fillRect/>
          </a:stretch>
        </p:blipFill>
        <p:spPr>
          <a:xfrm>
            <a:off x="6070743" y="0"/>
            <a:ext cx="5979207" cy="6858000"/>
          </a:xfrm>
        </p:spPr>
      </p:pic>
      <p:sp>
        <p:nvSpPr>
          <p:cNvPr id="24" name="TextBox 23"/>
          <p:cNvSpPr txBox="1"/>
          <p:nvPr/>
        </p:nvSpPr>
        <p:spPr>
          <a:xfrm>
            <a:off x="1316736" y="1280160"/>
            <a:ext cx="4507992" cy="1477328"/>
          </a:xfrm>
          <a:prstGeom prst="rect">
            <a:avLst/>
          </a:prstGeom>
          <a:noFill/>
        </p:spPr>
        <p:txBody>
          <a:bodyPr wrap="square" rtlCol="0">
            <a:spAutoFit/>
          </a:bodyPr>
          <a:lstStyle/>
          <a:p>
            <a:r>
              <a:rPr lang="en-IN" dirty="0"/>
              <a:t>The </a:t>
            </a:r>
            <a:r>
              <a:rPr lang="en-IN" dirty="0" err="1" smtClean="0"/>
              <a:t>Chatbot</a:t>
            </a:r>
            <a:r>
              <a:rPr lang="en-IN" dirty="0" smtClean="0"/>
              <a:t>(NAME:CASH) </a:t>
            </a:r>
            <a:r>
              <a:rPr lang="en-IN" dirty="0"/>
              <a:t>uses responses stored in an array to respond to various queries. It also gives pre-defined options for smoother user interaction</a:t>
            </a:r>
            <a:r>
              <a:rPr lang="en-IN" dirty="0" smtClean="0"/>
              <a:t>.</a:t>
            </a:r>
          </a:p>
          <a:p>
            <a:endParaRPr lang="en-US" dirty="0"/>
          </a:p>
        </p:txBody>
      </p:sp>
    </p:spTree>
    <p:extLst>
      <p:ext uri="{BB962C8B-B14F-4D97-AF65-F5344CB8AC3E}">
        <p14:creationId xmlns="" xmlns:p14="http://schemas.microsoft.com/office/powerpoint/2010/main" val="113637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Time Complexities</a:t>
            </a:r>
            <a:endParaRPr lang="en-US" dirty="0"/>
          </a:p>
        </p:txBody>
      </p:sp>
      <p:sp>
        <p:nvSpPr>
          <p:cNvPr id="3" name="Content Placeholder 2"/>
          <p:cNvSpPr>
            <a:spLocks noGrp="1"/>
          </p:cNvSpPr>
          <p:nvPr>
            <p:ph idx="1"/>
          </p:nvPr>
        </p:nvSpPr>
        <p:spPr/>
        <p:txBody>
          <a:bodyPr/>
          <a:lstStyle/>
          <a:p>
            <a:pPr lvl="0">
              <a:buNone/>
            </a:pPr>
            <a:r>
              <a:rPr lang="en-US" dirty="0" smtClean="0"/>
              <a:t>Assuming that each node of the tree requires O(1) to execute, the complexity of the tree is bounded by its depth, </a:t>
            </a:r>
            <a:r>
              <a:rPr lang="en-US" dirty="0" err="1" smtClean="0"/>
              <a:t>e.g</a:t>
            </a:r>
            <a:r>
              <a:rPr lang="en-US" dirty="0" smtClean="0"/>
              <a:t>, longest route from the root to a leaf node.</a:t>
            </a:r>
          </a:p>
          <a:p>
            <a:pPr lvl="0">
              <a:buNone/>
            </a:pPr>
            <a:r>
              <a:rPr lang="en-IN" dirty="0" smtClean="0"/>
              <a:t>Searching-&gt;</a:t>
            </a:r>
            <a:r>
              <a:rPr lang="en-IN" dirty="0" err="1" smtClean="0"/>
              <a:t>Chatbot</a:t>
            </a:r>
            <a:r>
              <a:rPr lang="en-IN" dirty="0" smtClean="0"/>
              <a:t> searches for function and traverses through all of them.</a:t>
            </a:r>
            <a:r>
              <a:rPr lang="en-US" dirty="0" smtClean="0"/>
              <a:t>  Therefore, searching in binary tree has worst case complexity of O(n).</a:t>
            </a:r>
          </a:p>
          <a:p>
            <a:pPr lvl="0">
              <a:buNone/>
            </a:pPr>
            <a:r>
              <a:rPr lang="en-IN" dirty="0" smtClean="0"/>
              <a:t>If </a:t>
            </a:r>
            <a:r>
              <a:rPr lang="en-IN" dirty="0" err="1" smtClean="0"/>
              <a:t>chatbot</a:t>
            </a:r>
            <a:r>
              <a:rPr lang="en-IN" dirty="0" smtClean="0"/>
              <a:t> could be self-</a:t>
            </a:r>
            <a:r>
              <a:rPr lang="en-IN" dirty="0" err="1" smtClean="0"/>
              <a:t>balanced;difference</a:t>
            </a:r>
            <a:r>
              <a:rPr lang="en-IN" dirty="0" smtClean="0"/>
              <a:t> </a:t>
            </a:r>
            <a:r>
              <a:rPr lang="en-US" dirty="0" smtClean="0"/>
              <a:t>between height of left sub-tree and right sub-tree of any node can’t be more than 1,complexity for executing a single </a:t>
            </a:r>
            <a:r>
              <a:rPr lang="en-US" dirty="0" err="1" smtClean="0"/>
              <a:t>fuction</a:t>
            </a:r>
            <a:r>
              <a:rPr lang="en-US" dirty="0" smtClean="0"/>
              <a:t> would be O(h) where h is the height of the tree.</a:t>
            </a:r>
          </a:p>
          <a:p>
            <a:pPr lvl="0">
              <a:buNone/>
            </a:pPr>
            <a:endParaRPr lang="en-US" dirty="0"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a:t>
            </a:r>
            <a:endParaRPr lang="en-US" dirty="0"/>
          </a:p>
        </p:txBody>
      </p:sp>
      <p:sp>
        <p:nvSpPr>
          <p:cNvPr id="3" name="Content Placeholder 2"/>
          <p:cNvSpPr>
            <a:spLocks noGrp="1"/>
          </p:cNvSpPr>
          <p:nvPr>
            <p:ph idx="1"/>
          </p:nvPr>
        </p:nvSpPr>
        <p:spPr/>
        <p:txBody>
          <a:bodyPr/>
          <a:lstStyle/>
          <a:p>
            <a:pPr>
              <a:buNone/>
            </a:pPr>
            <a:r>
              <a:rPr lang="en-IN" dirty="0" smtClean="0"/>
              <a:t>Hospital would be directed into creating an account on </a:t>
            </a:r>
            <a:r>
              <a:rPr lang="en-IN" dirty="0" err="1" smtClean="0"/>
              <a:t>Snatchbot.They</a:t>
            </a:r>
            <a:r>
              <a:rPr lang="en-IN" dirty="0" smtClean="0"/>
              <a:t> will then import the .</a:t>
            </a:r>
            <a:r>
              <a:rPr lang="en-IN" dirty="0" err="1" smtClean="0"/>
              <a:t>snatchbot</a:t>
            </a:r>
            <a:r>
              <a:rPr lang="en-IN" dirty="0" smtClean="0"/>
              <a:t> extension file  available in the </a:t>
            </a:r>
            <a:r>
              <a:rPr lang="en-IN" dirty="0" err="1" smtClean="0"/>
              <a:t>folder.They</a:t>
            </a:r>
            <a:r>
              <a:rPr lang="en-IN" dirty="0" smtClean="0"/>
              <a:t> can then enter the doctor’s emails so that patient can reach them directly by </a:t>
            </a:r>
            <a:r>
              <a:rPr lang="en-IN" dirty="0" err="1" smtClean="0"/>
              <a:t>chatbot</a:t>
            </a:r>
            <a:r>
              <a:rPr lang="en-IN" dirty="0" smtClean="0"/>
              <a:t> through online consultation as shown in the video.</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a:t>
            </a:r>
            <a:endParaRPr lang="en-US" dirty="0"/>
          </a:p>
        </p:txBody>
      </p:sp>
      <p:sp>
        <p:nvSpPr>
          <p:cNvPr id="3" name="Content Placeholder 2"/>
          <p:cNvSpPr>
            <a:spLocks noGrp="1"/>
          </p:cNvSpPr>
          <p:nvPr>
            <p:ph idx="1"/>
          </p:nvPr>
        </p:nvSpPr>
        <p:spPr/>
        <p:txBody>
          <a:bodyPr/>
          <a:lstStyle/>
          <a:p>
            <a:pPr>
              <a:buNone/>
            </a:pPr>
            <a:r>
              <a:rPr lang="en-IN" dirty="0" smtClean="0"/>
              <a:t>Quotes-&gt;Keep yourself motivated in these troubled </a:t>
            </a:r>
            <a:r>
              <a:rPr lang="en-IN" dirty="0" err="1" smtClean="0"/>
              <a:t>times.Pre</a:t>
            </a:r>
            <a:r>
              <a:rPr lang="en-IN" dirty="0" smtClean="0"/>
              <a:t>-defines by using 2d matrix of characters in </a:t>
            </a:r>
            <a:r>
              <a:rPr lang="en-IN" dirty="0" err="1" smtClean="0"/>
              <a:t>Snatchbot</a:t>
            </a:r>
            <a:r>
              <a:rPr lang="en-IN" dirty="0" smtClean="0"/>
              <a:t> interface.</a:t>
            </a:r>
          </a:p>
          <a:p>
            <a:pPr>
              <a:buNone/>
            </a:pPr>
            <a:r>
              <a:rPr lang="en-IN" dirty="0" smtClean="0"/>
              <a:t>Call Ambulance-&gt;Use </a:t>
            </a:r>
            <a:r>
              <a:rPr lang="en-IN" dirty="0" err="1" smtClean="0"/>
              <a:t>google</a:t>
            </a:r>
            <a:r>
              <a:rPr lang="en-IN" dirty="0" smtClean="0"/>
              <a:t> maps to give present location which would be forwarded to </a:t>
            </a:r>
            <a:r>
              <a:rPr lang="en-IN" dirty="0" err="1" smtClean="0"/>
              <a:t>assiged</a:t>
            </a:r>
            <a:r>
              <a:rPr lang="en-IN" dirty="0" smtClean="0"/>
              <a:t> driver with the most efficient route.</a:t>
            </a:r>
          </a:p>
          <a:p>
            <a:pPr>
              <a:buNone/>
            </a:pPr>
            <a:r>
              <a:rPr lang="en-IN" dirty="0" smtClean="0"/>
              <a:t>Make appointment-&gt;Consult with a doctor online while you wait for emergency services to reach you and apply first-aid.</a:t>
            </a:r>
          </a:p>
          <a:p>
            <a:pPr>
              <a:buNone/>
            </a:pPr>
            <a:r>
              <a:rPr lang="en-IN" dirty="0" smtClean="0"/>
              <a:t>Call-&gt;Get </a:t>
            </a:r>
            <a:r>
              <a:rPr lang="en-IN" dirty="0" err="1" smtClean="0"/>
              <a:t>ambulance,reception</a:t>
            </a:r>
            <a:r>
              <a:rPr lang="en-IN" dirty="0" smtClean="0"/>
              <a:t> and administration number via </a:t>
            </a:r>
            <a:r>
              <a:rPr lang="en-IN" dirty="0" err="1" smtClean="0"/>
              <a:t>chatbot</a:t>
            </a:r>
            <a:r>
              <a:rPr lang="en-IN" dirty="0" smtClean="0"/>
              <a:t> with option to copy it directly to </a:t>
            </a:r>
            <a:r>
              <a:rPr lang="en-IN" dirty="0" err="1" smtClean="0"/>
              <a:t>dialpad</a:t>
            </a:r>
            <a:r>
              <a:rPr lang="en-IN" dirty="0" smtClean="0"/>
              <a:t>.</a:t>
            </a:r>
          </a:p>
          <a:p>
            <a:pPr>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Plugins</a:t>
            </a:r>
            <a:r>
              <a:rPr lang="en-IN" dirty="0" smtClean="0"/>
              <a:t> Available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are 5 types of </a:t>
            </a:r>
            <a:r>
              <a:rPr lang="en-US" dirty="0" err="1" smtClean="0"/>
              <a:t>plugins</a:t>
            </a:r>
            <a:r>
              <a:rPr lang="en-US" dirty="0" smtClean="0"/>
              <a:t> available:</a:t>
            </a:r>
          </a:p>
          <a:p>
            <a:pPr lvl="0"/>
            <a:r>
              <a:rPr lang="en-US" b="1" dirty="0" smtClean="0"/>
              <a:t>eBay</a:t>
            </a:r>
            <a:r>
              <a:rPr lang="en-US" dirty="0" smtClean="0"/>
              <a:t> - for a quick search of goods on eBay.</a:t>
            </a:r>
          </a:p>
          <a:p>
            <a:pPr lvl="0"/>
            <a:r>
              <a:rPr lang="en-US" b="1" dirty="0" err="1" smtClean="0"/>
              <a:t>Giphy</a:t>
            </a:r>
            <a:r>
              <a:rPr lang="en-US" dirty="0" smtClean="0"/>
              <a:t> - a service for searching gifs or stickers.</a:t>
            </a:r>
          </a:p>
          <a:p>
            <a:pPr lvl="0"/>
            <a:r>
              <a:rPr lang="en-US" b="1" dirty="0" smtClean="0"/>
              <a:t>Weather</a:t>
            </a:r>
            <a:r>
              <a:rPr lang="en-US" dirty="0" smtClean="0"/>
              <a:t> - a </a:t>
            </a:r>
            <a:r>
              <a:rPr lang="en-US" dirty="0" err="1" smtClean="0"/>
              <a:t>plugin</a:t>
            </a:r>
            <a:r>
              <a:rPr lang="en-US" dirty="0" smtClean="0"/>
              <a:t> that allows you to get a weather forecast for any city you want.</a:t>
            </a:r>
          </a:p>
          <a:p>
            <a:pPr lvl="0"/>
            <a:r>
              <a:rPr lang="en-US" b="1" dirty="0" smtClean="0"/>
              <a:t>Calendar</a:t>
            </a:r>
            <a:r>
              <a:rPr lang="en-US" dirty="0" smtClean="0"/>
              <a:t> - access to your Google calendar. Authorization required.</a:t>
            </a:r>
          </a:p>
          <a:p>
            <a:pPr lvl="0"/>
            <a:r>
              <a:rPr lang="en-US" b="1" dirty="0" err="1" smtClean="0"/>
              <a:t>Jira</a:t>
            </a:r>
            <a:r>
              <a:rPr lang="en-US" dirty="0" smtClean="0"/>
              <a:t> - using </a:t>
            </a:r>
            <a:r>
              <a:rPr lang="en-US" dirty="0" err="1" smtClean="0"/>
              <a:t>Jira</a:t>
            </a:r>
            <a:r>
              <a:rPr lang="en-US" dirty="0" smtClean="0"/>
              <a:t> via bot. Authorization required. Your domain must start with “</a:t>
            </a:r>
            <a:r>
              <a:rPr lang="en-US" dirty="0" smtClean="0">
                <a:hlinkClick r:id="rId2"/>
              </a:rPr>
              <a:t>https://”</a:t>
            </a:r>
            <a:r>
              <a:rPr lang="en-US" dirty="0" smtClean="0"/>
              <a:t>.</a:t>
            </a:r>
          </a:p>
          <a:p>
            <a:pPr lvl="0"/>
            <a:r>
              <a:rPr lang="en-US" b="1" dirty="0" err="1" smtClean="0"/>
              <a:t>Trello</a:t>
            </a:r>
            <a:r>
              <a:rPr lang="en-US" dirty="0" smtClean="0"/>
              <a:t> - with this </a:t>
            </a:r>
            <a:r>
              <a:rPr lang="en-US" dirty="0" err="1" smtClean="0"/>
              <a:t>plugin</a:t>
            </a:r>
            <a:r>
              <a:rPr lang="en-US" dirty="0" smtClean="0"/>
              <a:t>, your users will be able to create, view, edit or remove the Boards that they own or have access to, Lists, Activities, Cards and Notifications.</a:t>
            </a:r>
          </a:p>
          <a:p>
            <a:pPr lvl="0"/>
            <a:r>
              <a:rPr lang="en-IN" dirty="0" smtClean="0"/>
              <a:t>Google Maps API implemented manually.</a:t>
            </a:r>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Introducing Ambulance route feature</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IN" dirty="0" smtClean="0"/>
              <a:t>Google would never disclose their data structures for their various products but it takes a DSA Student to know the workings behind map applications.</a:t>
            </a:r>
            <a:endParaRPr lang="en-US" dirty="0" smtClean="0"/>
          </a:p>
          <a:p>
            <a:pPr>
              <a:buNone/>
            </a:pPr>
            <a:r>
              <a:rPr lang="en-US" dirty="0" smtClean="0"/>
              <a:t>Graphs are awesome </a:t>
            </a:r>
            <a:r>
              <a:rPr lang="en-US" b="1" dirty="0" smtClean="0"/>
              <a:t>data structures too.</a:t>
            </a:r>
            <a:r>
              <a:rPr lang="en-US" dirty="0" smtClean="0"/>
              <a:t> They are </a:t>
            </a:r>
            <a:r>
              <a:rPr lang="en-US" b="1" dirty="0" smtClean="0"/>
              <a:t>used</a:t>
            </a:r>
            <a:r>
              <a:rPr lang="en-US" dirty="0" smtClean="0"/>
              <a:t> to represent elements that share connections. The elements in the graph are called Nodes and the connections between them are called Edges.</a:t>
            </a:r>
          </a:p>
          <a:p>
            <a:pPr fontAlgn="base">
              <a:buNone/>
            </a:pPr>
            <a:r>
              <a:rPr lang="en-US" dirty="0" smtClean="0"/>
              <a:t>Graphs can be </a:t>
            </a:r>
            <a:r>
              <a:rPr lang="en-US" b="1" dirty="0" smtClean="0"/>
              <a:t>directed,</a:t>
            </a:r>
            <a:r>
              <a:rPr lang="en-US" dirty="0" smtClean="0"/>
              <a:t> when their edges have a specific orientation, similar to one-way streets, or </a:t>
            </a:r>
            <a:r>
              <a:rPr lang="en-US" b="1" dirty="0" smtClean="0"/>
              <a:t>undirected, </a:t>
            </a:r>
            <a:r>
              <a:rPr lang="en-US" dirty="0" smtClean="0"/>
              <a:t>when their edges don’t have a specific orientation, similar to two-way streets.</a:t>
            </a:r>
          </a:p>
          <a:p>
            <a:pPr fontAlgn="base">
              <a:buNone/>
            </a:pPr>
            <a:r>
              <a:rPr lang="en-US" dirty="0" smtClean="0"/>
              <a:t>Edges can have a value associated with them, called </a:t>
            </a:r>
            <a:r>
              <a:rPr lang="en-US" b="1" dirty="0" smtClean="0"/>
              <a:t>weight</a:t>
            </a:r>
            <a:r>
              <a:rPr lang="en-US" dirty="0" smtClean="0"/>
              <a:t>.</a:t>
            </a:r>
          </a:p>
          <a:p>
            <a:pPr fontAlgn="base">
              <a:buNone/>
            </a:pPr>
            <a:r>
              <a:rPr lang="en-US" dirty="0" smtClean="0"/>
              <a:t>If a graph has many edges, it’s called a </a:t>
            </a:r>
            <a:r>
              <a:rPr lang="en-US" b="1" dirty="0" smtClean="0"/>
              <a:t>dense</a:t>
            </a:r>
            <a:r>
              <a:rPr lang="en-US" dirty="0" smtClean="0"/>
              <a:t> graph. Otherwise, if it has few edges, it’s called a </a:t>
            </a:r>
            <a:r>
              <a:rPr lang="en-US" b="1" dirty="0" smtClean="0"/>
              <a:t>sparse</a:t>
            </a:r>
            <a:r>
              <a:rPr lang="en-US" dirty="0" smtClean="0"/>
              <a:t> graph.</a:t>
            </a:r>
          </a:p>
          <a:p>
            <a:pPr fontAlgn="base">
              <a:buNone/>
            </a:pPr>
            <a:r>
              <a:rPr lang="en-US" dirty="0" smtClean="0"/>
              <a:t>A series of connections can form a </a:t>
            </a:r>
            <a:r>
              <a:rPr lang="en-US" b="1" dirty="0" smtClean="0"/>
              <a:t>cycle</a:t>
            </a:r>
            <a:r>
              <a:rPr lang="en-US" dirty="0" smtClean="0"/>
              <a:t> if they create a path that lets you to return to the same node.</a:t>
            </a:r>
          </a:p>
          <a:p>
            <a:pPr fontAlgn="base">
              <a:buNone/>
            </a:pPr>
            <a:r>
              <a:rPr lang="en-US" dirty="0" smtClean="0"/>
              <a:t>R-trees are tree data structures used for spatial access methods, i.e., for indexing multi-dimensional information such as geographical coordinates, rectangles or polygons.</a:t>
            </a:r>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Traversal through a Graph</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IN" dirty="0" smtClean="0"/>
              <a:t>2 ways possible-&gt;Breadth First and Depth-First Search</a:t>
            </a:r>
          </a:p>
          <a:p>
            <a:pPr>
              <a:buNone/>
            </a:pPr>
            <a:r>
              <a:rPr lang="en-US" dirty="0" smtClean="0"/>
              <a:t>The Time complexity of both BFS and DFS will be O(V + E), where V is the number of vertices, and E is the number of Edges. This  </a:t>
            </a:r>
            <a:r>
              <a:rPr lang="en-US" b="1" dirty="0" smtClean="0"/>
              <a:t>depends on the data </a:t>
            </a:r>
            <a:r>
              <a:rPr lang="en-US" b="1" dirty="0" err="1" smtClean="0"/>
              <a:t>strucure</a:t>
            </a:r>
            <a:r>
              <a:rPr lang="en-US" b="1" dirty="0" smtClean="0"/>
              <a:t> </a:t>
            </a:r>
            <a:r>
              <a:rPr lang="en-US" dirty="0" smtClean="0"/>
              <a:t>that we user to represent the graph.</a:t>
            </a:r>
          </a:p>
          <a:p>
            <a:pPr>
              <a:buNone/>
            </a:pPr>
            <a:r>
              <a:rPr lang="en-US" dirty="0" smtClean="0"/>
              <a:t>The Breadth First Search (BFS) traversal is an algorithm, which is used to visit all of the nodes of a given graph. In this traversal algorithm one node is selected and then all of the adjacent nodes are visited one by one. After completing all of the adjacent vertices, it moves further to check another vertices and checks its adjacent vertices again.</a:t>
            </a:r>
          </a:p>
          <a:p>
            <a:pPr>
              <a:buNone/>
            </a:pPr>
            <a:r>
              <a:rPr lang="en-US" dirty="0" smtClean="0"/>
              <a:t>The Depth First Search (DFS) is a graph traversal algorithm. In this algorithm one starting vertex is given, and when an adjacent vertex is found, it moves to that adjacent vertex first and try to traverse in the same manner.</a:t>
            </a:r>
          </a:p>
          <a:p>
            <a:pPr>
              <a:buNone/>
            </a:pPr>
            <a:endParaRPr lang="en-US" dirty="0" smtClean="0"/>
          </a:p>
          <a:p>
            <a:pPr>
              <a:buNone/>
            </a:pPr>
            <a:endParaRPr lang="en-IN" dirty="0" smtClean="0"/>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6"/>
          </p:nvPr>
        </p:nvSpPr>
        <p:spPr/>
      </p:sp>
      <p:pic>
        <p:nvPicPr>
          <p:cNvPr id="3" name="Picture 2"/>
          <p:cNvPicPr/>
          <p:nvPr/>
        </p:nvPicPr>
        <p:blipFill>
          <a:blip r:embed="rId2"/>
          <a:srcRect/>
          <a:stretch>
            <a:fillRect/>
          </a:stretch>
        </p:blipFill>
        <p:spPr bwMode="auto">
          <a:xfrm>
            <a:off x="813816" y="941832"/>
            <a:ext cx="10908792" cy="5916168"/>
          </a:xfrm>
          <a:prstGeom prst="rect">
            <a:avLst/>
          </a:prstGeom>
          <a:noFill/>
          <a:ln w="9525">
            <a:noFill/>
            <a:miter lim="800000"/>
            <a:headEnd/>
            <a:tailEnd/>
          </a:ln>
        </p:spPr>
      </p:pic>
      <p:sp>
        <p:nvSpPr>
          <p:cNvPr id="4" name="TextBox 3"/>
          <p:cNvSpPr txBox="1"/>
          <p:nvPr/>
        </p:nvSpPr>
        <p:spPr>
          <a:xfrm>
            <a:off x="1810512" y="201168"/>
            <a:ext cx="8439912" cy="369332"/>
          </a:xfrm>
          <a:prstGeom prst="rect">
            <a:avLst/>
          </a:prstGeom>
          <a:noFill/>
        </p:spPr>
        <p:txBody>
          <a:bodyPr wrap="square" rtlCol="0">
            <a:spAutoFit/>
          </a:bodyPr>
          <a:lstStyle/>
          <a:p>
            <a:r>
              <a:rPr lang="en-IN" dirty="0" err="1" smtClean="0"/>
              <a:t>Bot</a:t>
            </a:r>
            <a:r>
              <a:rPr lang="en-IN" dirty="0" smtClean="0"/>
              <a:t> Scheme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6"/>
          </p:nvPr>
        </p:nvSpPr>
        <p:spPr/>
      </p:sp>
      <p:pic>
        <p:nvPicPr>
          <p:cNvPr id="38914" name="Picture 2"/>
          <p:cNvPicPr>
            <a:picLocks noChangeAspect="1" noChangeArrowheads="1"/>
          </p:cNvPicPr>
          <p:nvPr/>
        </p:nvPicPr>
        <p:blipFill>
          <a:blip r:embed="rId2"/>
          <a:srcRect/>
          <a:stretch>
            <a:fillRect/>
          </a:stretch>
        </p:blipFill>
        <p:spPr bwMode="auto">
          <a:xfrm>
            <a:off x="320040" y="1051560"/>
            <a:ext cx="4705350" cy="473075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5729097" y="1408176"/>
            <a:ext cx="6000750" cy="448627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28994" y="47625"/>
            <a:ext cx="5815773" cy="6810375"/>
          </a:xfrm>
          <a:prstGeom prst="rect">
            <a:avLst/>
          </a:prstGeom>
          <a:noFill/>
          <a:ln w="9525">
            <a:noFill/>
            <a:miter lim="800000"/>
            <a:headEnd/>
            <a:tailEnd/>
          </a:ln>
          <a:effectLst/>
        </p:spPr>
      </p:pic>
      <p:pic>
        <p:nvPicPr>
          <p:cNvPr id="39939" name="Picture 3"/>
          <p:cNvPicPr>
            <a:picLocks noGrp="1" noChangeAspect="1" noChangeArrowheads="1"/>
          </p:cNvPicPr>
          <p:nvPr>
            <p:ph type="pic" idx="16"/>
          </p:nvPr>
        </p:nvPicPr>
        <p:blipFill>
          <a:blip r:embed="rId3"/>
          <a:srcRect l="12038" r="12038"/>
          <a:stretch>
            <a:fillRect/>
          </a:stretch>
        </p:blipFill>
        <p:spPr bwMode="auto">
          <a:xfrm>
            <a:off x="6291072" y="0"/>
            <a:ext cx="5900928" cy="68580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 xmlns:a16="http://schemas.microsoft.com/office/drawing/2014/main" id="{59F0F1E1-5F48-49AE-BF4C-AC5E6ACF1820}"/>
              </a:ext>
            </a:extLst>
          </p:cNvPr>
          <p:cNvSpPr/>
          <p:nvPr/>
        </p:nvSpPr>
        <p:spPr>
          <a:xfrm>
            <a:off x="6008377" y="4499536"/>
            <a:ext cx="5806612" cy="390650"/>
          </a:xfrm>
          <a:custGeom>
            <a:avLst/>
            <a:gdLst>
              <a:gd name="connsiteX0" fmla="*/ 198438 w 5806612"/>
              <a:gd name="connsiteY0" fmla="*/ 0 h 390650"/>
              <a:gd name="connsiteX1" fmla="*/ 5806612 w 5806612"/>
              <a:gd name="connsiteY1" fmla="*/ 0 h 390650"/>
              <a:gd name="connsiteX2" fmla="*/ 5806612 w 5806612"/>
              <a:gd name="connsiteY2" fmla="*/ 390650 h 390650"/>
              <a:gd name="connsiteX3" fmla="*/ 0 w 5806612"/>
              <a:gd name="connsiteY3" fmla="*/ 390650 h 390650"/>
            </a:gdLst>
            <a:ahLst/>
            <a:cxnLst>
              <a:cxn ang="0">
                <a:pos x="connsiteX0" y="connsiteY0"/>
              </a:cxn>
              <a:cxn ang="0">
                <a:pos x="connsiteX1" y="connsiteY1"/>
              </a:cxn>
              <a:cxn ang="0">
                <a:pos x="connsiteX2" y="connsiteY2"/>
              </a:cxn>
              <a:cxn ang="0">
                <a:pos x="connsiteX3" y="connsiteY3"/>
              </a:cxn>
            </a:cxnLst>
            <a:rect l="l" t="t" r="r" b="b"/>
            <a:pathLst>
              <a:path w="5806612" h="390650">
                <a:moveTo>
                  <a:pt x="198438" y="0"/>
                </a:moveTo>
                <a:lnTo>
                  <a:pt x="5806612" y="0"/>
                </a:lnTo>
                <a:lnTo>
                  <a:pt x="5806612" y="390650"/>
                </a:lnTo>
                <a:lnTo>
                  <a:pt x="0" y="3906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 xmlns:a16="http://schemas.microsoft.com/office/drawing/2014/main" id="{9634884A-B414-4D11-946E-48B35062AD66}"/>
              </a:ext>
            </a:extLst>
          </p:cNvPr>
          <p:cNvSpPr/>
          <p:nvPr/>
        </p:nvSpPr>
        <p:spPr>
          <a:xfrm>
            <a:off x="6227064" y="2798153"/>
            <a:ext cx="5321808" cy="1673263"/>
          </a:xfrm>
          <a:custGeom>
            <a:avLst/>
            <a:gdLst>
              <a:gd name="connsiteX0" fmla="*/ 422122 w 5570380"/>
              <a:gd name="connsiteY0" fmla="*/ 0 h 830997"/>
              <a:gd name="connsiteX1" fmla="*/ 5570380 w 5570380"/>
              <a:gd name="connsiteY1" fmla="*/ 0 h 830997"/>
              <a:gd name="connsiteX2" fmla="*/ 5570380 w 5570380"/>
              <a:gd name="connsiteY2" fmla="*/ 830997 h 830997"/>
              <a:gd name="connsiteX3" fmla="*/ 0 w 5570380"/>
              <a:gd name="connsiteY3" fmla="*/ 830997 h 830997"/>
            </a:gdLst>
            <a:ahLst/>
            <a:cxnLst>
              <a:cxn ang="0">
                <a:pos x="connsiteX0" y="connsiteY0"/>
              </a:cxn>
              <a:cxn ang="0">
                <a:pos x="connsiteX1" y="connsiteY1"/>
              </a:cxn>
              <a:cxn ang="0">
                <a:pos x="connsiteX2" y="connsiteY2"/>
              </a:cxn>
              <a:cxn ang="0">
                <a:pos x="connsiteX3" y="connsiteY3"/>
              </a:cxn>
            </a:cxnLst>
            <a:rect l="l" t="t" r="r" b="b"/>
            <a:pathLst>
              <a:path w="5570380" h="830997">
                <a:moveTo>
                  <a:pt x="422122" y="0"/>
                </a:moveTo>
                <a:lnTo>
                  <a:pt x="5570380" y="0"/>
                </a:lnTo>
                <a:lnTo>
                  <a:pt x="5570380" y="830997"/>
                </a:lnTo>
                <a:lnTo>
                  <a:pt x="0" y="8309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b="1" i="1" dirty="0">
                <a:solidFill>
                  <a:schemeClr val="bg1"/>
                </a:solidFill>
                <a:latin typeface="Arial Black" pitchFamily="34" charset="0"/>
                <a:cs typeface="Arial" pitchFamily="34" charset="0"/>
              </a:rPr>
              <a:t>What is it?</a:t>
            </a:r>
          </a:p>
          <a:p>
            <a:pPr algn="ctr"/>
            <a:r>
              <a:rPr lang="en-IN" altLang="ko-KR" sz="2800" b="1" i="1" dirty="0">
                <a:solidFill>
                  <a:schemeClr val="bg1"/>
                </a:solidFill>
                <a:latin typeface="+mj-lt"/>
                <a:cs typeface="Arial" pitchFamily="34" charset="0"/>
              </a:rPr>
              <a:t>An All Purpose Medical Facility Management System</a:t>
            </a:r>
            <a:endParaRPr lang="ko-KR" altLang="en-US" sz="2800" b="1" i="1" dirty="0">
              <a:solidFill>
                <a:schemeClr val="bg1"/>
              </a:solidFill>
              <a:latin typeface="+mj-lt"/>
              <a:cs typeface="Arial" pitchFamily="34" charset="0"/>
            </a:endParaRPr>
          </a:p>
          <a:p>
            <a:pPr algn="ctr"/>
            <a:endParaRPr lang="en-US" dirty="0"/>
          </a:p>
        </p:txBody>
      </p:sp>
      <p:sp>
        <p:nvSpPr>
          <p:cNvPr id="9" name="TextBox 8">
            <a:extLst>
              <a:ext uri="{FF2B5EF4-FFF2-40B4-BE49-F238E27FC236}">
                <a16:creationId xmlns="" xmlns:a16="http://schemas.microsoft.com/office/drawing/2014/main" id="{C062103B-F514-4BE9-B5B2-C13878D2FE7C}"/>
              </a:ext>
            </a:extLst>
          </p:cNvPr>
          <p:cNvSpPr txBox="1"/>
          <p:nvPr/>
        </p:nvSpPr>
        <p:spPr>
          <a:xfrm>
            <a:off x="7068312" y="4490752"/>
            <a:ext cx="4362098" cy="461665"/>
          </a:xfrm>
          <a:prstGeom prst="rect">
            <a:avLst/>
          </a:prstGeom>
          <a:noFill/>
        </p:spPr>
        <p:txBody>
          <a:bodyPr wrap="square" rtlCol="0" anchor="ctr">
            <a:spAutoFit/>
          </a:bodyPr>
          <a:lstStyle/>
          <a:p>
            <a:r>
              <a:rPr lang="en-US" altLang="ko-KR" sz="1200" i="1" dirty="0">
                <a:solidFill>
                  <a:schemeClr val="bg1"/>
                </a:solidFill>
                <a:cs typeface="Arial" pitchFamily="34" charset="0"/>
              </a:rPr>
              <a:t>A J-COMPONENT FOR DATA STRUCTURES AND ALGORITHM</a:t>
            </a:r>
            <a:endParaRPr lang="ko-KR" altLang="en-US" sz="1200" i="1" dirty="0">
              <a:solidFill>
                <a:schemeClr val="bg1"/>
              </a:solidFill>
              <a:cs typeface="Arial" pitchFamily="34" charset="0"/>
            </a:endParaRPr>
          </a:p>
        </p:txBody>
      </p:sp>
      <p:sp>
        <p:nvSpPr>
          <p:cNvPr id="39" name="Freeform: Shape 38">
            <a:extLst>
              <a:ext uri="{FF2B5EF4-FFF2-40B4-BE49-F238E27FC236}">
                <a16:creationId xmlns="" xmlns:a16="http://schemas.microsoft.com/office/drawing/2014/main" id="{4AE759A5-DD0F-4F9F-AF96-F4F8F3F058CB}"/>
              </a:ext>
            </a:extLst>
          </p:cNvPr>
          <p:cNvSpPr/>
          <p:nvPr/>
        </p:nvSpPr>
        <p:spPr>
          <a:xfrm>
            <a:off x="1602840" y="980501"/>
            <a:ext cx="4362098" cy="4891489"/>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bg1">
              <a:alpha val="70000"/>
            </a:schemeClr>
          </a:solidFill>
          <a:ln w="3978" cap="flat">
            <a:noFill/>
            <a:prstDash val="solid"/>
            <a:miter/>
          </a:ln>
        </p:spPr>
        <p:txBody>
          <a:bodyPr rtlCol="0" anchor="ctr"/>
          <a:lstStyle/>
          <a:p>
            <a:endParaRPr lang="en-US" dirty="0"/>
          </a:p>
        </p:txBody>
      </p:sp>
      <p:grpSp>
        <p:nvGrpSpPr>
          <p:cNvPr id="40" name="Group 39">
            <a:extLst>
              <a:ext uri="{FF2B5EF4-FFF2-40B4-BE49-F238E27FC236}">
                <a16:creationId xmlns="" xmlns:a16="http://schemas.microsoft.com/office/drawing/2014/main" id="{BD52AC8D-27A0-4AB9-8171-BDD06A95C914}"/>
              </a:ext>
            </a:extLst>
          </p:cNvPr>
          <p:cNvGrpSpPr/>
          <p:nvPr/>
        </p:nvGrpSpPr>
        <p:grpSpPr>
          <a:xfrm>
            <a:off x="2658764" y="2298173"/>
            <a:ext cx="2262816" cy="2261653"/>
            <a:chOff x="4574848" y="1897856"/>
            <a:chExt cx="3028217" cy="3026664"/>
          </a:xfrm>
        </p:grpSpPr>
        <p:sp>
          <p:nvSpPr>
            <p:cNvPr id="41" name="Freeform: Shape 40">
              <a:extLst>
                <a:ext uri="{FF2B5EF4-FFF2-40B4-BE49-F238E27FC236}">
                  <a16:creationId xmlns="" xmlns:a16="http://schemas.microsoft.com/office/drawing/2014/main" id="{49D42D61-E24D-48D9-AF6D-1D0367CCB519}"/>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2" name="Freeform: Shape 41">
              <a:extLst>
                <a:ext uri="{FF2B5EF4-FFF2-40B4-BE49-F238E27FC236}">
                  <a16:creationId xmlns="" xmlns:a16="http://schemas.microsoft.com/office/drawing/2014/main" id="{EA5848C6-1E31-4E03-979A-E6B2224EB96F}"/>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w="9525" cap="flat">
              <a:noFill/>
              <a:prstDash val="solid"/>
              <a:miter/>
            </a:ln>
          </p:spPr>
          <p:txBody>
            <a:bodyPr rtlCol="0" anchor="ctr"/>
            <a:lstStyle/>
            <a:p>
              <a:endParaRPr lang="en-US" dirty="0"/>
            </a:p>
          </p:txBody>
        </p:sp>
      </p:grpSp>
      <p:grpSp>
        <p:nvGrpSpPr>
          <p:cNvPr id="43" name="Group 42">
            <a:extLst>
              <a:ext uri="{FF2B5EF4-FFF2-40B4-BE49-F238E27FC236}">
                <a16:creationId xmlns="" xmlns:a16="http://schemas.microsoft.com/office/drawing/2014/main" id="{A1F6B37E-79DA-49BD-BFE7-818E33325818}"/>
              </a:ext>
            </a:extLst>
          </p:cNvPr>
          <p:cNvGrpSpPr/>
          <p:nvPr/>
        </p:nvGrpSpPr>
        <p:grpSpPr>
          <a:xfrm>
            <a:off x="2635895" y="2838127"/>
            <a:ext cx="2252095" cy="1915252"/>
            <a:chOff x="5467400" y="1368636"/>
            <a:chExt cx="2102262" cy="1787829"/>
          </a:xfrm>
        </p:grpSpPr>
        <p:sp>
          <p:nvSpPr>
            <p:cNvPr id="44" name="Freeform: Shape 43">
              <a:extLst>
                <a:ext uri="{FF2B5EF4-FFF2-40B4-BE49-F238E27FC236}">
                  <a16:creationId xmlns="" xmlns:a16="http://schemas.microsoft.com/office/drawing/2014/main" id="{A0C5D762-9F4E-4E49-8EC0-8C39BDCD261C}"/>
                </a:ext>
              </a:extLst>
            </p:cNvPr>
            <p:cNvSpPr/>
            <p:nvPr/>
          </p:nvSpPr>
          <p:spPr>
            <a:xfrm>
              <a:off x="5840734" y="1698113"/>
              <a:ext cx="1360796" cy="1458352"/>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w="2363"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C3D048C9-6E4D-453A-BED6-749FB2BAD6A1}"/>
                </a:ext>
              </a:extLst>
            </p:cNvPr>
            <p:cNvSpPr/>
            <p:nvPr/>
          </p:nvSpPr>
          <p:spPr>
            <a:xfrm>
              <a:off x="6140175" y="1831513"/>
              <a:ext cx="739990" cy="240771"/>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7B934868-0F44-43BB-891D-CF39407A1337}"/>
                </a:ext>
              </a:extLst>
            </p:cNvPr>
            <p:cNvSpPr/>
            <p:nvPr/>
          </p:nvSpPr>
          <p:spPr>
            <a:xfrm>
              <a:off x="6103790" y="2587045"/>
              <a:ext cx="813535" cy="105701"/>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9CED2DB4-EDE4-4755-B93E-FFF2049F3FCF}"/>
                </a:ext>
              </a:extLst>
            </p:cNvPr>
            <p:cNvSpPr/>
            <p:nvPr/>
          </p:nvSpPr>
          <p:spPr>
            <a:xfrm>
              <a:off x="6137884" y="2444037"/>
              <a:ext cx="757184" cy="106177"/>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A202C8CD-268B-4013-A6D2-9D2232948296}"/>
                </a:ext>
              </a:extLst>
            </p:cNvPr>
            <p:cNvSpPr/>
            <p:nvPr/>
          </p:nvSpPr>
          <p:spPr>
            <a:xfrm>
              <a:off x="6136701" y="2728396"/>
              <a:ext cx="747714" cy="107499"/>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FBFB227D-5631-40EE-AE2F-D988CFFC96D2}"/>
                </a:ext>
              </a:extLst>
            </p:cNvPr>
            <p:cNvSpPr/>
            <p:nvPr/>
          </p:nvSpPr>
          <p:spPr>
            <a:xfrm>
              <a:off x="6146882" y="2834705"/>
              <a:ext cx="716934" cy="108755"/>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3BB2A6DD-4A2C-4AC7-ADF8-4A4125E167A3}"/>
                </a:ext>
              </a:extLst>
            </p:cNvPr>
            <p:cNvSpPr/>
            <p:nvPr/>
          </p:nvSpPr>
          <p:spPr>
            <a:xfrm>
              <a:off x="6192341" y="2963532"/>
              <a:ext cx="626015" cy="10538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F9628007-D43E-4A4A-AE47-254B67A4C5CF}"/>
                </a:ext>
              </a:extLst>
            </p:cNvPr>
            <p:cNvSpPr/>
            <p:nvPr/>
          </p:nvSpPr>
          <p:spPr>
            <a:xfrm>
              <a:off x="6214124" y="2294163"/>
              <a:ext cx="605416" cy="106478"/>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13ED40D7-533A-4B28-9E48-A9B912B158E8}"/>
                </a:ext>
              </a:extLst>
            </p:cNvPr>
            <p:cNvSpPr/>
            <p:nvPr/>
          </p:nvSpPr>
          <p:spPr>
            <a:xfrm>
              <a:off x="6249876" y="2156364"/>
              <a:ext cx="519469" cy="108323"/>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7ABCE39A-1895-49F6-9186-96A87B36355E}"/>
                </a:ext>
              </a:extLst>
            </p:cNvPr>
            <p:cNvSpPr/>
            <p:nvPr/>
          </p:nvSpPr>
          <p:spPr>
            <a:xfrm>
              <a:off x="7039732" y="2315605"/>
              <a:ext cx="48502" cy="126757"/>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47A89648-FA13-4D19-8176-10DA4A12A40A}"/>
                </a:ext>
              </a:extLst>
            </p:cNvPr>
            <p:cNvSpPr/>
            <p:nvPr/>
          </p:nvSpPr>
          <p:spPr>
            <a:xfrm>
              <a:off x="5944700" y="2315513"/>
              <a:ext cx="48039" cy="126806"/>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w="2363"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314F879D-7A8A-47B6-8600-3C7B8CA06144}"/>
                </a:ext>
              </a:extLst>
            </p:cNvPr>
            <p:cNvSpPr/>
            <p:nvPr/>
          </p:nvSpPr>
          <p:spPr>
            <a:xfrm>
              <a:off x="5467400" y="1373372"/>
              <a:ext cx="509519" cy="1038747"/>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519" h="1038747">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w="2363"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EDD817C0-BFAE-4FC4-A812-A194C1C81A08}"/>
                </a:ext>
              </a:extLst>
            </p:cNvPr>
            <p:cNvSpPr/>
            <p:nvPr/>
          </p:nvSpPr>
          <p:spPr>
            <a:xfrm>
              <a:off x="7056507" y="1368636"/>
              <a:ext cx="513155" cy="1043482"/>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 name="connsiteX0" fmla="*/ 191584 w 508727"/>
                <a:gd name="connsiteY0" fmla="*/ 735639 h 1043482"/>
                <a:gd name="connsiteX1" fmla="*/ 293868 w 508727"/>
                <a:gd name="connsiteY1" fmla="*/ 442520 h 1043482"/>
                <a:gd name="connsiteX2" fmla="*/ 390706 w 508727"/>
                <a:gd name="connsiteY2" fmla="*/ 47354 h 1043482"/>
                <a:gd name="connsiteX3" fmla="*/ 376736 w 508727"/>
                <a:gd name="connsiteY3" fmla="*/ 0 h 1043482"/>
                <a:gd name="connsiteX4" fmla="*/ 254564 w 508727"/>
                <a:gd name="connsiteY4" fmla="*/ 468801 h 1043482"/>
                <a:gd name="connsiteX5" fmla="*/ 88116 w 508727"/>
                <a:gd name="connsiteY5" fmla="*/ 858285 h 1043482"/>
                <a:gd name="connsiteX6" fmla="*/ 18980 w 508727"/>
                <a:gd name="connsiteY6" fmla="*/ 968619 h 1043482"/>
                <a:gd name="connsiteX7" fmla="*/ 38 w 508727"/>
                <a:gd name="connsiteY7" fmla="*/ 1008633 h 1043482"/>
                <a:gd name="connsiteX8" fmla="*/ 26556 w 508727"/>
                <a:gd name="connsiteY8" fmla="*/ 1032309 h 1043482"/>
                <a:gd name="connsiteX9" fmla="*/ 124105 w 508727"/>
                <a:gd name="connsiteY9" fmla="*/ 1039886 h 1043482"/>
                <a:gd name="connsiteX10" fmla="*/ 252433 w 508727"/>
                <a:gd name="connsiteY10" fmla="*/ 981404 h 1043482"/>
                <a:gd name="connsiteX11" fmla="*/ 507712 w 508727"/>
                <a:gd name="connsiteY11" fmla="*/ 759573 h 1043482"/>
                <a:gd name="connsiteX12" fmla="*/ 147545 w 508727"/>
                <a:gd name="connsiteY12" fmla="*/ 990875 h 1043482"/>
                <a:gd name="connsiteX13" fmla="*/ 88353 w 508727"/>
                <a:gd name="connsiteY13" fmla="*/ 1005555 h 1043482"/>
                <a:gd name="connsiteX14" fmla="*/ 66333 w 508727"/>
                <a:gd name="connsiteY14" fmla="*/ 972644 h 1043482"/>
                <a:gd name="connsiteX15" fmla="*/ 191584 w 508727"/>
                <a:gd name="connsiteY15" fmla="*/ 735639 h 1043482"/>
                <a:gd name="connsiteX0" fmla="*/ 191584 w 513155"/>
                <a:gd name="connsiteY0" fmla="*/ 735639 h 1043482"/>
                <a:gd name="connsiteX1" fmla="*/ 293868 w 513155"/>
                <a:gd name="connsiteY1" fmla="*/ 442520 h 1043482"/>
                <a:gd name="connsiteX2" fmla="*/ 390706 w 513155"/>
                <a:gd name="connsiteY2" fmla="*/ 47354 h 1043482"/>
                <a:gd name="connsiteX3" fmla="*/ 376736 w 513155"/>
                <a:gd name="connsiteY3" fmla="*/ 0 h 1043482"/>
                <a:gd name="connsiteX4" fmla="*/ 254564 w 513155"/>
                <a:gd name="connsiteY4" fmla="*/ 468801 h 1043482"/>
                <a:gd name="connsiteX5" fmla="*/ 88116 w 513155"/>
                <a:gd name="connsiteY5" fmla="*/ 858285 h 1043482"/>
                <a:gd name="connsiteX6" fmla="*/ 18980 w 513155"/>
                <a:gd name="connsiteY6" fmla="*/ 968619 h 1043482"/>
                <a:gd name="connsiteX7" fmla="*/ 38 w 513155"/>
                <a:gd name="connsiteY7" fmla="*/ 1008633 h 1043482"/>
                <a:gd name="connsiteX8" fmla="*/ 26556 w 513155"/>
                <a:gd name="connsiteY8" fmla="*/ 1032309 h 1043482"/>
                <a:gd name="connsiteX9" fmla="*/ 124105 w 513155"/>
                <a:gd name="connsiteY9" fmla="*/ 1039886 h 1043482"/>
                <a:gd name="connsiteX10" fmla="*/ 479618 w 513155"/>
                <a:gd name="connsiteY10" fmla="*/ 806148 h 1043482"/>
                <a:gd name="connsiteX11" fmla="*/ 507712 w 513155"/>
                <a:gd name="connsiteY11" fmla="*/ 759573 h 1043482"/>
                <a:gd name="connsiteX12" fmla="*/ 147545 w 513155"/>
                <a:gd name="connsiteY12" fmla="*/ 990875 h 1043482"/>
                <a:gd name="connsiteX13" fmla="*/ 88353 w 513155"/>
                <a:gd name="connsiteY13" fmla="*/ 1005555 h 1043482"/>
                <a:gd name="connsiteX14" fmla="*/ 66333 w 513155"/>
                <a:gd name="connsiteY14" fmla="*/ 972644 h 1043482"/>
                <a:gd name="connsiteX15" fmla="*/ 191584 w 513155"/>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155"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
        <p:nvSpPr>
          <p:cNvPr id="57" name="Freeform: Shape 56">
            <a:extLst>
              <a:ext uri="{FF2B5EF4-FFF2-40B4-BE49-F238E27FC236}">
                <a16:creationId xmlns="" xmlns:a16="http://schemas.microsoft.com/office/drawing/2014/main" id="{F6C95FEC-8DC9-429D-BAC1-48FB284ECA4F}"/>
              </a:ext>
            </a:extLst>
          </p:cNvPr>
          <p:cNvSpPr/>
          <p:nvPr/>
        </p:nvSpPr>
        <p:spPr>
          <a:xfrm>
            <a:off x="5194487" y="1933121"/>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AD64E81E-03B1-4C39-A699-3404642697F3}"/>
              </a:ext>
            </a:extLst>
          </p:cNvPr>
          <p:cNvSpPr/>
          <p:nvPr/>
        </p:nvSpPr>
        <p:spPr>
          <a:xfrm>
            <a:off x="2405420" y="1342501"/>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B5B21FD1-5F44-4141-9590-EC1FACD112E6}"/>
              </a:ext>
            </a:extLst>
          </p:cNvPr>
          <p:cNvSpPr/>
          <p:nvPr/>
        </p:nvSpPr>
        <p:spPr>
          <a:xfrm>
            <a:off x="1937985" y="322330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829790ED-1998-468A-97DB-32A7E8782E30}"/>
              </a:ext>
            </a:extLst>
          </p:cNvPr>
          <p:cNvSpPr/>
          <p:nvPr/>
        </p:nvSpPr>
        <p:spPr>
          <a:xfrm>
            <a:off x="1649308" y="5346288"/>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BAEF4C09-F116-470B-AF57-0EF484A81173}"/>
              </a:ext>
            </a:extLst>
          </p:cNvPr>
          <p:cNvSpPr/>
          <p:nvPr/>
        </p:nvSpPr>
        <p:spPr>
          <a:xfrm>
            <a:off x="2757967" y="2643036"/>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E59032A0-12DA-48A5-BFD1-F2F46725D1FE}"/>
              </a:ext>
            </a:extLst>
          </p:cNvPr>
          <p:cNvSpPr/>
          <p:nvPr/>
        </p:nvSpPr>
        <p:spPr>
          <a:xfrm>
            <a:off x="2925313" y="554445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50FE7CBD-DD18-4BCD-85D4-FF1ECCA162FC}"/>
              </a:ext>
            </a:extLst>
          </p:cNvPr>
          <p:cNvSpPr/>
          <p:nvPr/>
        </p:nvSpPr>
        <p:spPr>
          <a:xfrm>
            <a:off x="5433805" y="3722479"/>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DA256877-AF42-492C-AFCF-48D4A2D4BCB9}"/>
              </a:ext>
            </a:extLst>
          </p:cNvPr>
          <p:cNvSpPr/>
          <p:nvPr/>
        </p:nvSpPr>
        <p:spPr>
          <a:xfrm>
            <a:off x="3811343" y="2777751"/>
            <a:ext cx="288309" cy="28060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D1516C3C-857B-4F55-9F7E-8D3E17414810}"/>
              </a:ext>
            </a:extLst>
          </p:cNvPr>
          <p:cNvSpPr/>
          <p:nvPr/>
        </p:nvSpPr>
        <p:spPr>
          <a:xfrm>
            <a:off x="1546692" y="3941597"/>
            <a:ext cx="370898" cy="36098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DD073423-DE79-40CB-B827-3370B9DF17A6}"/>
              </a:ext>
            </a:extLst>
          </p:cNvPr>
          <p:cNvSpPr/>
          <p:nvPr/>
        </p:nvSpPr>
        <p:spPr>
          <a:xfrm>
            <a:off x="4623880" y="5377495"/>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Tree>
    <p:extLst>
      <p:ext uri="{BB962C8B-B14F-4D97-AF65-F5344CB8AC3E}">
        <p14:creationId xmlns="" xmlns:p14="http://schemas.microsoft.com/office/powerpoint/2010/main" val="2173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7905BA41-EE6E-4F80-8636-447F22DD72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848465" y="3298722"/>
            <a:ext cx="8495070" cy="1784402"/>
          </a:xfrm>
        </p:spPr>
        <p:txBody>
          <a:bodyPr anchor="b">
            <a:normAutofit/>
          </a:bodyPr>
          <a:lstStyle/>
          <a:p>
            <a:r>
              <a:rPr lang="en-GB">
                <a:solidFill>
                  <a:srgbClr val="FFFFFF"/>
                </a:solidFill>
                <a:cs typeface="Calibri Light"/>
              </a:rPr>
              <a:t>Medical Management System</a:t>
            </a:r>
          </a:p>
        </p:txBody>
      </p:sp>
      <p:sp>
        <p:nvSpPr>
          <p:cNvPr id="21" name="Oval 20">
            <a:extLst>
              <a:ext uri="{FF2B5EF4-FFF2-40B4-BE49-F238E27FC236}">
                <a16:creationId xmlns:a16="http://schemas.microsoft.com/office/drawing/2014/main" xmlns="" id="{CD7549B2-EE05-4558-8C64-AC46755F2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edical">
            <a:extLst>
              <a:ext uri="{FF2B5EF4-FFF2-40B4-BE49-F238E27FC236}">
                <a16:creationId xmlns:a16="http://schemas.microsoft.com/office/drawing/2014/main" xmlns="" id="{89392536-D87F-42B5-8C95-4AB36112F675}"/>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xmlns="" val="10985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Program Code</a:t>
            </a:r>
            <a:endParaRPr lang="en-US" dirty="0"/>
          </a:p>
        </p:txBody>
      </p:sp>
      <p:sp>
        <p:nvSpPr>
          <p:cNvPr id="4" name="TextBox 3"/>
          <p:cNvSpPr txBox="1"/>
          <p:nvPr/>
        </p:nvSpPr>
        <p:spPr>
          <a:xfrm>
            <a:off x="841248" y="1490472"/>
            <a:ext cx="10186416" cy="646331"/>
          </a:xfrm>
          <a:prstGeom prst="rect">
            <a:avLst/>
          </a:prstGeom>
          <a:noFill/>
        </p:spPr>
        <p:txBody>
          <a:bodyPr wrap="square" rtlCol="0">
            <a:spAutoFit/>
          </a:bodyPr>
          <a:lstStyle/>
          <a:p>
            <a:r>
              <a:rPr lang="en-IN" dirty="0" smtClean="0"/>
              <a:t>Please find code for Medical Management System where we have used Singly Linked List for updating product supplies list: </a:t>
            </a:r>
            <a:endParaRPr lang="en-US" dirty="0"/>
          </a:p>
        </p:txBody>
      </p:sp>
      <p:graphicFrame>
        <p:nvGraphicFramePr>
          <p:cNvPr id="40963" name="Object 3"/>
          <p:cNvGraphicFramePr>
            <a:graphicFrameLocks noChangeAspect="1"/>
          </p:cNvGraphicFramePr>
          <p:nvPr/>
        </p:nvGraphicFramePr>
        <p:xfrm>
          <a:off x="4114927" y="1865630"/>
          <a:ext cx="1431925" cy="439738"/>
        </p:xfrm>
        <a:graphic>
          <a:graphicData uri="http://schemas.openxmlformats.org/presentationml/2006/ole">
            <p:oleObj spid="_x0000_s40963" name="Packager Shell Object" showAsIcon="1" r:id="rId3" imgW="1432080" imgH="439560" progId="Package">
              <p:embed/>
            </p:oleObj>
          </a:graphicData>
        </a:graphic>
      </p:graphicFrame>
      <p:sp>
        <p:nvSpPr>
          <p:cNvPr id="6" name="TextBox 5"/>
          <p:cNvSpPr txBox="1"/>
          <p:nvPr/>
        </p:nvSpPr>
        <p:spPr>
          <a:xfrm>
            <a:off x="978408" y="2816352"/>
            <a:ext cx="10021824" cy="369332"/>
          </a:xfrm>
          <a:prstGeom prst="rect">
            <a:avLst/>
          </a:prstGeom>
          <a:noFill/>
        </p:spPr>
        <p:txBody>
          <a:bodyPr wrap="square" rtlCol="0">
            <a:spAutoFit/>
          </a:bodyPr>
          <a:lstStyle/>
          <a:p>
            <a:r>
              <a:rPr lang="en-IN" dirty="0" smtClean="0"/>
              <a:t>In case of corrupted </a:t>
            </a:r>
            <a:r>
              <a:rPr lang="en-IN" dirty="0" err="1" smtClean="0"/>
              <a:t>file,please</a:t>
            </a:r>
            <a:r>
              <a:rPr lang="en-IN" dirty="0" smtClean="0"/>
              <a:t> refer to the code given below: (Blurred lines is code in font size 1)</a:t>
            </a:r>
            <a:endParaRPr lang="en-US" dirty="0"/>
          </a:p>
        </p:txBody>
      </p:sp>
      <p:sp>
        <p:nvSpPr>
          <p:cNvPr id="7" name="TextBox 6"/>
          <p:cNvSpPr txBox="1"/>
          <p:nvPr/>
        </p:nvSpPr>
        <p:spPr>
          <a:xfrm>
            <a:off x="1161288" y="3200400"/>
            <a:ext cx="10561320" cy="15281106"/>
          </a:xfrm>
          <a:prstGeom prst="rect">
            <a:avLst/>
          </a:prstGeom>
          <a:noFill/>
        </p:spPr>
        <p:txBody>
          <a:bodyPr wrap="square" rtlCol="0">
            <a:spAutoFit/>
          </a:bodyPr>
          <a:lstStyle/>
          <a:p>
            <a:r>
              <a:rPr lang="en-US" sz="100" dirty="0" smtClean="0"/>
              <a:t>#include&lt;</a:t>
            </a:r>
            <a:r>
              <a:rPr lang="en-US" sz="100" dirty="0" err="1" smtClean="0"/>
              <a:t>stdio.h</a:t>
            </a:r>
            <a:r>
              <a:rPr lang="en-US" sz="100" dirty="0" smtClean="0"/>
              <a:t>&gt;</a:t>
            </a:r>
          </a:p>
          <a:p>
            <a:r>
              <a:rPr lang="en-US" sz="100" dirty="0" smtClean="0"/>
              <a:t>#include&lt;</a:t>
            </a:r>
            <a:r>
              <a:rPr lang="en-US" sz="100" dirty="0" err="1" smtClean="0"/>
              <a:t>stdlib.h</a:t>
            </a:r>
            <a:r>
              <a:rPr lang="en-US" sz="100" dirty="0" smtClean="0"/>
              <a:t>&gt;</a:t>
            </a:r>
          </a:p>
          <a:p>
            <a:r>
              <a:rPr lang="en-US" sz="100" dirty="0" smtClean="0"/>
              <a:t>#include&lt;</a:t>
            </a:r>
            <a:r>
              <a:rPr lang="en-US" sz="100" dirty="0" err="1" smtClean="0"/>
              <a:t>conio.h</a:t>
            </a:r>
            <a:r>
              <a:rPr lang="en-US" sz="100" dirty="0" smtClean="0"/>
              <a:t>&gt;</a:t>
            </a:r>
          </a:p>
          <a:p>
            <a:r>
              <a:rPr lang="en-US" sz="100" dirty="0" smtClean="0"/>
              <a:t>#include&lt;</a:t>
            </a:r>
            <a:r>
              <a:rPr lang="en-US" sz="100" dirty="0" err="1" smtClean="0"/>
              <a:t>string.h</a:t>
            </a:r>
            <a:r>
              <a:rPr lang="en-US" sz="100" dirty="0" smtClean="0"/>
              <a:t>&gt;</a:t>
            </a:r>
          </a:p>
          <a:p>
            <a:r>
              <a:rPr lang="en-US" sz="100" dirty="0" smtClean="0"/>
              <a:t>#include&lt;</a:t>
            </a:r>
            <a:r>
              <a:rPr lang="en-US" sz="100" dirty="0" err="1" smtClean="0"/>
              <a:t>windows.h</a:t>
            </a:r>
            <a:r>
              <a:rPr lang="en-US" sz="100" dirty="0" smtClean="0"/>
              <a:t>&gt;</a:t>
            </a:r>
          </a:p>
          <a:p>
            <a:r>
              <a:rPr lang="en-US" sz="100" dirty="0" smtClean="0"/>
              <a:t>#include&lt;</a:t>
            </a:r>
            <a:r>
              <a:rPr lang="en-US" sz="100" dirty="0" err="1" smtClean="0"/>
              <a:t>time.h</a:t>
            </a:r>
            <a:r>
              <a:rPr lang="en-US" sz="100" dirty="0" smtClean="0"/>
              <a:t>&gt;</a:t>
            </a:r>
          </a:p>
          <a:p>
            <a:endParaRPr lang="en-US" sz="100" dirty="0" smtClean="0"/>
          </a:p>
          <a:p>
            <a:endParaRPr lang="en-US" sz="100" dirty="0" smtClean="0"/>
          </a:p>
          <a:p>
            <a:r>
              <a:rPr lang="en-US" sz="100" dirty="0" smtClean="0"/>
              <a:t>///Logic Functions</a:t>
            </a:r>
          </a:p>
          <a:p>
            <a:endParaRPr lang="en-US" sz="100" dirty="0" smtClean="0"/>
          </a:p>
          <a:p>
            <a:r>
              <a:rPr lang="en-US" sz="100" dirty="0" smtClean="0"/>
              <a:t>   /// Update &amp; Insert Function</a:t>
            </a:r>
          </a:p>
          <a:p>
            <a:r>
              <a:rPr lang="en-US" sz="100" dirty="0" smtClean="0"/>
              <a:t>void </a:t>
            </a:r>
            <a:r>
              <a:rPr lang="en-US" sz="100" dirty="0" err="1" smtClean="0"/>
              <a:t>insertfirst</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insertmid</a:t>
            </a:r>
            <a:r>
              <a:rPr lang="en-US" sz="100" dirty="0" smtClean="0"/>
              <a:t>(</a:t>
            </a:r>
            <a:r>
              <a:rPr lang="en-US" sz="100" dirty="0" err="1" smtClean="0"/>
              <a:t>int</a:t>
            </a:r>
            <a:r>
              <a:rPr lang="en-US" sz="100" dirty="0" smtClean="0"/>
              <a:t> pos, </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insertend</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updatesupply</a:t>
            </a:r>
            <a:r>
              <a:rPr lang="en-US" sz="100" dirty="0" smtClean="0"/>
              <a:t>(</a:t>
            </a:r>
            <a:r>
              <a:rPr lang="en-US" sz="100" dirty="0" err="1" smtClean="0"/>
              <a:t>int</a:t>
            </a:r>
            <a:r>
              <a:rPr lang="en-US" sz="100" dirty="0" smtClean="0"/>
              <a:t> </a:t>
            </a:r>
            <a:r>
              <a:rPr lang="en-US" sz="100" dirty="0" err="1" smtClean="0"/>
              <a:t>udata</a:t>
            </a:r>
            <a:r>
              <a:rPr lang="en-US" sz="100" dirty="0" smtClean="0"/>
              <a:t>, </a:t>
            </a:r>
            <a:r>
              <a:rPr lang="en-US" sz="100" dirty="0" err="1" smtClean="0"/>
              <a:t>int</a:t>
            </a:r>
            <a:r>
              <a:rPr lang="en-US" sz="100" dirty="0" smtClean="0"/>
              <a:t> </a:t>
            </a:r>
            <a:r>
              <a:rPr lang="en-US" sz="100" dirty="0" err="1" smtClean="0"/>
              <a:t>uquantity</a:t>
            </a:r>
            <a:r>
              <a:rPr lang="en-US" sz="100" dirty="0" smtClean="0"/>
              <a:t>);</a:t>
            </a:r>
          </a:p>
          <a:p>
            <a:endParaRPr lang="en-US" sz="100" dirty="0" smtClean="0"/>
          </a:p>
          <a:p>
            <a:r>
              <a:rPr lang="en-US" sz="100" dirty="0" smtClean="0"/>
              <a:t>     /// Display Function</a:t>
            </a:r>
          </a:p>
          <a:p>
            <a:r>
              <a:rPr lang="en-US" sz="100" dirty="0" smtClean="0"/>
              <a:t>void </a:t>
            </a:r>
            <a:r>
              <a:rPr lang="en-US" sz="100" dirty="0" err="1" smtClean="0"/>
              <a:t>supplylist</a:t>
            </a:r>
            <a:r>
              <a:rPr lang="en-US" sz="100" dirty="0" smtClean="0"/>
              <a:t>();</a:t>
            </a:r>
          </a:p>
          <a:p>
            <a:r>
              <a:rPr lang="en-US" sz="100" dirty="0" smtClean="0"/>
              <a:t>void </a:t>
            </a:r>
            <a:r>
              <a:rPr lang="en-US" sz="100" dirty="0" err="1" smtClean="0"/>
              <a:t>order_view</a:t>
            </a:r>
            <a:r>
              <a:rPr lang="en-US" sz="100" dirty="0" smtClean="0"/>
              <a:t>(</a:t>
            </a:r>
            <a:r>
              <a:rPr lang="en-US" sz="100" dirty="0" err="1" smtClean="0"/>
              <a:t>int</a:t>
            </a:r>
            <a:r>
              <a:rPr lang="en-US" sz="100" dirty="0" smtClean="0"/>
              <a:t> order, </a:t>
            </a:r>
            <a:r>
              <a:rPr lang="en-US" sz="100" dirty="0" err="1" smtClean="0"/>
              <a:t>int</a:t>
            </a:r>
            <a:r>
              <a:rPr lang="en-US" sz="100" dirty="0" smtClean="0"/>
              <a:t> quantity, </a:t>
            </a:r>
            <a:r>
              <a:rPr lang="en-US" sz="100" dirty="0" err="1" smtClean="0"/>
              <a:t>int</a:t>
            </a:r>
            <a:r>
              <a:rPr lang="en-US" sz="100" dirty="0" smtClean="0"/>
              <a:t> </a:t>
            </a:r>
            <a:r>
              <a:rPr lang="en-US" sz="100" dirty="0" err="1" smtClean="0"/>
              <a:t>or_no</a:t>
            </a:r>
            <a:r>
              <a:rPr lang="en-US" sz="100" dirty="0" smtClean="0"/>
              <a:t>);</a:t>
            </a:r>
          </a:p>
          <a:p>
            <a:r>
              <a:rPr lang="en-US" sz="100" dirty="0" smtClean="0"/>
              <a:t>void </a:t>
            </a:r>
            <a:r>
              <a:rPr lang="en-US" sz="100" dirty="0" err="1" smtClean="0"/>
              <a:t>main_menu</a:t>
            </a:r>
            <a:r>
              <a:rPr lang="en-US" sz="100" dirty="0" smtClean="0"/>
              <a:t>();</a:t>
            </a:r>
          </a:p>
          <a:p>
            <a:endParaRPr lang="en-US" sz="100" dirty="0" smtClean="0"/>
          </a:p>
          <a:p>
            <a:r>
              <a:rPr lang="en-US" sz="100" dirty="0" smtClean="0"/>
              <a:t>    ///Delete &amp; Count Function</a:t>
            </a:r>
          </a:p>
          <a:p>
            <a:r>
              <a:rPr lang="en-US" sz="100" dirty="0" smtClean="0"/>
              <a:t>void </a:t>
            </a:r>
            <a:r>
              <a:rPr lang="en-US" sz="100" dirty="0" err="1" smtClean="0"/>
              <a:t>deletesupply</a:t>
            </a:r>
            <a:r>
              <a:rPr lang="en-US" sz="100" dirty="0" smtClean="0"/>
              <a:t>(</a:t>
            </a:r>
            <a:r>
              <a:rPr lang="en-US" sz="100" dirty="0" err="1" smtClean="0"/>
              <a:t>int</a:t>
            </a:r>
            <a:r>
              <a:rPr lang="en-US" sz="100" dirty="0" smtClean="0"/>
              <a:t> serial);</a:t>
            </a:r>
          </a:p>
          <a:p>
            <a:r>
              <a:rPr lang="en-US" sz="100" dirty="0" err="1" smtClean="0"/>
              <a:t>int</a:t>
            </a:r>
            <a:r>
              <a:rPr lang="en-US" sz="100" dirty="0" smtClean="0"/>
              <a:t> </a:t>
            </a:r>
            <a:r>
              <a:rPr lang="en-US" sz="100" dirty="0" err="1" smtClean="0"/>
              <a:t>countitem</a:t>
            </a:r>
            <a:r>
              <a:rPr lang="en-US" sz="100" dirty="0" smtClean="0"/>
              <a:t>();</a:t>
            </a:r>
          </a:p>
          <a:p>
            <a:endParaRPr lang="en-US" sz="100" dirty="0" smtClean="0"/>
          </a:p>
          <a:p>
            <a:endParaRPr lang="en-US" sz="100" dirty="0" smtClean="0"/>
          </a:p>
          <a:p>
            <a:endParaRPr lang="en-US" sz="100" dirty="0" smtClean="0"/>
          </a:p>
          <a:p>
            <a:endParaRPr lang="en-US" sz="100" dirty="0" smtClean="0"/>
          </a:p>
          <a:p>
            <a:r>
              <a:rPr lang="en-US" sz="100" dirty="0" smtClean="0"/>
              <a:t>///extra design Function</a:t>
            </a:r>
          </a:p>
          <a:p>
            <a:endParaRPr lang="en-US" sz="100" dirty="0" smtClean="0"/>
          </a:p>
          <a:p>
            <a:r>
              <a:rPr lang="en-US" sz="100" dirty="0" smtClean="0"/>
              <a:t>void </a:t>
            </a:r>
            <a:r>
              <a:rPr lang="en-US" sz="100" dirty="0" err="1" smtClean="0"/>
              <a:t>cls</a:t>
            </a:r>
            <a:r>
              <a:rPr lang="en-US" sz="100" dirty="0" smtClean="0"/>
              <a:t>();</a:t>
            </a:r>
          </a:p>
          <a:p>
            <a:r>
              <a:rPr lang="en-US" sz="100" dirty="0" smtClean="0"/>
              <a:t>void echo(char print[]);</a:t>
            </a:r>
          </a:p>
          <a:p>
            <a:r>
              <a:rPr lang="en-US" sz="100" dirty="0" smtClean="0"/>
              <a:t>void </a:t>
            </a:r>
            <a:r>
              <a:rPr lang="en-US" sz="100" dirty="0" err="1" smtClean="0"/>
              <a:t>br</a:t>
            </a:r>
            <a:r>
              <a:rPr lang="en-US" sz="100" dirty="0" smtClean="0"/>
              <a:t>(</a:t>
            </a:r>
            <a:r>
              <a:rPr lang="en-US" sz="100" dirty="0" err="1" smtClean="0"/>
              <a:t>int</a:t>
            </a:r>
            <a:r>
              <a:rPr lang="en-US" sz="100" dirty="0" smtClean="0"/>
              <a:t> line);</a:t>
            </a:r>
          </a:p>
          <a:p>
            <a:r>
              <a:rPr lang="en-US" sz="100" dirty="0" smtClean="0"/>
              <a:t>void pre(</a:t>
            </a:r>
            <a:r>
              <a:rPr lang="en-US" sz="100" dirty="0" err="1" smtClean="0"/>
              <a:t>int</a:t>
            </a:r>
            <a:r>
              <a:rPr lang="en-US" sz="100" dirty="0" smtClean="0"/>
              <a:t> tab);</a:t>
            </a:r>
          </a:p>
          <a:p>
            <a:r>
              <a:rPr lang="en-US" sz="100" dirty="0" smtClean="0"/>
              <a:t>void span(</a:t>
            </a:r>
            <a:r>
              <a:rPr lang="en-US" sz="100" dirty="0" err="1" smtClean="0"/>
              <a:t>int</a:t>
            </a:r>
            <a:r>
              <a:rPr lang="en-US" sz="100" dirty="0" smtClean="0"/>
              <a:t> space);</a:t>
            </a:r>
          </a:p>
          <a:p>
            <a:r>
              <a:rPr lang="en-US" sz="100" dirty="0" smtClean="0"/>
              <a:t>void </a:t>
            </a:r>
            <a:r>
              <a:rPr lang="en-US" sz="100" dirty="0" err="1" smtClean="0"/>
              <a:t>ccolor</a:t>
            </a:r>
            <a:r>
              <a:rPr lang="en-US" sz="100" dirty="0" smtClean="0"/>
              <a:t>(</a:t>
            </a:r>
            <a:r>
              <a:rPr lang="en-US" sz="100" dirty="0" err="1" smtClean="0"/>
              <a:t>int</a:t>
            </a:r>
            <a:r>
              <a:rPr lang="en-US" sz="100" dirty="0" smtClean="0"/>
              <a:t> </a:t>
            </a:r>
            <a:r>
              <a:rPr lang="en-US" sz="100" dirty="0" err="1" smtClean="0"/>
              <a:t>clr</a:t>
            </a:r>
            <a:r>
              <a:rPr lang="en-US" sz="100" dirty="0" smtClean="0"/>
              <a:t>);</a:t>
            </a:r>
          </a:p>
          <a:p>
            <a:r>
              <a:rPr lang="en-US" sz="100" dirty="0" smtClean="0"/>
              <a:t>void </a:t>
            </a:r>
            <a:r>
              <a:rPr lang="en-US" sz="100" dirty="0" err="1" smtClean="0"/>
              <a:t>pwellcome</a:t>
            </a:r>
            <a:r>
              <a:rPr lang="en-US" sz="100" dirty="0" smtClean="0"/>
              <a:t>();</a:t>
            </a:r>
          </a:p>
          <a:p>
            <a:r>
              <a:rPr lang="en-US" sz="100" dirty="0" smtClean="0"/>
              <a:t>void </a:t>
            </a:r>
            <a:r>
              <a:rPr lang="en-US" sz="100" dirty="0" err="1" smtClean="0"/>
              <a:t>loadingbar</a:t>
            </a:r>
            <a:r>
              <a:rPr lang="en-US" sz="100" dirty="0" smtClean="0"/>
              <a:t>();</a:t>
            </a:r>
          </a:p>
          <a:p>
            <a:r>
              <a:rPr lang="en-US" sz="100" dirty="0" smtClean="0"/>
              <a:t>void middle1(void);</a:t>
            </a:r>
          </a:p>
          <a:p>
            <a:r>
              <a:rPr lang="en-US" sz="100" dirty="0" smtClean="0"/>
              <a:t>void middtab1(void);</a:t>
            </a:r>
          </a:p>
          <a:p>
            <a:r>
              <a:rPr lang="en-US" sz="100" dirty="0" smtClean="0"/>
              <a:t>void </a:t>
            </a:r>
            <a:r>
              <a:rPr lang="en-US" sz="100" dirty="0" err="1" smtClean="0"/>
              <a:t>backuploader</a:t>
            </a:r>
            <a:r>
              <a:rPr lang="en-US" sz="100" dirty="0" smtClean="0"/>
              <a:t>(void);</a:t>
            </a:r>
          </a:p>
          <a:p>
            <a:endParaRPr lang="en-US" sz="100" dirty="0" smtClean="0"/>
          </a:p>
          <a:p>
            <a:endParaRPr lang="en-US" sz="100" dirty="0" smtClean="0"/>
          </a:p>
          <a:p>
            <a:r>
              <a:rPr lang="en-US" sz="100" dirty="0" smtClean="0"/>
              <a:t>        ///START Structure Here</a:t>
            </a:r>
          </a:p>
          <a:p>
            <a:endParaRPr lang="en-US" sz="100" dirty="0" smtClean="0"/>
          </a:p>
          <a:p>
            <a:r>
              <a:rPr lang="en-US" sz="100" dirty="0" err="1" smtClean="0"/>
              <a:t>struct</a:t>
            </a:r>
            <a:r>
              <a:rPr lang="en-US" sz="100" dirty="0" smtClean="0"/>
              <a:t> Node{</a:t>
            </a:r>
          </a:p>
          <a:p>
            <a:endParaRPr lang="en-US" sz="100" dirty="0" smtClean="0"/>
          </a:p>
          <a:p>
            <a:r>
              <a:rPr lang="en-US" sz="100" dirty="0" smtClean="0"/>
              <a:t>	char supplies[50];</a:t>
            </a:r>
          </a:p>
          <a:p>
            <a:r>
              <a:rPr lang="en-US" sz="100" dirty="0" smtClean="0"/>
              <a:t>	</a:t>
            </a:r>
            <a:r>
              <a:rPr lang="en-US" sz="100" dirty="0" err="1" smtClean="0"/>
              <a:t>int</a:t>
            </a:r>
            <a:r>
              <a:rPr lang="en-US" sz="100" dirty="0" smtClean="0"/>
              <a:t> quantity;</a:t>
            </a:r>
          </a:p>
          <a:p>
            <a:r>
              <a:rPr lang="en-US" sz="100" dirty="0" smtClean="0"/>
              <a:t>	float price;</a:t>
            </a:r>
          </a:p>
          <a:p>
            <a:r>
              <a:rPr lang="en-US" sz="100" dirty="0" smtClean="0"/>
              <a:t>	</a:t>
            </a:r>
            <a:r>
              <a:rPr lang="en-US" sz="100" dirty="0" err="1" smtClean="0"/>
              <a:t>int</a:t>
            </a:r>
            <a:r>
              <a:rPr lang="en-US" sz="100" dirty="0" smtClean="0"/>
              <a:t> data;</a:t>
            </a:r>
          </a:p>
          <a:p>
            <a:r>
              <a:rPr lang="en-US" sz="100" dirty="0" smtClean="0"/>
              <a:t>	</a:t>
            </a:r>
            <a:r>
              <a:rPr lang="en-US" sz="100" dirty="0" err="1" smtClean="0"/>
              <a:t>struct</a:t>
            </a:r>
            <a:r>
              <a:rPr lang="en-US" sz="100" dirty="0" smtClean="0"/>
              <a:t> Node *next;</a:t>
            </a:r>
          </a:p>
          <a:p>
            <a:endParaRPr lang="en-US" sz="100" dirty="0" smtClean="0"/>
          </a:p>
          <a:p>
            <a:r>
              <a:rPr lang="en-US" sz="100" dirty="0" smtClean="0"/>
              <a:t>};</a:t>
            </a:r>
          </a:p>
          <a:p>
            <a:endParaRPr lang="en-US" sz="100" dirty="0" smtClean="0"/>
          </a:p>
          <a:p>
            <a:r>
              <a:rPr lang="en-US" sz="100" dirty="0" smtClean="0"/>
              <a:t>   ///Global Type</a:t>
            </a:r>
          </a:p>
          <a:p>
            <a:endParaRPr lang="en-US" sz="100" dirty="0" smtClean="0"/>
          </a:p>
          <a:p>
            <a:r>
              <a:rPr lang="en-US" sz="100" dirty="0" err="1" smtClean="0"/>
              <a:t>typedef</a:t>
            </a:r>
            <a:r>
              <a:rPr lang="en-US" sz="100" dirty="0" smtClean="0"/>
              <a:t> </a:t>
            </a:r>
            <a:r>
              <a:rPr lang="en-US" sz="100" dirty="0" err="1" smtClean="0"/>
              <a:t>struct</a:t>
            </a:r>
            <a:r>
              <a:rPr lang="en-US" sz="100" dirty="0" smtClean="0"/>
              <a:t> Node </a:t>
            </a:r>
            <a:r>
              <a:rPr lang="en-US" sz="100" dirty="0" err="1" smtClean="0"/>
              <a:t>node</a:t>
            </a:r>
            <a:r>
              <a:rPr lang="en-US" sz="100" dirty="0" smtClean="0"/>
              <a:t> ;</a:t>
            </a:r>
          </a:p>
          <a:p>
            <a:endParaRPr lang="en-US" sz="100" dirty="0" smtClean="0"/>
          </a:p>
          <a:p>
            <a:r>
              <a:rPr lang="en-US" sz="100" dirty="0" smtClean="0"/>
              <a:t>node *head, *list;</a:t>
            </a:r>
          </a:p>
          <a:p>
            <a:endParaRPr lang="en-US" sz="100" dirty="0" smtClean="0"/>
          </a:p>
          <a:p>
            <a:r>
              <a:rPr lang="en-US" sz="100" dirty="0" err="1" smtClean="0"/>
              <a:t>int</a:t>
            </a:r>
            <a:r>
              <a:rPr lang="en-US" sz="100" dirty="0" smtClean="0"/>
              <a:t> main(){</a:t>
            </a:r>
          </a:p>
          <a:p>
            <a:endParaRPr lang="en-US" sz="100" dirty="0" smtClean="0"/>
          </a:p>
          <a:p>
            <a:r>
              <a:rPr lang="en-US" sz="100" dirty="0" smtClean="0"/>
              <a:t>	</a:t>
            </a:r>
          </a:p>
          <a:p>
            <a:r>
              <a:rPr lang="en-US" sz="100" dirty="0" smtClean="0"/>
              <a:t>	system("mode con: cols=80 lines=30");</a:t>
            </a:r>
          </a:p>
          <a:p>
            <a:endParaRPr lang="en-US" sz="100" dirty="0" smtClean="0"/>
          </a:p>
          <a:p>
            <a:endParaRPr lang="en-US" sz="100" dirty="0" smtClean="0"/>
          </a:p>
          <a:p>
            <a:r>
              <a:rPr lang="en-US" sz="100" dirty="0" smtClean="0"/>
              <a:t>	</a:t>
            </a:r>
            <a:r>
              <a:rPr lang="en-US" sz="100" dirty="0" err="1" smtClean="0"/>
              <a:t>loadingbar</a:t>
            </a:r>
            <a:r>
              <a:rPr lang="en-US" sz="100" dirty="0" smtClean="0"/>
              <a:t>(); </a:t>
            </a:r>
            <a:r>
              <a:rPr lang="en-US" sz="100" dirty="0" err="1" smtClean="0"/>
              <a:t>cls</a:t>
            </a:r>
            <a:r>
              <a:rPr lang="en-US" sz="100" dirty="0" smtClean="0"/>
              <a:t>();</a:t>
            </a:r>
          </a:p>
          <a:p>
            <a:r>
              <a:rPr lang="en-US" sz="100" dirty="0" smtClean="0"/>
              <a:t>	</a:t>
            </a:r>
            <a:r>
              <a:rPr lang="en-US" sz="100" dirty="0" err="1" smtClean="0"/>
              <a:t>pwellcome</a:t>
            </a:r>
            <a:r>
              <a:rPr lang="en-US" sz="100" dirty="0" smtClean="0"/>
              <a:t>();</a:t>
            </a:r>
          </a:p>
          <a:p>
            <a:r>
              <a:rPr lang="en-US" sz="100" dirty="0" smtClean="0"/>
              <a:t>	Sleep(300);</a:t>
            </a:r>
          </a:p>
          <a:p>
            <a:r>
              <a:rPr lang="en-US" sz="100" dirty="0" smtClean="0"/>
              <a:t>	</a:t>
            </a:r>
            <a:r>
              <a:rPr lang="en-US" sz="100" dirty="0" err="1" smtClean="0"/>
              <a:t>cls</a:t>
            </a:r>
            <a:r>
              <a:rPr lang="en-US" sz="100" dirty="0" smtClean="0"/>
              <a:t>();</a:t>
            </a:r>
          </a:p>
          <a:p>
            <a:endParaRPr lang="en-US" sz="100" dirty="0" smtClean="0"/>
          </a:p>
          <a:p>
            <a:r>
              <a:rPr lang="en-US" sz="100" dirty="0" smtClean="0"/>
              <a:t>	</a:t>
            </a:r>
            <a:r>
              <a:rPr lang="en-US" sz="100" dirty="0" err="1" smtClean="0"/>
              <a:t>int</a:t>
            </a:r>
            <a:r>
              <a:rPr lang="en-US" sz="100" dirty="0" smtClean="0"/>
              <a:t> c=0; </a:t>
            </a:r>
            <a:r>
              <a:rPr lang="en-US" sz="100" dirty="0" err="1" smtClean="0"/>
              <a:t>int</a:t>
            </a:r>
            <a:r>
              <a:rPr lang="en-US" sz="100" dirty="0" smtClean="0"/>
              <a:t> any;</a:t>
            </a:r>
          </a:p>
          <a:p>
            <a:r>
              <a:rPr lang="en-US" sz="100" dirty="0" smtClean="0"/>
              <a:t>	</a:t>
            </a:r>
            <a:r>
              <a:rPr lang="en-US" sz="100" dirty="0" err="1" smtClean="0"/>
              <a:t>int</a:t>
            </a:r>
            <a:r>
              <a:rPr lang="en-US" sz="100" dirty="0" smtClean="0"/>
              <a:t> </a:t>
            </a:r>
            <a:r>
              <a:rPr lang="en-US" sz="100" dirty="0" err="1" smtClean="0"/>
              <a:t>cardno</a:t>
            </a:r>
            <a:r>
              <a:rPr lang="en-US" sz="100" dirty="0" smtClean="0"/>
              <a:t>[100];</a:t>
            </a:r>
          </a:p>
          <a:p>
            <a:r>
              <a:rPr lang="en-US" sz="100" dirty="0" smtClean="0"/>
              <a:t>	float </a:t>
            </a:r>
            <a:r>
              <a:rPr lang="en-US" sz="100" dirty="0" err="1" smtClean="0"/>
              <a:t>cardmoney</a:t>
            </a:r>
            <a:r>
              <a:rPr lang="en-US" sz="100" dirty="0" smtClean="0"/>
              <a:t>[100];</a:t>
            </a:r>
          </a:p>
          <a:p>
            <a:r>
              <a:rPr lang="en-US" sz="100" dirty="0" smtClean="0"/>
              <a:t>	float </a:t>
            </a:r>
            <a:r>
              <a:rPr lang="en-US" sz="100" dirty="0" err="1" smtClean="0"/>
              <a:t>totalmoney</a:t>
            </a:r>
            <a:r>
              <a:rPr lang="en-US" sz="100" dirty="0" smtClean="0"/>
              <a:t> = 0;</a:t>
            </a:r>
          </a:p>
          <a:p>
            <a:r>
              <a:rPr lang="en-US" sz="100" dirty="0" smtClean="0"/>
              <a:t>	</a:t>
            </a:r>
            <a:r>
              <a:rPr lang="en-US" sz="100" dirty="0" err="1" smtClean="0"/>
              <a:t>int</a:t>
            </a:r>
            <a:r>
              <a:rPr lang="en-US" sz="100" dirty="0" smtClean="0"/>
              <a:t> </a:t>
            </a:r>
            <a:r>
              <a:rPr lang="en-US" sz="100" dirty="0" err="1" smtClean="0"/>
              <a:t>total_order</a:t>
            </a:r>
            <a:r>
              <a:rPr lang="en-US" sz="100" dirty="0" smtClean="0"/>
              <a:t>[100];</a:t>
            </a:r>
          </a:p>
          <a:p>
            <a:r>
              <a:rPr lang="en-US" sz="100" dirty="0" smtClean="0"/>
              <a:t>	</a:t>
            </a:r>
            <a:r>
              <a:rPr lang="en-US" sz="100" dirty="0" err="1" smtClean="0"/>
              <a:t>int</a:t>
            </a:r>
            <a:r>
              <a:rPr lang="en-US" sz="100" dirty="0" smtClean="0"/>
              <a:t> </a:t>
            </a:r>
            <a:r>
              <a:rPr lang="en-US" sz="100" dirty="0" err="1" smtClean="0"/>
              <a:t>order_quantity</a:t>
            </a:r>
            <a:r>
              <a:rPr lang="en-US" sz="100" dirty="0" smtClean="0"/>
              <a:t>[100];</a:t>
            </a:r>
          </a:p>
          <a:p>
            <a:r>
              <a:rPr lang="en-US" sz="100" dirty="0" smtClean="0"/>
              <a:t>	</a:t>
            </a:r>
            <a:r>
              <a:rPr lang="en-US" sz="100" dirty="0" err="1" smtClean="0"/>
              <a:t>int</a:t>
            </a:r>
            <a:r>
              <a:rPr lang="en-US" sz="100" dirty="0" smtClean="0"/>
              <a:t> order=0;</a:t>
            </a:r>
          </a:p>
          <a:p>
            <a:r>
              <a:rPr lang="en-US" sz="100" dirty="0" smtClean="0"/>
              <a:t>	</a:t>
            </a:r>
            <a:r>
              <a:rPr lang="en-US" sz="100" dirty="0" err="1" smtClean="0"/>
              <a:t>int</a:t>
            </a:r>
            <a:r>
              <a:rPr lang="en-US" sz="100" dirty="0" smtClean="0"/>
              <a:t> </a:t>
            </a:r>
            <a:r>
              <a:rPr lang="en-US" sz="100" dirty="0" err="1" smtClean="0"/>
              <a:t>uquantity</a:t>
            </a:r>
            <a:r>
              <a:rPr lang="en-US" sz="100" dirty="0" smtClean="0"/>
              <a:t>;</a:t>
            </a:r>
          </a:p>
          <a:p>
            <a:r>
              <a:rPr lang="en-US" sz="100" dirty="0" smtClean="0"/>
              <a:t>	</a:t>
            </a:r>
            <a:r>
              <a:rPr lang="en-US" sz="100" dirty="0" err="1" smtClean="0"/>
              <a:t>int</a:t>
            </a:r>
            <a:r>
              <a:rPr lang="en-US" sz="100" dirty="0" smtClean="0"/>
              <a:t> </a:t>
            </a:r>
            <a:r>
              <a:rPr lang="en-US" sz="100" dirty="0" err="1" smtClean="0"/>
              <a:t>citem</a:t>
            </a:r>
            <a:r>
              <a:rPr lang="en-US" sz="100" dirty="0" smtClean="0"/>
              <a:t>;</a:t>
            </a:r>
          </a:p>
          <a:p>
            <a:endParaRPr lang="en-US" sz="100" dirty="0" smtClean="0"/>
          </a:p>
          <a:p>
            <a:r>
              <a:rPr lang="en-US" sz="100" dirty="0" smtClean="0"/>
              <a:t>	head = NULL;</a:t>
            </a:r>
          </a:p>
          <a:p>
            <a:r>
              <a:rPr lang="en-US" sz="100" dirty="0" smtClean="0"/>
              <a:t>	</a:t>
            </a:r>
            <a:r>
              <a:rPr lang="en-US" sz="100" dirty="0" err="1" smtClean="0"/>
              <a:t>insertfirst</a:t>
            </a:r>
            <a:r>
              <a:rPr lang="en-US" sz="100" dirty="0" smtClean="0"/>
              <a:t>(5,"Masks",23,120.23);</a:t>
            </a:r>
          </a:p>
          <a:p>
            <a:r>
              <a:rPr lang="en-US" sz="100" dirty="0" smtClean="0"/>
              <a:t>	</a:t>
            </a:r>
            <a:r>
              <a:rPr lang="en-US" sz="100" dirty="0" err="1" smtClean="0"/>
              <a:t>insertend</a:t>
            </a:r>
            <a:r>
              <a:rPr lang="en-US" sz="100" dirty="0" smtClean="0"/>
              <a:t>(6,"Syringes",13,100.67);</a:t>
            </a:r>
          </a:p>
          <a:p>
            <a:r>
              <a:rPr lang="en-US" sz="100" dirty="0" smtClean="0"/>
              <a:t>	</a:t>
            </a:r>
            <a:r>
              <a:rPr lang="en-US" sz="100" dirty="0" err="1" smtClean="0"/>
              <a:t>insertend</a:t>
            </a:r>
            <a:r>
              <a:rPr lang="en-US" sz="100" dirty="0" smtClean="0"/>
              <a:t>(1,"Cough Syrups",8,720.83);</a:t>
            </a:r>
          </a:p>
          <a:p>
            <a:r>
              <a:rPr lang="en-US" sz="100" dirty="0" smtClean="0"/>
              <a:t>	</a:t>
            </a:r>
            <a:r>
              <a:rPr lang="en-US" sz="100" dirty="0" err="1" smtClean="0"/>
              <a:t>insertend</a:t>
            </a:r>
            <a:r>
              <a:rPr lang="en-US" sz="100" dirty="0" smtClean="0"/>
              <a:t>(2,"First Aid Kits",46,70.23);</a:t>
            </a:r>
          </a:p>
          <a:p>
            <a:r>
              <a:rPr lang="en-US" sz="100" dirty="0" smtClean="0"/>
              <a:t>	</a:t>
            </a:r>
            <a:r>
              <a:rPr lang="en-US" sz="100" dirty="0" err="1" smtClean="0"/>
              <a:t>insertend</a:t>
            </a:r>
            <a:r>
              <a:rPr lang="en-US" sz="100" dirty="0" smtClean="0"/>
              <a:t>(3,"Hazmat Suits",46,70.23);</a:t>
            </a:r>
          </a:p>
          <a:p>
            <a:r>
              <a:rPr lang="en-US" sz="100" dirty="0" smtClean="0"/>
              <a:t>	</a:t>
            </a:r>
            <a:r>
              <a:rPr lang="en-US" sz="100" dirty="0" err="1" smtClean="0"/>
              <a:t>insertend</a:t>
            </a:r>
            <a:r>
              <a:rPr lang="en-US" sz="100" dirty="0" smtClean="0"/>
              <a:t>(4,"Stethoscope",34,60.23);</a:t>
            </a:r>
          </a:p>
          <a:p>
            <a:r>
              <a:rPr lang="en-US" sz="100" dirty="0" smtClean="0"/>
              <a:t>	</a:t>
            </a:r>
            <a:r>
              <a:rPr lang="en-US" sz="100" dirty="0" err="1" smtClean="0"/>
              <a:t>insertend</a:t>
            </a:r>
            <a:r>
              <a:rPr lang="en-US" sz="100" dirty="0" smtClean="0"/>
              <a:t>(7,"Thermometer",7,520.29);</a:t>
            </a:r>
          </a:p>
          <a:p>
            <a:r>
              <a:rPr lang="en-US" sz="100" dirty="0" smtClean="0"/>
              <a:t>	</a:t>
            </a:r>
            <a:r>
              <a:rPr lang="en-US" sz="100" dirty="0" err="1" smtClean="0"/>
              <a:t>insertend</a:t>
            </a:r>
            <a:r>
              <a:rPr lang="en-US" sz="100" dirty="0" smtClean="0"/>
              <a:t>(8,"Antibiotics",121,35.13);</a:t>
            </a:r>
          </a:p>
          <a:p>
            <a:r>
              <a:rPr lang="en-US" sz="100" dirty="0" smtClean="0"/>
              <a:t>	</a:t>
            </a:r>
            <a:r>
              <a:rPr lang="en-US" sz="100" dirty="0" err="1" smtClean="0"/>
              <a:t>insertend</a:t>
            </a:r>
            <a:r>
              <a:rPr lang="en-US" sz="100" dirty="0" smtClean="0"/>
              <a:t>(9,"Antiseptics",73,20.13);</a:t>
            </a:r>
          </a:p>
          <a:p>
            <a:endParaRPr lang="en-US" sz="100" dirty="0" smtClean="0"/>
          </a:p>
          <a:p>
            <a:endParaRPr lang="en-US" sz="100" dirty="0" smtClean="0"/>
          </a:p>
          <a:p>
            <a:endParaRPr lang="en-US" sz="100" dirty="0" smtClean="0"/>
          </a:p>
          <a:p>
            <a:r>
              <a:rPr lang="en-US" sz="100" dirty="0" smtClean="0"/>
              <a:t>	</a:t>
            </a:r>
            <a:r>
              <a:rPr lang="en-US" sz="100" dirty="0" err="1" smtClean="0"/>
              <a:t>mainmenu</a:t>
            </a:r>
            <a:r>
              <a:rPr lang="en-US" sz="100" dirty="0" smtClean="0"/>
              <a:t>:</a:t>
            </a:r>
          </a:p>
          <a:p>
            <a:r>
              <a:rPr lang="en-US" sz="100" dirty="0" smtClean="0"/>
              <a:t>	</a:t>
            </a:r>
            <a:r>
              <a:rPr lang="en-US" sz="100" dirty="0" err="1" smtClean="0"/>
              <a:t>br</a:t>
            </a:r>
            <a:r>
              <a:rPr lang="en-US" sz="100" dirty="0" smtClean="0"/>
              <a:t>(1);</a:t>
            </a:r>
          </a:p>
          <a:p>
            <a:endParaRPr lang="en-US" sz="100" dirty="0" smtClean="0"/>
          </a:p>
          <a:p>
            <a:r>
              <a:rPr lang="en-US" sz="100" dirty="0" smtClean="0"/>
              <a:t>	</a:t>
            </a:r>
            <a:r>
              <a:rPr lang="en-US" sz="100" dirty="0" err="1" smtClean="0"/>
              <a:t>main_menu</a:t>
            </a:r>
            <a:r>
              <a:rPr lang="en-US" sz="100" dirty="0" smtClean="0"/>
              <a:t>();</a:t>
            </a:r>
          </a:p>
          <a:p>
            <a:endParaRPr lang="en-US" sz="100" dirty="0" smtClean="0"/>
          </a:p>
          <a:p>
            <a:r>
              <a:rPr lang="en-US" sz="100" dirty="0" smtClean="0"/>
              <a:t>	</a:t>
            </a:r>
            <a:r>
              <a:rPr lang="en-US" sz="100" dirty="0" err="1" smtClean="0"/>
              <a:t>int</a:t>
            </a:r>
            <a:r>
              <a:rPr lang="en-US" sz="100" dirty="0" smtClean="0"/>
              <a:t> </a:t>
            </a:r>
            <a:r>
              <a:rPr lang="en-US" sz="100" dirty="0" err="1" smtClean="0"/>
              <a:t>main_menu_choice</a:t>
            </a:r>
            <a:r>
              <a:rPr lang="en-US" sz="100" dirty="0" smtClean="0"/>
              <a:t>;</a:t>
            </a:r>
          </a:p>
          <a:p>
            <a:endParaRPr lang="en-US" sz="100" dirty="0" smtClean="0"/>
          </a:p>
          <a:p>
            <a:r>
              <a:rPr lang="en-US" sz="100" dirty="0" smtClean="0"/>
              <a:t>	</a:t>
            </a:r>
            <a:r>
              <a:rPr lang="en-US" sz="100" dirty="0" err="1" smtClean="0"/>
              <a:t>br</a:t>
            </a:r>
            <a:r>
              <a:rPr lang="en-US" sz="100" dirty="0" smtClean="0"/>
              <a:t>(1); pre(4);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d",&amp;main_menu_choice</a:t>
            </a:r>
            <a:r>
              <a:rPr lang="en-US" sz="100" dirty="0" smtClean="0"/>
              <a:t>);</a:t>
            </a:r>
          </a:p>
          <a:p>
            <a:endParaRPr lang="en-US" sz="100" dirty="0" smtClean="0"/>
          </a:p>
          <a:p>
            <a:r>
              <a:rPr lang="en-US" sz="100" dirty="0" smtClean="0"/>
              <a:t>	if((</a:t>
            </a:r>
            <a:r>
              <a:rPr lang="en-US" sz="100" dirty="0" err="1" smtClean="0"/>
              <a:t>main_menu_choice</a:t>
            </a:r>
            <a:r>
              <a:rPr lang="en-US" sz="100" dirty="0" smtClean="0"/>
              <a:t> &gt;=1 &amp;&amp; </a:t>
            </a:r>
            <a:r>
              <a:rPr lang="en-US" sz="100" dirty="0" err="1" smtClean="0"/>
              <a:t>main_menu_choice</a:t>
            </a:r>
            <a:r>
              <a:rPr lang="en-US" sz="100" dirty="0" smtClean="0"/>
              <a:t> &lt;=3)){</a:t>
            </a:r>
          </a:p>
          <a:p>
            <a:endParaRPr lang="en-US" sz="100" dirty="0" smtClean="0"/>
          </a:p>
          <a:p>
            <a:r>
              <a:rPr lang="en-US" sz="100" dirty="0" smtClean="0"/>
              <a:t>		if(</a:t>
            </a:r>
            <a:r>
              <a:rPr lang="en-US" sz="100" dirty="0" err="1" smtClean="0"/>
              <a:t>main_menu_choice</a:t>
            </a:r>
            <a:r>
              <a:rPr lang="en-US" sz="100" dirty="0" smtClean="0"/>
              <a:t> == 1){</a:t>
            </a:r>
          </a:p>
          <a:p>
            <a:endParaRPr lang="en-US" sz="100" dirty="0" smtClean="0"/>
          </a:p>
          <a:p>
            <a:r>
              <a:rPr lang="en-US" sz="100" dirty="0" smtClean="0"/>
              <a:t>			</a:t>
            </a:r>
            <a:r>
              <a:rPr lang="en-US" sz="100" dirty="0" err="1" smtClean="0"/>
              <a:t>supplylist</a:t>
            </a:r>
            <a:r>
              <a:rPr lang="en-US" sz="100" dirty="0" smtClean="0"/>
              <a:t>:</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("=&gt; 0. Main Menu ");</a:t>
            </a:r>
          </a:p>
          <a:p>
            <a:r>
              <a:rPr lang="en-US" sz="100" dirty="0" smtClean="0"/>
              <a:t>			</a:t>
            </a:r>
            <a:r>
              <a:rPr lang="en-US" sz="100" dirty="0" err="1" smtClean="0"/>
              <a:t>supplylist</a:t>
            </a:r>
            <a:r>
              <a:rPr lang="en-US" sz="100" dirty="0" smtClean="0"/>
              <a:t>();</a:t>
            </a:r>
          </a:p>
          <a:p>
            <a:endParaRPr lang="en-US" sz="100" dirty="0" smtClean="0"/>
          </a:p>
          <a:p>
            <a:endParaRPr lang="en-US" sz="100" dirty="0" smtClean="0"/>
          </a:p>
          <a:p>
            <a:r>
              <a:rPr lang="en-US" sz="100" dirty="0" smtClean="0"/>
              <a:t>		}</a:t>
            </a:r>
          </a:p>
          <a:p>
            <a:endParaRPr lang="en-US" sz="100" dirty="0" smtClean="0"/>
          </a:p>
          <a:p>
            <a:r>
              <a:rPr lang="en-US" sz="100" dirty="0" smtClean="0"/>
              <a:t>		else if( </a:t>
            </a:r>
            <a:r>
              <a:rPr lang="en-US" sz="100" dirty="0" err="1" smtClean="0"/>
              <a:t>main_menu_choice</a:t>
            </a:r>
            <a:r>
              <a:rPr lang="en-US" sz="100" dirty="0" smtClean="0"/>
              <a:t> == 2){</a:t>
            </a:r>
          </a:p>
          <a:p>
            <a:endParaRPr lang="en-US" sz="100" dirty="0" smtClean="0"/>
          </a:p>
          <a:p>
            <a:r>
              <a:rPr lang="en-US" sz="100" dirty="0" smtClean="0"/>
              <a:t>			</a:t>
            </a:r>
            <a:r>
              <a:rPr lang="en-US" sz="100" dirty="0" err="1" smtClean="0"/>
              <a:t>adminpanelchoice</a:t>
            </a:r>
            <a:r>
              <a:rPr lang="en-US" sz="100" dirty="0" smtClean="0"/>
              <a:t>:</a:t>
            </a:r>
          </a:p>
          <a:p>
            <a:endParaRPr lang="en-US" sz="100" dirty="0" smtClean="0"/>
          </a:p>
          <a:p>
            <a:r>
              <a:rPr lang="en-US" sz="100" dirty="0" smtClean="0"/>
              <a:t>			</a:t>
            </a:r>
            <a:r>
              <a:rPr lang="en-US" sz="100" dirty="0" err="1" smtClean="0"/>
              <a:t>int</a:t>
            </a:r>
            <a:r>
              <a:rPr lang="en-US" sz="100" dirty="0" smtClean="0"/>
              <a:t> </a:t>
            </a:r>
            <a:r>
              <a:rPr lang="en-US" sz="100" dirty="0" err="1" smtClean="0"/>
              <a:t>admin_panel_choice</a:t>
            </a:r>
            <a:r>
              <a:rPr lang="en-US" sz="100" dirty="0" smtClean="0"/>
              <a:t>;</a:t>
            </a:r>
          </a:p>
          <a:p>
            <a:endParaRPr lang="en-US" sz="100" dirty="0" smtClean="0"/>
          </a:p>
          <a:p>
            <a:r>
              <a:rPr lang="en-US" sz="100" dirty="0" smtClean="0"/>
              <a:t>			</a:t>
            </a:r>
            <a:r>
              <a:rPr lang="en-US" sz="100" dirty="0" err="1" smtClean="0"/>
              <a:t>cls</a:t>
            </a:r>
            <a:r>
              <a:rPr lang="en-US" sz="100" dirty="0" smtClean="0"/>
              <a:t>(); middle1() ;   pre(4);  </a:t>
            </a:r>
            <a:r>
              <a:rPr lang="en-US" sz="100" dirty="0" err="1" smtClean="0"/>
              <a:t>printf</a:t>
            </a:r>
            <a:r>
              <a:rPr lang="en-US" sz="100" dirty="0" smtClean="0"/>
              <a:t>("1. Main Menu\n\n\t"); Sleep(300);</a:t>
            </a:r>
          </a:p>
          <a:p>
            <a:r>
              <a:rPr lang="en-US" sz="100" dirty="0" smtClean="0"/>
              <a:t>			</a:t>
            </a:r>
            <a:r>
              <a:rPr lang="en-US" sz="100" dirty="0" err="1" smtClean="0"/>
              <a:t>printf</a:t>
            </a:r>
            <a:r>
              <a:rPr lang="en-US" sz="100" dirty="0" smtClean="0"/>
              <a:t>("Please Enter Password or ( 1 to Back in Main Menu ) : ");</a:t>
            </a:r>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d",&amp;admin_panel_choice</a:t>
            </a:r>
            <a:r>
              <a:rPr lang="en-US" sz="100" dirty="0" smtClean="0"/>
              <a:t>);</a:t>
            </a:r>
          </a:p>
          <a:p>
            <a:endParaRPr lang="en-US" sz="100" dirty="0" smtClean="0"/>
          </a:p>
          <a:p>
            <a:r>
              <a:rPr lang="en-US" sz="100" dirty="0" smtClean="0"/>
              <a:t>			if(</a:t>
            </a:r>
            <a:r>
              <a:rPr lang="en-US" sz="100" dirty="0" err="1" smtClean="0"/>
              <a:t>admin_panel_choice</a:t>
            </a:r>
            <a:r>
              <a:rPr lang="en-US" sz="100" dirty="0" smtClean="0"/>
              <a:t>==123321){</a:t>
            </a:r>
          </a:p>
          <a:p>
            <a:endParaRPr lang="en-US" sz="100" dirty="0" smtClean="0"/>
          </a:p>
          <a:p>
            <a:endParaRPr lang="en-US" sz="100" dirty="0" smtClean="0"/>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a:t>
            </a:r>
            <a:r>
              <a:rPr lang="en-US" sz="100" dirty="0" err="1" smtClean="0"/>
              <a:t>adminchoise</a:t>
            </a:r>
            <a:r>
              <a:rPr lang="en-US" sz="100" dirty="0" smtClean="0"/>
              <a:t>:</a:t>
            </a:r>
          </a:p>
          <a:p>
            <a:endParaRPr lang="en-US" sz="100" dirty="0" smtClean="0"/>
          </a:p>
          <a:p>
            <a:r>
              <a:rPr lang="en-US" sz="100" dirty="0" smtClean="0"/>
              <a:t>				</a:t>
            </a:r>
            <a:r>
              <a:rPr lang="en-US" sz="100" dirty="0" err="1" smtClean="0"/>
              <a:t>cls</a:t>
            </a:r>
            <a:r>
              <a:rPr lang="en-US" sz="100" dirty="0" smtClean="0"/>
              <a:t>();  </a:t>
            </a:r>
            <a:r>
              <a:rPr lang="en-US" sz="100" dirty="0" err="1" smtClean="0"/>
              <a:t>br</a:t>
            </a:r>
            <a:r>
              <a:rPr lang="en-US" sz="100" dirty="0" smtClean="0"/>
              <a:t>(5); pre(4); echo("You are on Admin </a:t>
            </a:r>
            <a:r>
              <a:rPr lang="en-US" sz="100" dirty="0" err="1" smtClean="0"/>
              <a:t>Pannel</a:t>
            </a:r>
            <a:r>
              <a:rPr lang="en-US" sz="100" dirty="0" smtClean="0"/>
              <a:t>\n\n");</a:t>
            </a:r>
          </a:p>
          <a:p>
            <a:r>
              <a:rPr lang="en-US" sz="100" dirty="0" smtClean="0"/>
              <a:t>				pre(4);</a:t>
            </a:r>
          </a:p>
          <a:p>
            <a:r>
              <a:rPr lang="en-US" sz="100" dirty="0" smtClean="0"/>
              <a:t>				</a:t>
            </a:r>
            <a:r>
              <a:rPr lang="en-US" sz="100" dirty="0" err="1" smtClean="0"/>
              <a:t>printf</a:t>
            </a:r>
            <a:r>
              <a:rPr lang="en-US" sz="100" dirty="0" smtClean="0"/>
              <a:t>(" 1. Total Cash Today \n\n");Sleep(250);pre(4);</a:t>
            </a:r>
          </a:p>
          <a:p>
            <a:r>
              <a:rPr lang="en-US" sz="100" dirty="0" smtClean="0"/>
              <a:t>				</a:t>
            </a:r>
            <a:r>
              <a:rPr lang="en-US" sz="100" dirty="0" err="1" smtClean="0"/>
              <a:t>printf</a:t>
            </a:r>
            <a:r>
              <a:rPr lang="en-US" sz="100" dirty="0" smtClean="0"/>
              <a:t>(" 2. View Card Pay \n\n");Sleep(250);pre(4);</a:t>
            </a:r>
          </a:p>
          <a:p>
            <a:r>
              <a:rPr lang="en-US" sz="100" dirty="0" smtClean="0"/>
              <a:t>				</a:t>
            </a:r>
            <a:r>
              <a:rPr lang="en-US" sz="100" dirty="0" err="1" smtClean="0"/>
              <a:t>printf</a:t>
            </a:r>
            <a:r>
              <a:rPr lang="en-US" sz="100" dirty="0" smtClean="0"/>
              <a:t>(" 3. Add supply \n\n");Sleep(250);pre(4);</a:t>
            </a:r>
          </a:p>
          <a:p>
            <a:r>
              <a:rPr lang="en-US" sz="100" dirty="0" smtClean="0"/>
              <a:t>				</a:t>
            </a:r>
            <a:r>
              <a:rPr lang="en-US" sz="100" dirty="0" err="1" smtClean="0"/>
              <a:t>printf</a:t>
            </a:r>
            <a:r>
              <a:rPr lang="en-US" sz="100" dirty="0" smtClean="0"/>
              <a:t>(" 4. Delete Supply \n\n");Sleep(250);pre(4);</a:t>
            </a:r>
          </a:p>
          <a:p>
            <a:r>
              <a:rPr lang="en-US" sz="100" dirty="0" smtClean="0"/>
              <a:t>				</a:t>
            </a:r>
            <a:r>
              <a:rPr lang="en-US" sz="100" dirty="0" err="1" smtClean="0"/>
              <a:t>printf</a:t>
            </a:r>
            <a:r>
              <a:rPr lang="en-US" sz="100" dirty="0" smtClean="0"/>
              <a:t>(" 5. Instant supply List \n\n");Sleep(250);pre(4);</a:t>
            </a:r>
          </a:p>
          <a:p>
            <a:r>
              <a:rPr lang="en-US" sz="100" dirty="0" smtClean="0"/>
              <a:t>				</a:t>
            </a:r>
            <a:r>
              <a:rPr lang="en-US" sz="100" dirty="0" err="1" smtClean="0"/>
              <a:t>printf</a:t>
            </a:r>
            <a:r>
              <a:rPr lang="en-US" sz="100" dirty="0" smtClean="0"/>
              <a:t>(" 6. Item Counter \n\n");Sleep(250);pre(4);</a:t>
            </a:r>
          </a:p>
          <a:p>
            <a:r>
              <a:rPr lang="en-US" sz="100" dirty="0" smtClean="0"/>
              <a:t>				</a:t>
            </a:r>
            <a:r>
              <a:rPr lang="en-US" sz="100" dirty="0" err="1" smtClean="0"/>
              <a:t>printf</a:t>
            </a:r>
            <a:r>
              <a:rPr lang="en-US" sz="100" dirty="0" smtClean="0"/>
              <a:t>(" 7. Backup System\n\n");Sleep(250);pre(4);</a:t>
            </a:r>
          </a:p>
          <a:p>
            <a:r>
              <a:rPr lang="en-US" sz="100" dirty="0" smtClean="0"/>
              <a:t>				</a:t>
            </a:r>
            <a:r>
              <a:rPr lang="en-US" sz="100" dirty="0" err="1" smtClean="0"/>
              <a:t>printf</a:t>
            </a:r>
            <a:r>
              <a:rPr lang="en-US" sz="100" dirty="0" smtClean="0"/>
              <a:t>(" 8. Instant Order Preview\n\n");Sleep(250);pre(4);</a:t>
            </a:r>
          </a:p>
          <a:p>
            <a:r>
              <a:rPr lang="en-US" sz="100" dirty="0" smtClean="0"/>
              <a:t>				</a:t>
            </a:r>
            <a:r>
              <a:rPr lang="en-US" sz="100" dirty="0" err="1" smtClean="0"/>
              <a:t>printf</a:t>
            </a:r>
            <a:r>
              <a:rPr lang="en-US" sz="100" dirty="0" smtClean="0"/>
              <a:t>(" 0. Main Menu ");Sleep(250);</a:t>
            </a:r>
          </a:p>
          <a:p>
            <a:endParaRPr lang="en-US" sz="100" dirty="0" smtClean="0"/>
          </a:p>
          <a:p>
            <a:r>
              <a:rPr lang="en-US" sz="100" dirty="0" smtClean="0"/>
              <a:t>				</a:t>
            </a:r>
            <a:r>
              <a:rPr lang="en-US" sz="100" dirty="0" err="1" smtClean="0"/>
              <a:t>int</a:t>
            </a:r>
            <a:r>
              <a:rPr lang="en-US" sz="100" dirty="0" smtClean="0"/>
              <a:t> </a:t>
            </a:r>
            <a:r>
              <a:rPr lang="en-US" sz="100" dirty="0" err="1" smtClean="0"/>
              <a:t>adminchoise</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d",&amp;adminchoise</a:t>
            </a:r>
            <a:r>
              <a:rPr lang="en-US" sz="100" dirty="0" smtClean="0"/>
              <a:t>);</a:t>
            </a:r>
          </a:p>
          <a:p>
            <a:endParaRPr lang="en-US" sz="100" dirty="0" smtClean="0"/>
          </a:p>
          <a:p>
            <a:r>
              <a:rPr lang="en-US" sz="100" dirty="0" smtClean="0"/>
              <a:t>				if(</a:t>
            </a:r>
            <a:r>
              <a:rPr lang="en-US" sz="100" dirty="0" err="1" smtClean="0"/>
              <a:t>adminchoise</a:t>
            </a:r>
            <a:r>
              <a:rPr lang="en-US" sz="100" dirty="0" smtClean="0"/>
              <a:t>==1){</a:t>
            </a:r>
          </a:p>
          <a:p>
            <a:endParaRPr lang="en-US" sz="100" dirty="0" smtClean="0"/>
          </a:p>
          <a:p>
            <a:r>
              <a:rPr lang="en-US" sz="100" dirty="0" smtClean="0"/>
              <a:t>					</a:t>
            </a:r>
            <a:r>
              <a:rPr lang="en-US" sz="100" dirty="0" err="1" smtClean="0"/>
              <a:t>cls</a:t>
            </a:r>
            <a:r>
              <a:rPr lang="en-US" sz="100" dirty="0" smtClean="0"/>
              <a:t>();  middle1(); pre(4);   </a:t>
            </a:r>
            <a:r>
              <a:rPr lang="en-US" sz="100" dirty="0" err="1" smtClean="0"/>
              <a:t>printf</a:t>
            </a:r>
            <a:r>
              <a:rPr lang="en-US" sz="100" dirty="0" smtClean="0"/>
              <a:t>("</a:t>
            </a:r>
            <a:r>
              <a:rPr lang="en-US" sz="100" dirty="0" err="1" smtClean="0"/>
              <a:t>Todays</a:t>
            </a:r>
            <a:r>
              <a:rPr lang="en-US" sz="100" dirty="0" smtClean="0"/>
              <a:t> Total Cash : %0.2f  \</a:t>
            </a:r>
            <a:r>
              <a:rPr lang="en-US" sz="100" dirty="0" err="1" smtClean="0"/>
              <a:t>n",totalmoney</a:t>
            </a:r>
            <a:r>
              <a:rPr lang="en-US" sz="100" dirty="0" smtClean="0"/>
              <a:t>);</a:t>
            </a:r>
          </a:p>
          <a:p>
            <a:endParaRPr lang="en-US" sz="100" dirty="0" smtClean="0"/>
          </a:p>
          <a:p>
            <a:r>
              <a:rPr lang="en-US" sz="100" dirty="0" smtClean="0"/>
              <a:t>					Sleep(2000);</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else if(</a:t>
            </a:r>
            <a:r>
              <a:rPr lang="en-US" sz="100" dirty="0" err="1" smtClean="0"/>
              <a:t>adminchoise</a:t>
            </a:r>
            <a:r>
              <a:rPr lang="en-US" sz="100" dirty="0" smtClean="0"/>
              <a:t>==2){</a:t>
            </a:r>
          </a:p>
          <a:p>
            <a:endParaRPr lang="en-US" sz="100" dirty="0" smtClean="0"/>
          </a:p>
          <a:p>
            <a:r>
              <a:rPr lang="en-US" sz="100" dirty="0" smtClean="0"/>
              <a:t>					if(c!=0){</a:t>
            </a:r>
          </a:p>
          <a:p>
            <a:endParaRPr lang="en-US" sz="100" dirty="0" smtClean="0"/>
          </a:p>
          <a:p>
            <a:r>
              <a:rPr lang="en-US" sz="100" dirty="0" smtClean="0"/>
              <a:t>						</a:t>
            </a:r>
            <a:r>
              <a:rPr lang="en-US" sz="100" dirty="0" err="1" smtClean="0"/>
              <a:t>cls</a:t>
            </a:r>
            <a:r>
              <a:rPr lang="en-US" sz="100" dirty="0" smtClean="0"/>
              <a:t>();  </a:t>
            </a:r>
            <a:r>
              <a:rPr lang="en-US" sz="100" dirty="0" err="1" smtClean="0"/>
              <a:t>br</a:t>
            </a:r>
            <a:r>
              <a:rPr lang="en-US" sz="100" dirty="0" smtClean="0"/>
              <a:t>(3); pre(4);</a:t>
            </a:r>
          </a:p>
          <a:p>
            <a:endParaRPr lang="en-US" sz="100" dirty="0" smtClean="0"/>
          </a:p>
          <a:p>
            <a:r>
              <a:rPr lang="en-US" sz="100" dirty="0" smtClean="0"/>
              <a:t>						</a:t>
            </a:r>
            <a:r>
              <a:rPr lang="en-US" sz="100" dirty="0" err="1" smtClean="0"/>
              <a:t>printf</a:t>
            </a:r>
            <a:r>
              <a:rPr lang="en-US" sz="100" dirty="0" smtClean="0"/>
              <a:t>(" ____________________________\n");pre(4);</a:t>
            </a:r>
          </a:p>
          <a:p>
            <a:r>
              <a:rPr lang="en-US" sz="100" dirty="0" smtClean="0"/>
              <a:t>						</a:t>
            </a:r>
            <a:r>
              <a:rPr lang="en-US" sz="100" dirty="0" err="1" smtClean="0"/>
              <a:t>printf</a:t>
            </a:r>
            <a:r>
              <a:rPr lang="en-US" sz="100" dirty="0" smtClean="0"/>
              <a:t>("|   Card NO.   |   Money $   |\n");pre(4);</a:t>
            </a:r>
          </a:p>
          <a:p>
            <a:r>
              <a:rPr lang="en-US" sz="100" dirty="0" smtClean="0"/>
              <a:t>						</a:t>
            </a:r>
            <a:r>
              <a:rPr lang="en-US" sz="100" dirty="0" err="1" smtClean="0"/>
              <a:t>printf</a:t>
            </a:r>
            <a:r>
              <a:rPr lang="en-US" sz="100" dirty="0" smtClean="0"/>
              <a:t>("------------------------------\n");pre(4);</a:t>
            </a:r>
          </a:p>
          <a:p>
            <a:endParaRPr lang="en-US" sz="100" dirty="0" smtClean="0"/>
          </a:p>
          <a:p>
            <a:r>
              <a:rPr lang="en-US" sz="100" dirty="0" smtClean="0"/>
              <a:t>						for(</a:t>
            </a:r>
            <a:r>
              <a:rPr lang="en-US" sz="100" dirty="0" err="1" smtClean="0"/>
              <a:t>int</a:t>
            </a:r>
            <a:r>
              <a:rPr lang="en-US" sz="100" dirty="0" smtClean="0"/>
              <a:t> z=1; z&lt;=</a:t>
            </a:r>
            <a:r>
              <a:rPr lang="en-US" sz="100" dirty="0" err="1" smtClean="0"/>
              <a:t>c;z</a:t>
            </a:r>
            <a:r>
              <a:rPr lang="en-US" sz="100" dirty="0" smtClean="0"/>
              <a:t>++){</a:t>
            </a:r>
          </a:p>
          <a:p>
            <a:endParaRPr lang="en-US" sz="100" dirty="0" smtClean="0"/>
          </a:p>
          <a:p>
            <a:r>
              <a:rPr lang="en-US" sz="100" dirty="0" smtClean="0"/>
              <a:t>							</a:t>
            </a:r>
            <a:r>
              <a:rPr lang="en-US" sz="100" dirty="0" err="1" smtClean="0"/>
              <a:t>printf</a:t>
            </a:r>
            <a:r>
              <a:rPr lang="en-US" sz="100" dirty="0" smtClean="0"/>
              <a:t>("|  %d  | %0.2f |\</a:t>
            </a:r>
            <a:r>
              <a:rPr lang="en-US" sz="100" dirty="0" err="1" smtClean="0"/>
              <a:t>n",cardno</a:t>
            </a:r>
            <a:r>
              <a:rPr lang="en-US" sz="100" dirty="0" smtClean="0"/>
              <a:t>[z],</a:t>
            </a:r>
            <a:r>
              <a:rPr lang="en-US" sz="100" dirty="0" err="1" smtClean="0"/>
              <a:t>cardmoney</a:t>
            </a:r>
            <a:r>
              <a:rPr lang="en-US" sz="100" dirty="0" smtClean="0"/>
              <a:t>[z]);pre(4);</a:t>
            </a:r>
          </a:p>
          <a:p>
            <a:r>
              <a:rPr lang="en-US" sz="100" dirty="0" smtClean="0"/>
              <a:t>							</a:t>
            </a:r>
            <a:r>
              <a:rPr lang="en-US" sz="100" dirty="0" err="1" smtClean="0"/>
              <a:t>printf</a:t>
            </a:r>
            <a:r>
              <a:rPr lang="en-US" sz="100" dirty="0" smtClean="0"/>
              <a:t>("------------------------------\n");pre(4);</a:t>
            </a:r>
          </a:p>
          <a:p>
            <a:r>
              <a:rPr lang="en-US" sz="100" dirty="0" smtClean="0"/>
              <a:t>							Sleep(150);</a:t>
            </a:r>
          </a:p>
          <a:p>
            <a:endParaRPr lang="en-US" sz="100" dirty="0" smtClean="0"/>
          </a:p>
          <a:p>
            <a:r>
              <a:rPr lang="en-US" sz="100" dirty="0" smtClean="0"/>
              <a:t>						}</a:t>
            </a:r>
          </a:p>
          <a:p>
            <a:r>
              <a:rPr lang="en-US" sz="100" dirty="0" smtClean="0"/>
              <a:t>						Sleep(1500);</a:t>
            </a:r>
          </a:p>
          <a:p>
            <a:r>
              <a:rPr lang="en-US" sz="100" dirty="0" smtClean="0"/>
              <a:t>					}</a:t>
            </a:r>
          </a:p>
          <a:p>
            <a:endParaRPr lang="en-US" sz="100" dirty="0" smtClean="0"/>
          </a:p>
          <a:p>
            <a:r>
              <a:rPr lang="en-US" sz="100" dirty="0" smtClean="0"/>
              <a:t>					if(c==0){</a:t>
            </a:r>
          </a:p>
          <a:p>
            <a:endParaRPr lang="en-US" sz="100" dirty="0" smtClean="0"/>
          </a:p>
          <a:p>
            <a:r>
              <a:rPr lang="en-US" sz="100" dirty="0" smtClean="0"/>
              <a:t>						</a:t>
            </a:r>
            <a:r>
              <a:rPr lang="en-US" sz="100" dirty="0" err="1" smtClean="0"/>
              <a:t>cls</a:t>
            </a:r>
            <a:r>
              <a:rPr lang="en-US" sz="100" dirty="0" smtClean="0"/>
              <a:t>();  middle1(); pre(4);</a:t>
            </a:r>
          </a:p>
          <a:p>
            <a:r>
              <a:rPr lang="en-US" sz="100" dirty="0" smtClean="0"/>
              <a:t>					</a:t>
            </a:r>
            <a:r>
              <a:rPr lang="en-US" sz="100" dirty="0" err="1" smtClean="0"/>
              <a:t>printf</a:t>
            </a:r>
            <a:r>
              <a:rPr lang="en-US" sz="100" dirty="0" smtClean="0"/>
              <a:t>("No Card History\n");}</a:t>
            </a:r>
          </a:p>
          <a:p>
            <a:r>
              <a:rPr lang="en-US" sz="100" dirty="0" smtClean="0"/>
              <a:t>					Sleep(1500);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r>
              <a:rPr lang="en-US" sz="100" dirty="0" smtClean="0"/>
              <a:t>				else if(</a:t>
            </a:r>
            <a:r>
              <a:rPr lang="en-US" sz="100" dirty="0" err="1" smtClean="0"/>
              <a:t>adminchoise</a:t>
            </a:r>
            <a:r>
              <a:rPr lang="en-US" sz="100" dirty="0" smtClean="0"/>
              <a:t>==3){</a:t>
            </a:r>
          </a:p>
          <a:p>
            <a:endParaRPr lang="en-US" sz="100" dirty="0" smtClean="0"/>
          </a:p>
          <a:p>
            <a:r>
              <a:rPr lang="en-US" sz="100" dirty="0" smtClean="0"/>
              <a:t>					</a:t>
            </a:r>
            <a:r>
              <a:rPr lang="en-US" sz="100" dirty="0" err="1" smtClean="0"/>
              <a:t>supplyadd</a:t>
            </a:r>
            <a:r>
              <a:rPr lang="en-US" sz="100" dirty="0" smtClean="0"/>
              <a:t>:</a:t>
            </a:r>
          </a:p>
          <a:p>
            <a:r>
              <a:rPr lang="en-US" sz="100" dirty="0" smtClean="0"/>
              <a:t>					</a:t>
            </a:r>
            <a:r>
              <a:rPr lang="en-US" sz="100" dirty="0" err="1" smtClean="0"/>
              <a:t>cls</a:t>
            </a:r>
            <a:r>
              <a:rPr lang="en-US" sz="100" dirty="0" smtClean="0"/>
              <a:t>();</a:t>
            </a:r>
          </a:p>
          <a:p>
            <a:endParaRPr lang="en-US" sz="100" dirty="0" smtClean="0"/>
          </a:p>
          <a:p>
            <a:r>
              <a:rPr lang="en-US" sz="100" dirty="0" smtClean="0"/>
              <a:t>					char </a:t>
            </a:r>
            <a:r>
              <a:rPr lang="en-US" sz="100" dirty="0" err="1" smtClean="0"/>
              <a:t>fsupplies</a:t>
            </a:r>
            <a:r>
              <a:rPr lang="en-US" sz="100" dirty="0" smtClean="0"/>
              <a:t>[25];</a:t>
            </a:r>
          </a:p>
          <a:p>
            <a:r>
              <a:rPr lang="en-US" sz="100" dirty="0" smtClean="0"/>
              <a:t>					</a:t>
            </a:r>
            <a:r>
              <a:rPr lang="en-US" sz="100" dirty="0" err="1" smtClean="0"/>
              <a:t>int</a:t>
            </a:r>
            <a:r>
              <a:rPr lang="en-US" sz="100" dirty="0" smtClean="0"/>
              <a:t> </a:t>
            </a:r>
            <a:r>
              <a:rPr lang="en-US" sz="100" dirty="0" err="1" smtClean="0"/>
              <a:t>fquantity</a:t>
            </a:r>
            <a:r>
              <a:rPr lang="en-US" sz="100" dirty="0" smtClean="0"/>
              <a:t>;</a:t>
            </a:r>
          </a:p>
          <a:p>
            <a:r>
              <a:rPr lang="en-US" sz="100" dirty="0" smtClean="0"/>
              <a:t>					</a:t>
            </a:r>
            <a:r>
              <a:rPr lang="en-US" sz="100" dirty="0" err="1" smtClean="0"/>
              <a:t>int</a:t>
            </a:r>
            <a:r>
              <a:rPr lang="en-US" sz="100" dirty="0" smtClean="0"/>
              <a:t> </a:t>
            </a:r>
            <a:r>
              <a:rPr lang="en-US" sz="100" dirty="0" err="1" smtClean="0"/>
              <a:t>fdata</a:t>
            </a:r>
            <a:r>
              <a:rPr lang="en-US" sz="100" dirty="0" smtClean="0"/>
              <a:t>;</a:t>
            </a:r>
          </a:p>
          <a:p>
            <a:r>
              <a:rPr lang="en-US" sz="100" dirty="0" smtClean="0"/>
              <a:t>					float </a:t>
            </a:r>
            <a:r>
              <a:rPr lang="en-US" sz="100" dirty="0" err="1" smtClean="0"/>
              <a:t>fprice</a:t>
            </a:r>
            <a:r>
              <a:rPr lang="en-US" sz="100" dirty="0" smtClean="0"/>
              <a:t>;</a:t>
            </a:r>
          </a:p>
          <a:p>
            <a:r>
              <a:rPr lang="en-US" sz="100" dirty="0" smtClean="0"/>
              <a:t>					</a:t>
            </a:r>
            <a:r>
              <a:rPr lang="en-US" sz="100" dirty="0" err="1" smtClean="0"/>
              <a:t>int</a:t>
            </a:r>
            <a:r>
              <a:rPr lang="en-US" sz="100" dirty="0" smtClean="0"/>
              <a:t> </a:t>
            </a:r>
            <a:r>
              <a:rPr lang="en-US" sz="100" dirty="0" err="1" smtClean="0"/>
              <a:t>fposi</a:t>
            </a:r>
            <a:r>
              <a:rPr lang="en-US" sz="100" dirty="0" smtClean="0"/>
              <a:t>;</a:t>
            </a:r>
          </a:p>
          <a:p>
            <a:endParaRPr lang="en-US" sz="100" dirty="0" smtClean="0"/>
          </a:p>
          <a:p>
            <a:endParaRPr lang="en-US" sz="100" dirty="0" smtClean="0"/>
          </a:p>
          <a:p>
            <a:r>
              <a:rPr lang="en-US" sz="100" dirty="0" smtClean="0"/>
              <a:t>					</a:t>
            </a:r>
            <a:r>
              <a:rPr lang="en-US" sz="100" dirty="0" err="1" smtClean="0"/>
              <a:t>br</a:t>
            </a:r>
            <a:r>
              <a:rPr lang="en-US" sz="100" dirty="0" smtClean="0"/>
              <a:t>(3);pre(4);      </a:t>
            </a:r>
            <a:r>
              <a:rPr lang="en-US" sz="100" dirty="0" err="1" smtClean="0"/>
              <a:t>printf</a:t>
            </a:r>
            <a:r>
              <a:rPr lang="en-US" sz="100" dirty="0" smtClean="0"/>
              <a:t>(" Enter Supply Name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("%[^\n]</a:t>
            </a:r>
            <a:r>
              <a:rPr lang="en-US" sz="100" dirty="0" err="1" smtClean="0"/>
              <a:t>s",fsupplies</a:t>
            </a:r>
            <a:r>
              <a:rPr lang="en-US" sz="100" dirty="0" smtClean="0"/>
              <a:t>);</a:t>
            </a:r>
          </a:p>
          <a:p>
            <a:r>
              <a:rPr lang="en-US" sz="100" dirty="0" smtClean="0"/>
              <a:t>					</a:t>
            </a:r>
            <a:r>
              <a:rPr lang="en-US" sz="100" dirty="0" err="1" smtClean="0"/>
              <a:t>fquantity</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Quantity :  ");</a:t>
            </a:r>
          </a:p>
          <a:p>
            <a:endParaRPr lang="en-US" sz="100" dirty="0" smtClean="0"/>
          </a:p>
          <a:p>
            <a:r>
              <a:rPr lang="en-US" sz="100" dirty="0" smtClean="0"/>
              <a:t>					</a:t>
            </a:r>
            <a:r>
              <a:rPr lang="en-US" sz="100" dirty="0" err="1" smtClean="0"/>
              <a:t>scanf</a:t>
            </a:r>
            <a:r>
              <a:rPr lang="en-US" sz="100" dirty="0" smtClean="0"/>
              <a:t>("%</a:t>
            </a:r>
            <a:r>
              <a:rPr lang="en-US" sz="100" dirty="0" err="1" smtClean="0"/>
              <a:t>d",&amp;fquantity</a:t>
            </a:r>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supplyserial</a:t>
            </a:r>
            <a:r>
              <a:rPr lang="en-US" sz="100" dirty="0" smtClean="0"/>
              <a:t>:</a:t>
            </a:r>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Serial :  ");</a:t>
            </a:r>
          </a:p>
          <a:p>
            <a:r>
              <a:rPr lang="en-US" sz="100" dirty="0" smtClean="0"/>
              <a:t>                      </a:t>
            </a:r>
            <a:r>
              <a:rPr lang="en-US" sz="100" dirty="0" err="1" smtClean="0"/>
              <a:t>scanf</a:t>
            </a:r>
            <a:r>
              <a:rPr lang="en-US" sz="100" dirty="0" smtClean="0"/>
              <a:t>("%</a:t>
            </a:r>
            <a:r>
              <a:rPr lang="en-US" sz="100" dirty="0" err="1" smtClean="0"/>
              <a:t>d",&amp;fdata</a:t>
            </a:r>
            <a:r>
              <a:rPr lang="en-US" sz="100" dirty="0" smtClean="0"/>
              <a:t>);</a:t>
            </a:r>
          </a:p>
          <a:p>
            <a:r>
              <a:rPr lang="en-US" sz="100" dirty="0" smtClean="0"/>
              <a:t>                            node *exist;</a:t>
            </a:r>
          </a:p>
          <a:p>
            <a:r>
              <a:rPr lang="en-US" sz="100" dirty="0" smtClean="0"/>
              <a:t>                            exist = list;</a:t>
            </a:r>
          </a:p>
          <a:p>
            <a:r>
              <a:rPr lang="en-US" sz="100" dirty="0" smtClean="0"/>
              <a:t>                      while(exist-&gt;data!=</a:t>
            </a:r>
            <a:r>
              <a:rPr lang="en-US" sz="100" dirty="0" err="1" smtClean="0"/>
              <a:t>fdata</a:t>
            </a:r>
            <a:r>
              <a:rPr lang="en-US" sz="100" dirty="0" smtClean="0"/>
              <a:t>){</a:t>
            </a:r>
          </a:p>
          <a:p>
            <a:r>
              <a:rPr lang="en-US" sz="100" dirty="0" smtClean="0"/>
              <a:t>                            if(exist-&gt;next==NULL){</a:t>
            </a:r>
          </a:p>
          <a:p>
            <a:r>
              <a:rPr lang="en-US" sz="100" dirty="0" smtClean="0"/>
              <a:t>                                break;</a:t>
            </a:r>
          </a:p>
          <a:p>
            <a:r>
              <a:rPr lang="en-US" sz="100" dirty="0" smtClean="0"/>
              <a:t>                            }</a:t>
            </a:r>
          </a:p>
          <a:p>
            <a:r>
              <a:rPr lang="en-US" sz="100" dirty="0" smtClean="0"/>
              <a:t>                        exist=exist-&gt;next;</a:t>
            </a:r>
          </a:p>
          <a:p>
            <a:r>
              <a:rPr lang="en-US" sz="100" dirty="0" smtClean="0"/>
              <a:t>                      }</a:t>
            </a:r>
          </a:p>
          <a:p>
            <a:r>
              <a:rPr lang="en-US" sz="100" dirty="0" smtClean="0"/>
              <a:t>                      if(exist-&gt;data==</a:t>
            </a:r>
            <a:r>
              <a:rPr lang="en-US" sz="100" dirty="0" err="1" smtClean="0"/>
              <a:t>fdata</a:t>
            </a:r>
            <a:r>
              <a:rPr lang="en-US" sz="100" dirty="0" smtClean="0"/>
              <a:t>){</a:t>
            </a:r>
          </a:p>
          <a:p>
            <a:r>
              <a:rPr lang="en-US" sz="100" dirty="0" smtClean="0"/>
              <a:t>                       </a:t>
            </a:r>
            <a:r>
              <a:rPr lang="en-US" sz="100" dirty="0" err="1" smtClean="0"/>
              <a:t>cls</a:t>
            </a:r>
            <a:r>
              <a:rPr lang="en-US" sz="100" dirty="0" smtClean="0"/>
              <a:t>(); </a:t>
            </a:r>
            <a:r>
              <a:rPr lang="en-US" sz="100" dirty="0" err="1" smtClean="0"/>
              <a:t>br</a:t>
            </a:r>
            <a:r>
              <a:rPr lang="en-US" sz="100" dirty="0" smtClean="0"/>
              <a:t>(5);pre(3);  </a:t>
            </a:r>
            <a:r>
              <a:rPr lang="en-US" sz="100" dirty="0" err="1" smtClean="0"/>
              <a:t>printf</a:t>
            </a:r>
            <a:r>
              <a:rPr lang="en-US" sz="100" dirty="0" smtClean="0"/>
              <a:t>(" Supply Serial Already Exist, Please Re-Enter  "); Sleep(2000);</a:t>
            </a:r>
          </a:p>
          <a:p>
            <a:r>
              <a:rPr lang="en-US" sz="100" dirty="0" smtClean="0"/>
              <a:t>                       </a:t>
            </a:r>
            <a:r>
              <a:rPr lang="en-US" sz="100" dirty="0" err="1" smtClean="0"/>
              <a:t>goto</a:t>
            </a:r>
            <a:r>
              <a:rPr lang="en-US" sz="100" dirty="0" smtClean="0"/>
              <a:t> </a:t>
            </a:r>
            <a:r>
              <a:rPr lang="en-US" sz="100" dirty="0" err="1" smtClean="0"/>
              <a:t>supplyserial</a:t>
            </a:r>
            <a:r>
              <a:rPr lang="en-US" sz="100" dirty="0" smtClean="0"/>
              <a:t>;</a:t>
            </a:r>
          </a:p>
          <a:p>
            <a:r>
              <a:rPr lang="en-US" sz="100" dirty="0" smtClean="0"/>
              <a:t>                      }</a:t>
            </a:r>
          </a:p>
          <a:p>
            <a:endParaRPr lang="en-US" sz="100" dirty="0" smtClean="0"/>
          </a:p>
          <a:p>
            <a:r>
              <a:rPr lang="en-US" sz="100" dirty="0" smtClean="0"/>
              <a:t>                    </a:t>
            </a:r>
            <a:r>
              <a:rPr lang="en-US" sz="100" dirty="0" err="1" smtClean="0"/>
              <a:t>fprice</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Price :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scanf</a:t>
            </a:r>
            <a:r>
              <a:rPr lang="en-US" sz="100" dirty="0" smtClean="0"/>
              <a:t>("%</a:t>
            </a:r>
            <a:r>
              <a:rPr lang="en-US" sz="100" dirty="0" err="1" smtClean="0"/>
              <a:t>f",&amp;fprice</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a:t>
            </a:r>
            <a:r>
              <a:rPr lang="en-US" sz="100" dirty="0" err="1" smtClean="0"/>
              <a:t>Submiting</a:t>
            </a:r>
            <a:r>
              <a:rPr lang="en-US" sz="100" dirty="0" smtClean="0"/>
              <a:t> your data");for(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.");Sleep(500);}</a:t>
            </a:r>
          </a:p>
          <a:p>
            <a:endParaRPr lang="en-US" sz="100" dirty="0" smtClean="0"/>
          </a:p>
          <a:p>
            <a:endParaRPr lang="en-US" sz="100" dirty="0" smtClean="0"/>
          </a:p>
          <a:p>
            <a:r>
              <a:rPr lang="en-US" sz="100" dirty="0" smtClean="0"/>
              <a:t>					</a:t>
            </a:r>
            <a:r>
              <a:rPr lang="en-US" sz="100" dirty="0" err="1" smtClean="0"/>
              <a:t>insertend</a:t>
            </a:r>
            <a:r>
              <a:rPr lang="en-US" sz="100" dirty="0" smtClean="0"/>
              <a:t>(</a:t>
            </a:r>
            <a:r>
              <a:rPr lang="en-US" sz="100" dirty="0" err="1" smtClean="0"/>
              <a:t>fdata,fsupplies,fquantity,fprice</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("Adding supply  </a:t>
            </a:r>
            <a:r>
              <a:rPr lang="en-US" sz="100" dirty="0" err="1" smtClean="0"/>
              <a:t>Successfull</a:t>
            </a:r>
            <a:r>
              <a:rPr lang="en-US" sz="100" dirty="0" smtClean="0"/>
              <a:t>....\n");</a:t>
            </a:r>
          </a:p>
          <a:p>
            <a:endParaRPr lang="en-US" sz="100" dirty="0" smtClean="0"/>
          </a:p>
          <a:p>
            <a:r>
              <a:rPr lang="en-US" sz="100" dirty="0" smtClean="0"/>
              <a:t>					Sleep(2000);</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r>
              <a:rPr lang="en-US" sz="100" dirty="0" smtClean="0"/>
              <a:t>				else if(</a:t>
            </a:r>
            <a:r>
              <a:rPr lang="en-US" sz="100" dirty="0" err="1" smtClean="0"/>
              <a:t>adminchoise</a:t>
            </a:r>
            <a:r>
              <a:rPr lang="en-US" sz="100" dirty="0" smtClean="0"/>
              <a:t>==4){</a:t>
            </a:r>
          </a:p>
          <a:p>
            <a:endParaRPr lang="en-US" sz="100" dirty="0" smtClean="0"/>
          </a:p>
          <a:p>
            <a:r>
              <a:rPr lang="en-US" sz="100" dirty="0" smtClean="0"/>
              <a:t>					</a:t>
            </a:r>
            <a:r>
              <a:rPr lang="en-US" sz="100" dirty="0" err="1" smtClean="0"/>
              <a:t>cls</a:t>
            </a:r>
            <a:r>
              <a:rPr lang="en-US" sz="100" dirty="0" smtClean="0"/>
              <a:t>();</a:t>
            </a:r>
          </a:p>
          <a:p>
            <a:r>
              <a:rPr lang="en-US" sz="100" dirty="0" smtClean="0"/>
              <a:t>					middle1();pre(2);</a:t>
            </a:r>
          </a:p>
          <a:p>
            <a:r>
              <a:rPr lang="en-US" sz="100" dirty="0" smtClean="0"/>
              <a:t>					</a:t>
            </a:r>
            <a:r>
              <a:rPr lang="en-US" sz="100" dirty="0" err="1" smtClean="0"/>
              <a:t>printf</a:t>
            </a:r>
            <a:r>
              <a:rPr lang="en-US" sz="100" dirty="0" smtClean="0"/>
              <a:t>("Enter Serial No of the supply To Delete : ");</a:t>
            </a:r>
          </a:p>
          <a:p>
            <a:r>
              <a:rPr lang="en-US" sz="100" dirty="0" smtClean="0"/>
              <a:t>					</a:t>
            </a:r>
            <a:r>
              <a:rPr lang="en-US" sz="100" dirty="0" err="1" smtClean="0"/>
              <a:t>fdelete</a:t>
            </a:r>
            <a:r>
              <a:rPr lang="en-US" sz="100" dirty="0" smtClean="0"/>
              <a:t>:</a:t>
            </a:r>
          </a:p>
          <a:p>
            <a:r>
              <a:rPr lang="en-US" sz="100" dirty="0" smtClean="0"/>
              <a:t>					</a:t>
            </a:r>
            <a:r>
              <a:rPr lang="en-US" sz="100" dirty="0" err="1" smtClean="0"/>
              <a:t>int</a:t>
            </a:r>
            <a:r>
              <a:rPr lang="en-US" sz="100" dirty="0" smtClean="0"/>
              <a:t> </a:t>
            </a:r>
            <a:r>
              <a:rPr lang="en-US" sz="100" dirty="0" err="1" smtClean="0"/>
              <a:t>fdelete</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d",&amp;fdelete</a:t>
            </a:r>
            <a:r>
              <a:rPr lang="en-US" sz="100" dirty="0" smtClean="0"/>
              <a:t>);</a:t>
            </a:r>
          </a:p>
          <a:p>
            <a:r>
              <a:rPr lang="en-US" sz="100" dirty="0" smtClean="0"/>
              <a:t>					node *temp;</a:t>
            </a:r>
          </a:p>
          <a:p>
            <a:r>
              <a:rPr lang="en-US" sz="100" dirty="0" smtClean="0"/>
              <a:t>					temp=list;</a:t>
            </a:r>
          </a:p>
          <a:p>
            <a:r>
              <a:rPr lang="en-US" sz="100" dirty="0" smtClean="0"/>
              <a:t>					while(temp-&gt;data != </a:t>
            </a:r>
            <a:r>
              <a:rPr lang="en-US" sz="100" dirty="0" err="1" smtClean="0"/>
              <a:t>fdelete</a:t>
            </a:r>
            <a:r>
              <a:rPr lang="en-US" sz="100" dirty="0" smtClean="0"/>
              <a:t>){</a:t>
            </a:r>
          </a:p>
          <a:p>
            <a:r>
              <a:rPr lang="en-US" sz="100" dirty="0" smtClean="0"/>
              <a:t>						temp = temp-&gt;next;</a:t>
            </a:r>
          </a:p>
          <a:p>
            <a:r>
              <a:rPr lang="en-US" sz="100" dirty="0" smtClean="0"/>
              <a:t>					}</a:t>
            </a:r>
          </a:p>
          <a:p>
            <a:r>
              <a:rPr lang="en-US" sz="100" dirty="0" smtClean="0"/>
              <a:t>					if(temp-&gt;data==</a:t>
            </a:r>
            <a:r>
              <a:rPr lang="en-US" sz="100" dirty="0" err="1" smtClean="0"/>
              <a:t>fdelete</a:t>
            </a:r>
            <a:r>
              <a:rPr lang="en-US" sz="100" dirty="0" smtClean="0"/>
              <a:t>){</a:t>
            </a:r>
          </a:p>
          <a:p>
            <a:r>
              <a:rPr lang="en-US" sz="100" dirty="0" smtClean="0"/>
              <a:t>						</a:t>
            </a:r>
            <a:r>
              <a:rPr lang="en-US" sz="100" dirty="0" err="1" smtClean="0"/>
              <a:t>deletesupply</a:t>
            </a:r>
            <a:r>
              <a:rPr lang="en-US" sz="100" dirty="0" smtClean="0"/>
              <a:t>(</a:t>
            </a:r>
            <a:r>
              <a:rPr lang="en-US" sz="100" dirty="0" err="1" smtClean="0"/>
              <a:t>fdelete</a:t>
            </a:r>
            <a:r>
              <a:rPr lang="en-US" sz="100" dirty="0" smtClean="0"/>
              <a:t>);</a:t>
            </a:r>
          </a:p>
          <a:p>
            <a:r>
              <a:rPr lang="en-US" sz="100" dirty="0" smtClean="0"/>
              <a:t>					}</a:t>
            </a:r>
          </a:p>
          <a:p>
            <a:r>
              <a:rPr lang="en-US" sz="100" dirty="0" smtClean="0"/>
              <a:t>					else{</a:t>
            </a:r>
          </a:p>
          <a:p>
            <a:r>
              <a:rPr lang="en-US" sz="100" dirty="0" smtClean="0"/>
              <a:t>						</a:t>
            </a:r>
            <a:r>
              <a:rPr lang="en-US" sz="100" dirty="0" err="1" smtClean="0"/>
              <a:t>br</a:t>
            </a:r>
            <a:r>
              <a:rPr lang="en-US" sz="100" dirty="0" smtClean="0"/>
              <a:t>(2); pre(2); </a:t>
            </a:r>
            <a:r>
              <a:rPr lang="en-US" sz="100" dirty="0" err="1" smtClean="0"/>
              <a:t>printf</a:t>
            </a:r>
            <a:r>
              <a:rPr lang="en-US" sz="100" dirty="0" smtClean="0"/>
              <a:t>("Please Enter Correct Number :  "); Sleep(500);</a:t>
            </a:r>
          </a:p>
          <a:p>
            <a:r>
              <a:rPr lang="en-US" sz="100" dirty="0" smtClean="0"/>
              <a:t>						</a:t>
            </a:r>
            <a:r>
              <a:rPr lang="en-US" sz="100" dirty="0" err="1" smtClean="0"/>
              <a:t>goto</a:t>
            </a:r>
            <a:r>
              <a:rPr lang="en-US" sz="100" dirty="0" smtClean="0"/>
              <a:t> </a:t>
            </a:r>
            <a:r>
              <a:rPr lang="en-US" sz="100" dirty="0" err="1" smtClean="0"/>
              <a:t>fdelete</a:t>
            </a:r>
            <a:r>
              <a:rPr lang="en-US" sz="100" dirty="0" smtClean="0"/>
              <a:t>;</a:t>
            </a:r>
          </a:p>
          <a:p>
            <a:r>
              <a:rPr lang="en-US" sz="100" dirty="0" smtClean="0"/>
              <a:t>					}</a:t>
            </a:r>
          </a:p>
          <a:p>
            <a:endParaRPr lang="en-US" sz="100" dirty="0" smtClean="0"/>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r>
              <a:rPr lang="en-US" sz="100" dirty="0" smtClean="0"/>
              <a:t>				else if(</a:t>
            </a:r>
            <a:r>
              <a:rPr lang="en-US" sz="100" dirty="0" err="1" smtClean="0"/>
              <a:t>adminchoise</a:t>
            </a:r>
            <a:r>
              <a:rPr lang="en-US" sz="100" dirty="0" smtClean="0"/>
              <a:t>==5){</a:t>
            </a:r>
          </a:p>
          <a:p>
            <a:endParaRPr lang="en-US" sz="100" dirty="0" smtClean="0"/>
          </a:p>
          <a:p>
            <a:r>
              <a:rPr lang="en-US" sz="100" dirty="0" smtClean="0"/>
              <a:t>					</a:t>
            </a:r>
            <a:r>
              <a:rPr lang="en-US" sz="100" dirty="0" err="1" smtClean="0"/>
              <a:t>cls</a:t>
            </a:r>
            <a:r>
              <a:rPr lang="en-US" sz="100" dirty="0" smtClean="0"/>
              <a:t>();    </a:t>
            </a:r>
            <a:r>
              <a:rPr lang="en-US" sz="100" dirty="0" err="1" smtClean="0"/>
              <a:t>supplylist</a:t>
            </a:r>
            <a:r>
              <a:rPr lang="en-US" sz="100" dirty="0" smtClean="0"/>
              <a:t>(); Sleep(1000);</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("1. &lt;-- back  \n\n");pre(5);</a:t>
            </a:r>
          </a:p>
          <a:p>
            <a:endParaRPr lang="en-US" sz="100" dirty="0" smtClean="0"/>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d",&amp;any</a:t>
            </a:r>
            <a:r>
              <a:rPr lang="en-US" sz="100" dirty="0" smtClean="0"/>
              <a:t>);</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endParaRPr lang="en-US" sz="100" dirty="0" smtClean="0"/>
          </a:p>
          <a:p>
            <a:r>
              <a:rPr lang="en-US" sz="100" dirty="0" smtClean="0"/>
              <a:t>				else if(</a:t>
            </a:r>
            <a:r>
              <a:rPr lang="en-US" sz="100" dirty="0" err="1" smtClean="0"/>
              <a:t>adminchoise</a:t>
            </a:r>
            <a:r>
              <a:rPr lang="en-US" sz="100" dirty="0" smtClean="0"/>
              <a:t>==6){</a:t>
            </a:r>
          </a:p>
          <a:p>
            <a:endParaRPr lang="en-US" sz="100" dirty="0" smtClean="0"/>
          </a:p>
          <a:p>
            <a:r>
              <a:rPr lang="en-US" sz="100" dirty="0" smtClean="0"/>
              <a:t>					</a:t>
            </a:r>
            <a:r>
              <a:rPr lang="en-US" sz="100" dirty="0" err="1" smtClean="0"/>
              <a:t>citem</a:t>
            </a:r>
            <a:r>
              <a:rPr lang="en-US" sz="100" dirty="0" smtClean="0"/>
              <a:t> = </a:t>
            </a:r>
            <a:r>
              <a:rPr lang="en-US" sz="100" dirty="0" err="1" smtClean="0"/>
              <a:t>countitem</a:t>
            </a:r>
            <a:r>
              <a:rPr lang="en-US" sz="100" dirty="0" smtClean="0"/>
              <a:t>();</a:t>
            </a:r>
          </a:p>
          <a:p>
            <a:r>
              <a:rPr lang="en-US" sz="100" dirty="0" smtClean="0"/>
              <a:t>					</a:t>
            </a:r>
            <a:r>
              <a:rPr lang="en-US" sz="100" dirty="0" err="1" smtClean="0"/>
              <a:t>cls</a:t>
            </a:r>
            <a:r>
              <a:rPr lang="en-US" sz="100" dirty="0" smtClean="0"/>
              <a:t>();</a:t>
            </a:r>
          </a:p>
          <a:p>
            <a:r>
              <a:rPr lang="en-US" sz="100" dirty="0" smtClean="0"/>
              <a:t>					for(</a:t>
            </a:r>
            <a:r>
              <a:rPr lang="en-US" sz="100" dirty="0" err="1" smtClean="0"/>
              <a:t>int</a:t>
            </a:r>
            <a:r>
              <a:rPr lang="en-US" sz="100" dirty="0" smtClean="0"/>
              <a:t> </a:t>
            </a:r>
            <a:r>
              <a:rPr lang="en-US" sz="100" dirty="0" err="1" smtClean="0"/>
              <a:t>cs</a:t>
            </a:r>
            <a:r>
              <a:rPr lang="en-US" sz="100" dirty="0" smtClean="0"/>
              <a:t>=1;cs&lt;=</a:t>
            </a:r>
            <a:r>
              <a:rPr lang="en-US" sz="100" dirty="0" err="1" smtClean="0"/>
              <a:t>citem;cs</a:t>
            </a:r>
            <a:r>
              <a:rPr lang="en-US" sz="100" dirty="0" smtClean="0"/>
              <a:t>++){</a:t>
            </a:r>
          </a:p>
          <a:p>
            <a:r>
              <a:rPr lang="en-US" sz="100" dirty="0" smtClean="0"/>
              <a:t>						middle1(); pre(4);</a:t>
            </a:r>
          </a:p>
          <a:p>
            <a:r>
              <a:rPr lang="en-US" sz="100" dirty="0" smtClean="0"/>
              <a:t>						</a:t>
            </a:r>
            <a:r>
              <a:rPr lang="en-US" sz="100" dirty="0" err="1" smtClean="0"/>
              <a:t>printf</a:t>
            </a:r>
            <a:r>
              <a:rPr lang="en-US" sz="100" dirty="0" smtClean="0"/>
              <a:t>("Item Counting ");</a:t>
            </a:r>
          </a:p>
          <a:p>
            <a:r>
              <a:rPr lang="en-US" sz="100" dirty="0" smtClean="0"/>
              <a:t>						</a:t>
            </a:r>
            <a:r>
              <a:rPr lang="en-US" sz="100" dirty="0" err="1" smtClean="0"/>
              <a:t>printf</a:t>
            </a:r>
            <a:r>
              <a:rPr lang="en-US" sz="100" dirty="0" smtClean="0"/>
              <a:t>(" %d ",</a:t>
            </a:r>
            <a:r>
              <a:rPr lang="en-US" sz="100" dirty="0" err="1" smtClean="0"/>
              <a:t>cs</a:t>
            </a:r>
            <a:r>
              <a:rPr lang="en-US" sz="100" dirty="0" smtClean="0"/>
              <a:t>);</a:t>
            </a:r>
          </a:p>
          <a:p>
            <a:r>
              <a:rPr lang="en-US" sz="100" dirty="0" smtClean="0"/>
              <a:t>						Sleep(150);</a:t>
            </a:r>
          </a:p>
          <a:p>
            <a:r>
              <a:rPr lang="en-US" sz="100" dirty="0" smtClean="0"/>
              <a:t>						</a:t>
            </a:r>
            <a:r>
              <a:rPr lang="en-US" sz="100" dirty="0" err="1" smtClean="0"/>
              <a:t>cls</a:t>
            </a:r>
            <a:r>
              <a:rPr lang="en-US" sz="100" dirty="0" smtClean="0"/>
              <a:t>();</a:t>
            </a:r>
          </a:p>
          <a:p>
            <a:r>
              <a:rPr lang="en-US" sz="100" dirty="0" smtClean="0"/>
              <a:t>					}</a:t>
            </a:r>
          </a:p>
          <a:p>
            <a:r>
              <a:rPr lang="en-US" sz="100" dirty="0" smtClean="0"/>
              <a:t>					</a:t>
            </a:r>
            <a:r>
              <a:rPr lang="en-US" sz="100" dirty="0" err="1" smtClean="0"/>
              <a:t>cls</a:t>
            </a:r>
            <a:r>
              <a:rPr lang="en-US" sz="100" dirty="0" smtClean="0"/>
              <a:t>();</a:t>
            </a:r>
          </a:p>
          <a:p>
            <a:r>
              <a:rPr lang="en-US" sz="100" dirty="0" smtClean="0"/>
              <a:t>					middle1();pre(4);</a:t>
            </a:r>
          </a:p>
          <a:p>
            <a:r>
              <a:rPr lang="en-US" sz="100" dirty="0" smtClean="0"/>
              <a:t>					</a:t>
            </a:r>
            <a:r>
              <a:rPr lang="en-US" sz="100" dirty="0" err="1" smtClean="0"/>
              <a:t>printf</a:t>
            </a:r>
            <a:r>
              <a:rPr lang="en-US" sz="100" dirty="0" smtClean="0"/>
              <a:t>("Total Supply Item is --&gt; %d  \</a:t>
            </a:r>
            <a:r>
              <a:rPr lang="en-US" sz="100" dirty="0" err="1" smtClean="0"/>
              <a:t>n",citem</a:t>
            </a:r>
            <a:r>
              <a:rPr lang="en-US" sz="100" dirty="0" smtClean="0"/>
              <a:t>); Sleep(2000);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endParaRPr lang="en-US" sz="100" dirty="0" smtClean="0"/>
          </a:p>
          <a:p>
            <a:r>
              <a:rPr lang="en-US" sz="100" dirty="0" smtClean="0"/>
              <a:t>                        ///Backup System</a:t>
            </a:r>
          </a:p>
          <a:p>
            <a:r>
              <a:rPr lang="en-US" sz="100" dirty="0" smtClean="0"/>
              <a:t>				else if(</a:t>
            </a:r>
            <a:r>
              <a:rPr lang="en-US" sz="100" dirty="0" err="1" smtClean="0"/>
              <a:t>adminchoise</a:t>
            </a:r>
            <a:r>
              <a:rPr lang="en-US" sz="100" dirty="0" smtClean="0"/>
              <a:t>==7){</a:t>
            </a:r>
          </a:p>
          <a:p>
            <a:endParaRPr lang="en-US" sz="100" dirty="0" smtClean="0"/>
          </a:p>
          <a:p>
            <a:endParaRPr lang="en-US" sz="100" dirty="0" smtClean="0"/>
          </a:p>
          <a:p>
            <a:r>
              <a:rPr lang="en-US" sz="100" dirty="0" smtClean="0"/>
              <a:t>					char date[35]=__DATE__;</a:t>
            </a:r>
          </a:p>
          <a:p>
            <a:endParaRPr lang="en-US" sz="100" dirty="0" smtClean="0"/>
          </a:p>
          <a:p>
            <a:r>
              <a:rPr lang="en-US" sz="100" dirty="0" smtClean="0"/>
              <a:t>					</a:t>
            </a:r>
            <a:r>
              <a:rPr lang="en-US" sz="100" dirty="0" err="1" smtClean="0"/>
              <a:t>strcat</a:t>
            </a:r>
            <a:r>
              <a:rPr lang="en-US" sz="100" dirty="0" smtClean="0"/>
              <a:t>(</a:t>
            </a:r>
            <a:r>
              <a:rPr lang="en-US" sz="100" dirty="0" err="1" smtClean="0"/>
              <a:t>date,".txt</a:t>
            </a:r>
            <a:r>
              <a:rPr lang="en-US" sz="100" dirty="0" smtClean="0"/>
              <a:t>");</a:t>
            </a:r>
          </a:p>
          <a:p>
            <a:r>
              <a:rPr lang="en-US" sz="100" dirty="0" smtClean="0"/>
              <a:t>					FILE *</a:t>
            </a:r>
            <a:r>
              <a:rPr lang="en-US" sz="100" dirty="0" err="1" smtClean="0"/>
              <a:t>fptr</a:t>
            </a:r>
            <a:r>
              <a:rPr lang="en-US" sz="100" dirty="0" smtClean="0"/>
              <a:t>;</a:t>
            </a:r>
          </a:p>
          <a:p>
            <a:r>
              <a:rPr lang="en-US" sz="100" dirty="0" smtClean="0"/>
              <a:t>					</a:t>
            </a:r>
            <a:r>
              <a:rPr lang="en-US" sz="100" dirty="0" err="1" smtClean="0"/>
              <a:t>fptr</a:t>
            </a:r>
            <a:r>
              <a:rPr lang="en-US" sz="100" dirty="0" smtClean="0"/>
              <a:t>=</a:t>
            </a:r>
            <a:r>
              <a:rPr lang="en-US" sz="100" dirty="0" err="1" smtClean="0"/>
              <a:t>fopen</a:t>
            </a:r>
            <a:r>
              <a:rPr lang="en-US" sz="100" dirty="0" smtClean="0"/>
              <a:t>(</a:t>
            </a:r>
            <a:r>
              <a:rPr lang="en-US" sz="100" dirty="0" err="1" smtClean="0"/>
              <a:t>date,"w</a:t>
            </a:r>
            <a:r>
              <a:rPr lang="en-US" sz="100" dirty="0" smtClean="0"/>
              <a:t>");</a:t>
            </a:r>
          </a:p>
          <a:p>
            <a:r>
              <a:rPr lang="en-US" sz="100" dirty="0" smtClean="0"/>
              <a:t>					</a:t>
            </a:r>
            <a:r>
              <a:rPr lang="en-US" sz="100" dirty="0" err="1" smtClean="0"/>
              <a:t>backuploader</a:t>
            </a:r>
            <a:r>
              <a:rPr lang="en-US" sz="100" dirty="0" smtClean="0"/>
              <a:t>();</a:t>
            </a:r>
          </a:p>
          <a:p>
            <a:r>
              <a:rPr lang="en-US" sz="100" dirty="0" smtClean="0"/>
              <a:t>					if(</a:t>
            </a:r>
            <a:r>
              <a:rPr lang="en-US" sz="100" dirty="0" err="1" smtClean="0"/>
              <a:t>fptr</a:t>
            </a:r>
            <a:r>
              <a:rPr lang="en-US" sz="100" dirty="0" smtClean="0"/>
              <a:t>==NULL){</a:t>
            </a:r>
          </a:p>
          <a:p>
            <a:r>
              <a:rPr lang="en-US" sz="100" dirty="0" smtClean="0"/>
              <a:t>						</a:t>
            </a:r>
            <a:r>
              <a:rPr lang="en-US" sz="100" dirty="0" err="1" smtClean="0"/>
              <a:t>br</a:t>
            </a:r>
            <a:r>
              <a:rPr lang="en-US" sz="100" dirty="0" smtClean="0"/>
              <a:t>(3); pre(3); </a:t>
            </a:r>
            <a:r>
              <a:rPr lang="en-US" sz="100" dirty="0" err="1" smtClean="0"/>
              <a:t>printf</a:t>
            </a:r>
            <a:r>
              <a:rPr lang="en-US" sz="100" dirty="0" smtClean="0"/>
              <a:t>("Error!"); Sleep(500);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a:t>
            </a:r>
            <a:r>
              <a:rPr lang="en-US" sz="100" dirty="0" err="1" smtClean="0"/>
              <a:t>fprintf</a:t>
            </a:r>
            <a:r>
              <a:rPr lang="en-US" sz="100" dirty="0" smtClean="0"/>
              <a:t>(</a:t>
            </a:r>
            <a:r>
              <a:rPr lang="en-US" sz="100" dirty="0" err="1" smtClean="0"/>
              <a:t>fptr,"Total</a:t>
            </a:r>
            <a:r>
              <a:rPr lang="en-US" sz="100" dirty="0" smtClean="0"/>
              <a:t> Cash Today : %0.2f\n\n\</a:t>
            </a:r>
            <a:r>
              <a:rPr lang="en-US" sz="100" dirty="0" err="1" smtClean="0"/>
              <a:t>n",totalmoney</a:t>
            </a:r>
            <a:r>
              <a:rPr lang="en-US" sz="100" dirty="0" smtClean="0"/>
              <a:t>);</a:t>
            </a:r>
          </a:p>
          <a:p>
            <a:r>
              <a:rPr lang="en-US" sz="100" dirty="0" smtClean="0"/>
              <a:t>					</a:t>
            </a:r>
            <a:r>
              <a:rPr lang="en-US" sz="100" dirty="0" err="1" smtClean="0"/>
              <a:t>fprintf</a:t>
            </a:r>
            <a:r>
              <a:rPr lang="en-US" sz="100" dirty="0" smtClean="0"/>
              <a:t>(</a:t>
            </a:r>
            <a:r>
              <a:rPr lang="en-US" sz="100" dirty="0" err="1" smtClean="0"/>
              <a:t>fptr,"Card</a:t>
            </a:r>
            <a:r>
              <a:rPr lang="en-US" sz="100" dirty="0" smtClean="0"/>
              <a:t> No ------- Money \n\n");</a:t>
            </a:r>
          </a:p>
          <a:p>
            <a:r>
              <a:rPr lang="en-US" sz="100" dirty="0" smtClean="0"/>
              <a:t>					for(</a:t>
            </a:r>
            <a:r>
              <a:rPr lang="en-US" sz="100" dirty="0" err="1" smtClean="0"/>
              <a:t>int</a:t>
            </a:r>
            <a:r>
              <a:rPr lang="en-US" sz="100" dirty="0" smtClean="0"/>
              <a:t> l=1; l&lt;=</a:t>
            </a:r>
            <a:r>
              <a:rPr lang="en-US" sz="100" dirty="0" err="1" smtClean="0"/>
              <a:t>c;l</a:t>
            </a:r>
            <a:r>
              <a:rPr lang="en-US" sz="100" dirty="0" smtClean="0"/>
              <a:t>++){</a:t>
            </a:r>
          </a:p>
          <a:p>
            <a:r>
              <a:rPr lang="en-US" sz="100" dirty="0" smtClean="0"/>
              <a:t>						</a:t>
            </a:r>
            <a:r>
              <a:rPr lang="en-US" sz="100" dirty="0" err="1" smtClean="0"/>
              <a:t>fprintf</a:t>
            </a:r>
            <a:r>
              <a:rPr lang="en-US" sz="100" dirty="0" smtClean="0"/>
              <a:t>(</a:t>
            </a:r>
            <a:r>
              <a:rPr lang="en-US" sz="100" dirty="0" err="1" smtClean="0"/>
              <a:t>fptr</a:t>
            </a:r>
            <a:r>
              <a:rPr lang="en-US" sz="100" dirty="0" smtClean="0"/>
              <a:t>,"%d ------- %0.2f \</a:t>
            </a:r>
            <a:r>
              <a:rPr lang="en-US" sz="100" dirty="0" err="1" smtClean="0"/>
              <a:t>n",cardno</a:t>
            </a:r>
            <a:r>
              <a:rPr lang="en-US" sz="100" dirty="0" smtClean="0"/>
              <a:t>[l],</a:t>
            </a:r>
            <a:r>
              <a:rPr lang="en-US" sz="100" dirty="0" err="1" smtClean="0"/>
              <a:t>cardmoney</a:t>
            </a:r>
            <a:r>
              <a:rPr lang="en-US" sz="100" dirty="0" smtClean="0"/>
              <a:t>[l]);</a:t>
            </a:r>
          </a:p>
          <a:p>
            <a:r>
              <a:rPr lang="en-US" sz="100" dirty="0" smtClean="0"/>
              <a:t>					}</a:t>
            </a:r>
          </a:p>
          <a:p>
            <a:r>
              <a:rPr lang="en-US" sz="100" dirty="0" smtClean="0"/>
              <a:t>					</a:t>
            </a:r>
            <a:r>
              <a:rPr lang="en-US" sz="100" dirty="0" err="1" smtClean="0"/>
              <a:t>br</a:t>
            </a:r>
            <a:r>
              <a:rPr lang="en-US" sz="100" dirty="0" smtClean="0"/>
              <a:t>(2);pre(4); </a:t>
            </a:r>
            <a:r>
              <a:rPr lang="en-US" sz="100" dirty="0" err="1" smtClean="0"/>
              <a:t>printf</a:t>
            </a:r>
            <a:r>
              <a:rPr lang="en-US" sz="100" dirty="0" smtClean="0"/>
              <a:t>("Backup </a:t>
            </a:r>
            <a:r>
              <a:rPr lang="en-US" sz="100" dirty="0" err="1" smtClean="0"/>
              <a:t>Successfull</a:t>
            </a:r>
            <a:r>
              <a:rPr lang="en-US" sz="100" dirty="0" smtClean="0"/>
              <a:t>..."); Sleep(1500);</a:t>
            </a:r>
          </a:p>
          <a:p>
            <a:endParaRPr lang="en-US" sz="100" dirty="0" smtClean="0"/>
          </a:p>
          <a:p>
            <a:endParaRPr lang="en-US" sz="100" dirty="0" smtClean="0"/>
          </a:p>
          <a:p>
            <a:endParaRPr lang="en-US" sz="100" dirty="0" smtClean="0"/>
          </a:p>
          <a:p>
            <a:r>
              <a:rPr lang="en-US" sz="100" dirty="0" smtClean="0"/>
              <a:t>					</a:t>
            </a:r>
            <a:r>
              <a:rPr lang="en-US" sz="100" dirty="0" err="1" smtClean="0"/>
              <a:t>fclose</a:t>
            </a:r>
            <a:r>
              <a:rPr lang="en-US" sz="100" dirty="0" smtClean="0"/>
              <a:t>(</a:t>
            </a:r>
            <a:r>
              <a:rPr lang="en-US" sz="100" dirty="0" err="1" smtClean="0"/>
              <a:t>fptr</a:t>
            </a:r>
            <a:r>
              <a:rPr lang="en-US" sz="100" dirty="0" smtClean="0"/>
              <a:t>);</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else if(</a:t>
            </a:r>
            <a:r>
              <a:rPr lang="en-US" sz="100" dirty="0" err="1" smtClean="0"/>
              <a:t>adminchoise</a:t>
            </a:r>
            <a:r>
              <a:rPr lang="en-US" sz="100" dirty="0" smtClean="0"/>
              <a:t>==8){</a:t>
            </a:r>
          </a:p>
          <a:p>
            <a:endParaRPr lang="en-US" sz="100" dirty="0" smtClean="0"/>
          </a:p>
          <a:p>
            <a:r>
              <a:rPr lang="en-US" sz="100" dirty="0" smtClean="0"/>
              <a:t>					</a:t>
            </a:r>
            <a:r>
              <a:rPr lang="en-US" sz="100" dirty="0" err="1" smtClean="0"/>
              <a:t>cls</a:t>
            </a:r>
            <a:r>
              <a:rPr lang="en-US" sz="100" dirty="0" smtClean="0"/>
              <a:t>();</a:t>
            </a:r>
            <a:r>
              <a:rPr lang="en-US" sz="100" dirty="0" err="1" smtClean="0"/>
              <a:t>br</a:t>
            </a:r>
            <a:r>
              <a:rPr lang="en-US" sz="100" dirty="0" smtClean="0"/>
              <a:t>(2);pre(2);</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("______________________________________________________ ");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Order No.  |   Supply Name   |  Quantity |  In Stock |");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a:t>
            </a:r>
            <a:r>
              <a:rPr lang="en-US" sz="100" dirty="0" err="1" smtClean="0"/>
              <a:t>ccolor</a:t>
            </a:r>
            <a:r>
              <a:rPr lang="en-US" sz="100" dirty="0" smtClean="0"/>
              <a:t>(26);</a:t>
            </a:r>
          </a:p>
          <a:p>
            <a:r>
              <a:rPr lang="en-US" sz="100" dirty="0" smtClean="0"/>
              <a:t>					for(</a:t>
            </a:r>
            <a:r>
              <a:rPr lang="en-US" sz="100" dirty="0" err="1" smtClean="0"/>
              <a:t>int</a:t>
            </a:r>
            <a:r>
              <a:rPr lang="en-US" sz="100" dirty="0" smtClean="0"/>
              <a:t> o=1;o&lt;=</a:t>
            </a:r>
            <a:r>
              <a:rPr lang="en-US" sz="100" dirty="0" err="1" smtClean="0"/>
              <a:t>order;o</a:t>
            </a:r>
            <a:r>
              <a:rPr lang="en-US" sz="100" dirty="0" smtClean="0"/>
              <a:t>++){</a:t>
            </a:r>
          </a:p>
          <a:p>
            <a:r>
              <a:rPr lang="en-US" sz="100" dirty="0" smtClean="0"/>
              <a:t>						</a:t>
            </a:r>
            <a:r>
              <a:rPr lang="en-US" sz="100" dirty="0" err="1" smtClean="0"/>
              <a:t>order_view</a:t>
            </a:r>
            <a:r>
              <a:rPr lang="en-US" sz="100" dirty="0" smtClean="0"/>
              <a:t>(</a:t>
            </a:r>
            <a:r>
              <a:rPr lang="en-US" sz="100" dirty="0" err="1" smtClean="0"/>
              <a:t>total_order</a:t>
            </a:r>
            <a:r>
              <a:rPr lang="en-US" sz="100" dirty="0" smtClean="0"/>
              <a:t>[o],</a:t>
            </a:r>
            <a:r>
              <a:rPr lang="en-US" sz="100" dirty="0" err="1" smtClean="0"/>
              <a:t>order_quantity</a:t>
            </a:r>
            <a:r>
              <a:rPr lang="en-US" sz="100" dirty="0" smtClean="0"/>
              <a:t>[o],o);</a:t>
            </a:r>
          </a:p>
          <a:p>
            <a:r>
              <a:rPr lang="en-US" sz="100" dirty="0" smtClean="0"/>
              <a:t>					}</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("1. &lt;-- back  \n\n");pre(5);</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d",&amp;any</a:t>
            </a:r>
            <a:r>
              <a:rPr lang="en-US" sz="100" dirty="0" smtClean="0"/>
              <a:t>);</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endParaRPr lang="en-US" sz="100" dirty="0" smtClean="0"/>
          </a:p>
          <a:p>
            <a:endParaRPr lang="en-US" sz="100" dirty="0" smtClean="0"/>
          </a:p>
          <a:p>
            <a:r>
              <a:rPr lang="en-US" sz="100" dirty="0" smtClean="0"/>
              <a:t>				}</a:t>
            </a:r>
          </a:p>
          <a:p>
            <a:r>
              <a:rPr lang="en-US" sz="100" dirty="0" smtClean="0"/>
              <a:t>				else if(</a:t>
            </a:r>
            <a:r>
              <a:rPr lang="en-US" sz="100" dirty="0" err="1" smtClean="0"/>
              <a:t>adminchoise</a:t>
            </a:r>
            <a:r>
              <a:rPr lang="en-US" sz="100" dirty="0" smtClean="0"/>
              <a:t>==0){</a:t>
            </a:r>
          </a:p>
          <a:p>
            <a:endParaRPr lang="en-US" sz="100" dirty="0" smtClean="0"/>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Select From List :  "); Sleep(500);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endParaRPr lang="en-US" sz="100" dirty="0" smtClean="0"/>
          </a:p>
          <a:p>
            <a:endParaRPr lang="en-US" sz="100" dirty="0" smtClean="0"/>
          </a:p>
          <a:p>
            <a:r>
              <a:rPr lang="en-US" sz="100" dirty="0" smtClean="0"/>
              <a:t>			}</a:t>
            </a:r>
          </a:p>
          <a:p>
            <a:endParaRPr lang="en-US" sz="100" dirty="0" smtClean="0"/>
          </a:p>
          <a:p>
            <a:r>
              <a:rPr lang="en-US" sz="100" dirty="0" smtClean="0"/>
              <a:t>			else if(</a:t>
            </a:r>
            <a:r>
              <a:rPr lang="en-US" sz="100" dirty="0" err="1" smtClean="0"/>
              <a:t>admin_panel_choice</a:t>
            </a:r>
            <a:r>
              <a:rPr lang="en-US" sz="100" dirty="0" smtClean="0"/>
              <a:t>==1){</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Enter Correct Choice");</a:t>
            </a:r>
          </a:p>
          <a:p>
            <a:r>
              <a:rPr lang="en-US" sz="100" dirty="0" smtClean="0"/>
              <a:t>				</a:t>
            </a:r>
            <a:r>
              <a:rPr lang="en-US" sz="100" dirty="0" err="1" smtClean="0"/>
              <a:t>goto</a:t>
            </a:r>
            <a:r>
              <a:rPr lang="en-US" sz="100" dirty="0" smtClean="0"/>
              <a:t> </a:t>
            </a:r>
            <a:r>
              <a:rPr lang="en-US" sz="100" dirty="0" err="1" smtClean="0"/>
              <a:t>adminpanelchoice</a:t>
            </a:r>
            <a:r>
              <a:rPr lang="en-US" sz="100" dirty="0" smtClean="0"/>
              <a:t>;</a:t>
            </a:r>
          </a:p>
          <a:p>
            <a:r>
              <a:rPr lang="en-US" sz="100" dirty="0" smtClean="0"/>
              <a:t>			}</a:t>
            </a:r>
          </a:p>
          <a:p>
            <a:endParaRPr lang="en-US" sz="100" dirty="0" smtClean="0"/>
          </a:p>
          <a:p>
            <a:r>
              <a:rPr lang="en-US" sz="100" dirty="0" smtClean="0"/>
              <a:t>		}</a:t>
            </a:r>
          </a:p>
          <a:p>
            <a:endParaRPr lang="en-US" sz="100" dirty="0" smtClean="0"/>
          </a:p>
          <a:p>
            <a:r>
              <a:rPr lang="en-US" sz="100" dirty="0" smtClean="0"/>
              <a:t>		else if(</a:t>
            </a:r>
            <a:r>
              <a:rPr lang="en-US" sz="100" dirty="0" err="1" smtClean="0"/>
              <a:t>main_menu_choice</a:t>
            </a:r>
            <a:r>
              <a:rPr lang="en-US" sz="100" dirty="0" smtClean="0"/>
              <a:t>==3){</a:t>
            </a:r>
          </a:p>
          <a:p>
            <a:r>
              <a:rPr lang="en-US" sz="100" dirty="0" smtClean="0"/>
              <a:t>			</a:t>
            </a:r>
            <a:r>
              <a:rPr lang="en-US" sz="100" dirty="0" err="1" smtClean="0"/>
              <a:t>cls</a:t>
            </a:r>
            <a:r>
              <a:rPr lang="en-US" sz="100" dirty="0" smtClean="0"/>
              <a:t>();</a:t>
            </a:r>
          </a:p>
          <a:p>
            <a:r>
              <a:rPr lang="en-US" sz="100" dirty="0" smtClean="0"/>
              <a:t>			middle1(); pre(3); </a:t>
            </a:r>
            <a:r>
              <a:rPr lang="en-US" sz="100" dirty="0" err="1" smtClean="0"/>
              <a:t>printf</a:t>
            </a:r>
            <a:r>
              <a:rPr lang="en-US" sz="100" dirty="0" smtClean="0"/>
              <a:t>("Thank You For Using Our System \n\n\n\n\n\n\n");</a:t>
            </a:r>
          </a:p>
          <a:p>
            <a:r>
              <a:rPr lang="en-US" sz="100" dirty="0" smtClean="0"/>
              <a:t>			Sleep(1000);</a:t>
            </a:r>
          </a:p>
          <a:p>
            <a:endParaRPr lang="en-US" sz="100" dirty="0" smtClean="0"/>
          </a:p>
          <a:p>
            <a:r>
              <a:rPr lang="en-US" sz="100" dirty="0" smtClean="0"/>
              <a:t>			exit(1);</a:t>
            </a:r>
          </a:p>
          <a:p>
            <a:endParaRPr lang="en-US" sz="100" dirty="0" smtClean="0"/>
          </a:p>
          <a:p>
            <a:r>
              <a:rPr lang="en-US" sz="100" dirty="0" smtClean="0"/>
              <a:t>		}</a:t>
            </a:r>
          </a:p>
          <a:p>
            <a:endParaRPr lang="en-US" sz="100" dirty="0" smtClean="0"/>
          </a:p>
          <a:p>
            <a:r>
              <a:rPr lang="en-US" sz="100" dirty="0" smtClean="0"/>
              <a:t>	}</a:t>
            </a:r>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Enter Correct Choice"); Sleep(300);</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endParaRPr lang="en-US" sz="100" dirty="0" smtClean="0"/>
          </a:p>
          <a:p>
            <a:r>
              <a:rPr lang="en-US" sz="100" dirty="0" smtClean="0"/>
              <a:t>	</a:t>
            </a:r>
            <a:r>
              <a:rPr lang="en-US" sz="100" dirty="0" err="1" smtClean="0"/>
              <a:t>int</a:t>
            </a:r>
            <a:r>
              <a:rPr lang="en-US" sz="100" dirty="0" smtClean="0"/>
              <a:t> </a:t>
            </a:r>
            <a:r>
              <a:rPr lang="en-US" sz="100" dirty="0" err="1" smtClean="0"/>
              <a:t>get_supply_choice</a:t>
            </a:r>
            <a:r>
              <a:rPr lang="en-US" sz="100" dirty="0" smtClean="0"/>
              <a:t>;</a:t>
            </a:r>
          </a:p>
          <a:p>
            <a:endParaRPr lang="en-US" sz="100" dirty="0" smtClean="0"/>
          </a:p>
          <a:p>
            <a:endParaRPr lang="en-US" sz="100" dirty="0" smtClean="0"/>
          </a:p>
          <a:p>
            <a:r>
              <a:rPr lang="en-US" sz="100" dirty="0" smtClean="0"/>
              <a:t>	</a:t>
            </a:r>
            <a:r>
              <a:rPr lang="en-US" sz="100" dirty="0" err="1" smtClean="0"/>
              <a:t>br</a:t>
            </a:r>
            <a:r>
              <a:rPr lang="en-US" sz="100" dirty="0" smtClean="0"/>
              <a:t>(2); pre(3);</a:t>
            </a:r>
            <a:r>
              <a:rPr lang="en-US" sz="100" dirty="0" err="1" smtClean="0"/>
              <a:t>fflush</a:t>
            </a:r>
            <a:r>
              <a:rPr lang="en-US" sz="100" dirty="0" smtClean="0"/>
              <a:t>(</a:t>
            </a:r>
            <a:r>
              <a:rPr lang="en-US" sz="100" dirty="0" err="1" smtClean="0"/>
              <a:t>stdin</a:t>
            </a:r>
            <a:r>
              <a:rPr lang="en-US" sz="100" dirty="0" smtClean="0"/>
              <a:t>); </a:t>
            </a:r>
            <a:r>
              <a:rPr lang="en-US" sz="100" dirty="0" err="1" smtClean="0"/>
              <a:t>printf</a:t>
            </a:r>
            <a:r>
              <a:rPr lang="en-US" sz="100" dirty="0" smtClean="0"/>
              <a:t>("Place Your Order: ") ; </a:t>
            </a:r>
            <a:r>
              <a:rPr lang="en-US" sz="100" dirty="0" err="1" smtClean="0"/>
              <a:t>scanf</a:t>
            </a:r>
            <a:r>
              <a:rPr lang="en-US" sz="100" dirty="0" smtClean="0"/>
              <a:t>("%</a:t>
            </a:r>
            <a:r>
              <a:rPr lang="en-US" sz="100" dirty="0" err="1" smtClean="0"/>
              <a:t>d",&amp;get_supply_choice</a:t>
            </a:r>
            <a:r>
              <a:rPr lang="en-US" sz="100" dirty="0" smtClean="0"/>
              <a:t>);</a:t>
            </a:r>
          </a:p>
          <a:p>
            <a:endParaRPr lang="en-US" sz="100" dirty="0" smtClean="0"/>
          </a:p>
          <a:p>
            <a:r>
              <a:rPr lang="en-US" sz="100" dirty="0" smtClean="0"/>
              <a:t>	if(</a:t>
            </a:r>
            <a:r>
              <a:rPr lang="en-US" sz="100" dirty="0" err="1" smtClean="0"/>
              <a:t>get_supply_choice</a:t>
            </a:r>
            <a:r>
              <a:rPr lang="en-US" sz="100" dirty="0" smtClean="0"/>
              <a:t>==0){</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r>
              <a:rPr lang="en-US" sz="100" dirty="0" smtClean="0"/>
              <a:t>	node *temp;</a:t>
            </a:r>
          </a:p>
          <a:p>
            <a:endParaRPr lang="en-US" sz="100" dirty="0" smtClean="0"/>
          </a:p>
          <a:p>
            <a:r>
              <a:rPr lang="en-US" sz="100" dirty="0" smtClean="0"/>
              <a:t>	temp = list ;</a:t>
            </a:r>
          </a:p>
          <a:p>
            <a:endParaRPr lang="en-US" sz="100" dirty="0" smtClean="0"/>
          </a:p>
          <a:p>
            <a:r>
              <a:rPr lang="en-US" sz="100" dirty="0" smtClean="0"/>
              <a:t>	while(temp-&gt;data != </a:t>
            </a:r>
            <a:r>
              <a:rPr lang="en-US" sz="100" dirty="0" err="1" smtClean="0"/>
              <a:t>get_supply_choice</a:t>
            </a:r>
            <a:r>
              <a:rPr lang="en-US" sz="100" dirty="0" smtClean="0"/>
              <a:t>){</a:t>
            </a:r>
          </a:p>
          <a:p>
            <a:endParaRPr lang="en-US" sz="100" dirty="0" smtClean="0"/>
          </a:p>
          <a:p>
            <a:r>
              <a:rPr lang="en-US" sz="100" dirty="0" smtClean="0"/>
              <a:t>		temp = temp-&gt;next;</a:t>
            </a:r>
          </a:p>
          <a:p>
            <a:r>
              <a:rPr lang="en-US" sz="100" dirty="0" smtClean="0"/>
              <a:t>		if(temp==NULL){</a:t>
            </a:r>
          </a:p>
          <a:p>
            <a:r>
              <a:rPr lang="en-US" sz="100" dirty="0" smtClean="0"/>
              <a:t>			</a:t>
            </a:r>
            <a:r>
              <a:rPr lang="en-US" sz="100" dirty="0" err="1" smtClean="0"/>
              <a:t>br</a:t>
            </a:r>
            <a:r>
              <a:rPr lang="en-US" sz="100" dirty="0" smtClean="0"/>
              <a:t>(2); pre(4);  echo("Please Choice From List "); </a:t>
            </a:r>
            <a:r>
              <a:rPr lang="en-US" sz="100" dirty="0" err="1" smtClean="0"/>
              <a:t>br</a:t>
            </a:r>
            <a:r>
              <a:rPr lang="en-US" sz="100" dirty="0" smtClean="0"/>
              <a:t>(2); Sleep(1000);</a:t>
            </a:r>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endParaRPr lang="en-US" sz="100" dirty="0" smtClean="0"/>
          </a:p>
          <a:p>
            <a:r>
              <a:rPr lang="en-US" sz="100" dirty="0" smtClean="0"/>
              <a:t>	}</a:t>
            </a:r>
          </a:p>
          <a:p>
            <a:r>
              <a:rPr lang="en-US" sz="100" dirty="0" smtClean="0"/>
              <a:t>	if(</a:t>
            </a:r>
            <a:r>
              <a:rPr lang="en-US" sz="100" dirty="0" err="1" smtClean="0"/>
              <a:t>get_supply_choice</a:t>
            </a:r>
            <a:r>
              <a:rPr lang="en-US" sz="100" dirty="0" smtClean="0"/>
              <a:t> == temp-&gt;data){</a:t>
            </a:r>
          </a:p>
          <a:p>
            <a:endParaRPr lang="en-US" sz="100" dirty="0" smtClean="0"/>
          </a:p>
          <a:p>
            <a:r>
              <a:rPr lang="en-US" sz="100" dirty="0" smtClean="0"/>
              <a:t>		</a:t>
            </a:r>
            <a:r>
              <a:rPr lang="en-US" sz="100" dirty="0" err="1" smtClean="0"/>
              <a:t>fcquantity</a:t>
            </a:r>
            <a:r>
              <a:rPr lang="en-US" sz="100" dirty="0" smtClean="0"/>
              <a:t>:</a:t>
            </a:r>
          </a:p>
          <a:p>
            <a:r>
              <a:rPr lang="en-US" sz="100" dirty="0" smtClean="0"/>
              <a:t>		</a:t>
            </a:r>
            <a:r>
              <a:rPr lang="en-US" sz="100" dirty="0" err="1" smtClean="0"/>
              <a:t>br</a:t>
            </a:r>
            <a:r>
              <a:rPr lang="en-US" sz="100" dirty="0" smtClean="0"/>
              <a:t>(2); pre(4); </a:t>
            </a:r>
            <a:r>
              <a:rPr lang="en-US" sz="100" dirty="0" err="1" smtClean="0"/>
              <a:t>printf</a:t>
            </a:r>
            <a:r>
              <a:rPr lang="en-US" sz="100" dirty="0" smtClean="0"/>
              <a:t>("Enter Supply Quantity : ");</a:t>
            </a:r>
          </a:p>
          <a:p>
            <a:endParaRPr lang="en-US" sz="100" dirty="0" smtClean="0"/>
          </a:p>
          <a:p>
            <a:r>
              <a:rPr lang="en-US" sz="100" dirty="0" smtClean="0"/>
              <a:t>		</a:t>
            </a:r>
            <a:r>
              <a:rPr lang="en-US" sz="100" dirty="0" err="1" smtClean="0"/>
              <a:t>int</a:t>
            </a:r>
            <a:r>
              <a:rPr lang="en-US" sz="100" dirty="0" smtClean="0"/>
              <a:t> </a:t>
            </a:r>
            <a:r>
              <a:rPr lang="en-US" sz="100" dirty="0" err="1" smtClean="0"/>
              <a:t>fcquantity</a:t>
            </a:r>
            <a:r>
              <a:rPr lang="en-US" sz="100" dirty="0" smtClean="0"/>
              <a: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d",&amp;fcquantity</a:t>
            </a:r>
            <a:r>
              <a:rPr lang="en-US" sz="100" dirty="0" smtClean="0"/>
              <a:t>); </a:t>
            </a:r>
            <a:r>
              <a:rPr lang="en-US" sz="100" dirty="0" err="1" smtClean="0"/>
              <a:t>cls</a:t>
            </a:r>
            <a:r>
              <a:rPr lang="en-US" sz="100" dirty="0" smtClean="0"/>
              <a:t>();</a:t>
            </a:r>
          </a:p>
          <a:p>
            <a:endParaRPr lang="en-US" sz="100" dirty="0" smtClean="0"/>
          </a:p>
          <a:p>
            <a:endParaRPr lang="en-US" sz="100" dirty="0" smtClean="0"/>
          </a:p>
          <a:p>
            <a:endParaRPr lang="en-US" sz="100" dirty="0" smtClean="0"/>
          </a:p>
          <a:p>
            <a:r>
              <a:rPr lang="en-US" sz="100" dirty="0" smtClean="0"/>
              <a:t>		if(</a:t>
            </a:r>
            <a:r>
              <a:rPr lang="en-US" sz="100" dirty="0" err="1" smtClean="0"/>
              <a:t>fcquantity</a:t>
            </a:r>
            <a:r>
              <a:rPr lang="en-US" sz="100" dirty="0" smtClean="0"/>
              <a:t>==0){</a:t>
            </a:r>
          </a:p>
          <a:p>
            <a:r>
              <a:rPr lang="en-US" sz="100" dirty="0" smtClean="0"/>
              <a:t>			</a:t>
            </a:r>
            <a:r>
              <a:rPr lang="en-US" sz="100" dirty="0" err="1" smtClean="0"/>
              <a:t>cls</a:t>
            </a:r>
            <a:r>
              <a:rPr lang="en-US" sz="100" dirty="0" smtClean="0"/>
              <a:t>(); middle1();pre(3); </a:t>
            </a:r>
            <a:r>
              <a:rPr lang="en-US" sz="100" dirty="0" err="1" smtClean="0"/>
              <a:t>printf</a:t>
            </a:r>
            <a:r>
              <a:rPr lang="en-US" sz="100" dirty="0" smtClean="0"/>
              <a:t>("Quantity Can not be Zero "); Sleep(2000);</a:t>
            </a:r>
          </a:p>
          <a:p>
            <a:r>
              <a:rPr lang="en-US" sz="100" dirty="0" smtClean="0"/>
              <a:t>			</a:t>
            </a:r>
            <a:r>
              <a:rPr lang="en-US" sz="100" dirty="0" err="1" smtClean="0"/>
              <a:t>cls</a:t>
            </a:r>
            <a:r>
              <a:rPr lang="en-US" sz="100" dirty="0" smtClean="0"/>
              <a:t>();</a:t>
            </a:r>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r>
              <a:rPr lang="en-US" sz="100" dirty="0" smtClean="0"/>
              <a:t>		else if(</a:t>
            </a:r>
            <a:r>
              <a:rPr lang="en-US" sz="100" dirty="0" err="1" smtClean="0"/>
              <a:t>fcquantity</a:t>
            </a:r>
            <a:r>
              <a:rPr lang="en-US" sz="100" dirty="0" smtClean="0"/>
              <a:t>&gt;temp-&gt;quantity){</a:t>
            </a:r>
          </a:p>
          <a:p>
            <a:r>
              <a:rPr lang="en-US" sz="100" dirty="0" smtClean="0"/>
              <a:t>			</a:t>
            </a:r>
            <a:r>
              <a:rPr lang="en-US" sz="100" dirty="0" err="1" smtClean="0"/>
              <a:t>cls</a:t>
            </a:r>
            <a:r>
              <a:rPr lang="en-US" sz="100" dirty="0" smtClean="0"/>
              <a:t>(); middle1();pre(3); </a:t>
            </a:r>
            <a:r>
              <a:rPr lang="en-US" sz="100" dirty="0" err="1" smtClean="0"/>
              <a:t>printf</a:t>
            </a:r>
            <a:r>
              <a:rPr lang="en-US" sz="100" dirty="0" smtClean="0"/>
              <a:t>("Out of Stock ! "); Sleep(2000);</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endParaRPr lang="en-US" sz="100" dirty="0" smtClean="0"/>
          </a:p>
          <a:p>
            <a:r>
              <a:rPr lang="en-US" sz="100" dirty="0" smtClean="0"/>
              <a:t>		middle1();pre(4);  </a:t>
            </a:r>
            <a:r>
              <a:rPr lang="en-US" sz="100" dirty="0" err="1" smtClean="0"/>
              <a:t>printf</a:t>
            </a:r>
            <a:r>
              <a:rPr lang="en-US" sz="100" dirty="0" smtClean="0"/>
              <a:t>("Choice Supply %s  its price is %0.2f \n\</a:t>
            </a:r>
            <a:r>
              <a:rPr lang="en-US" sz="100" dirty="0" err="1" smtClean="0"/>
              <a:t>n",temp</a:t>
            </a:r>
            <a:r>
              <a:rPr lang="en-US" sz="100" dirty="0" smtClean="0"/>
              <a:t>-&gt;</a:t>
            </a:r>
            <a:r>
              <a:rPr lang="en-US" sz="100" dirty="0" err="1" smtClean="0"/>
              <a:t>supplies,temp</a:t>
            </a:r>
            <a:r>
              <a:rPr lang="en-US" sz="100" dirty="0" smtClean="0"/>
              <a:t>-&gt;price*</a:t>
            </a:r>
            <a:r>
              <a:rPr lang="en-US" sz="100" dirty="0" err="1" smtClean="0"/>
              <a:t>fcquantity</a:t>
            </a:r>
            <a:r>
              <a:rPr lang="en-US" sz="100" dirty="0" smtClean="0"/>
              <a:t>);pre(4);</a:t>
            </a:r>
          </a:p>
          <a:p>
            <a:r>
              <a:rPr lang="en-US" sz="100" dirty="0" smtClean="0"/>
              <a:t>		</a:t>
            </a:r>
            <a:r>
              <a:rPr lang="en-US" sz="100" dirty="0" err="1" smtClean="0"/>
              <a:t>printf</a:t>
            </a:r>
            <a:r>
              <a:rPr lang="en-US" sz="100" dirty="0" smtClean="0"/>
              <a:t>("1. Confirm to buy this \n\n");pre(4);</a:t>
            </a:r>
          </a:p>
          <a:p>
            <a:r>
              <a:rPr lang="en-US" sz="100" dirty="0" smtClean="0"/>
              <a:t>		</a:t>
            </a:r>
            <a:r>
              <a:rPr lang="en-US" sz="100" dirty="0" err="1" smtClean="0"/>
              <a:t>printf</a:t>
            </a:r>
            <a:r>
              <a:rPr lang="en-US" sz="100" dirty="0" smtClean="0"/>
              <a:t>("2. supply List  ");</a:t>
            </a:r>
          </a:p>
          <a:p>
            <a:endParaRPr lang="en-US" sz="100" dirty="0" smtClean="0"/>
          </a:p>
          <a:p>
            <a:r>
              <a:rPr lang="en-US" sz="100" dirty="0" smtClean="0"/>
              <a:t>		confirm:</a:t>
            </a:r>
          </a:p>
          <a:p>
            <a:r>
              <a:rPr lang="en-US" sz="100" dirty="0" smtClean="0"/>
              <a:t>		</a:t>
            </a:r>
            <a:r>
              <a:rPr lang="en-US" sz="100" dirty="0" err="1" smtClean="0"/>
              <a:t>int</a:t>
            </a:r>
            <a:r>
              <a:rPr lang="en-US" sz="100" dirty="0" smtClean="0"/>
              <a:t> confirm;</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d",&amp;confirm</a:t>
            </a:r>
            <a:r>
              <a:rPr lang="en-US" sz="100" dirty="0" smtClean="0"/>
              <a:t>);</a:t>
            </a:r>
          </a:p>
          <a:p>
            <a:endParaRPr lang="en-US" sz="100" dirty="0" smtClean="0"/>
          </a:p>
          <a:p>
            <a:r>
              <a:rPr lang="en-US" sz="100" dirty="0" smtClean="0"/>
              <a:t>		if(confirm == 1 ){</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1. Cash ");</a:t>
            </a:r>
          </a:p>
          <a:p>
            <a:r>
              <a:rPr lang="en-US" sz="100" dirty="0" smtClean="0"/>
              <a:t>			</a:t>
            </a:r>
            <a:r>
              <a:rPr lang="en-US" sz="100" dirty="0" err="1" smtClean="0"/>
              <a:t>br</a:t>
            </a:r>
            <a:r>
              <a:rPr lang="en-US" sz="100" dirty="0" smtClean="0"/>
              <a:t>(2);pre(4);    </a:t>
            </a:r>
            <a:r>
              <a:rPr lang="en-US" sz="100" dirty="0" err="1" smtClean="0"/>
              <a:t>printf</a:t>
            </a:r>
            <a:r>
              <a:rPr lang="en-US" sz="100" dirty="0" smtClean="0"/>
              <a:t>(" 2. Credit ");</a:t>
            </a:r>
          </a:p>
          <a:p>
            <a:r>
              <a:rPr lang="en-US" sz="100" dirty="0" smtClean="0"/>
              <a:t>			payment:</a:t>
            </a:r>
          </a:p>
          <a:p>
            <a:r>
              <a:rPr lang="en-US" sz="100" dirty="0" smtClean="0"/>
              <a:t>			</a:t>
            </a:r>
            <a:r>
              <a:rPr lang="en-US" sz="100" dirty="0" err="1" smtClean="0"/>
              <a:t>int</a:t>
            </a:r>
            <a:r>
              <a:rPr lang="en-US" sz="100" dirty="0" smtClean="0"/>
              <a:t> payment;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d",&amp;payment</a:t>
            </a:r>
            <a:r>
              <a:rPr lang="en-US" sz="100" dirty="0" smtClean="0"/>
              <a:t>);</a:t>
            </a:r>
          </a:p>
          <a:p>
            <a:endParaRPr lang="en-US" sz="100" dirty="0" smtClean="0"/>
          </a:p>
          <a:p>
            <a:r>
              <a:rPr lang="en-US" sz="100" dirty="0" smtClean="0"/>
              <a:t>			if(payment==1){</a:t>
            </a:r>
          </a:p>
          <a:p>
            <a:endParaRPr lang="en-US" sz="100" dirty="0" smtClean="0"/>
          </a:p>
          <a:p>
            <a:endParaRPr lang="en-US" sz="100" dirty="0" smtClean="0"/>
          </a:p>
          <a:p>
            <a:r>
              <a:rPr lang="en-US" sz="100" dirty="0" smtClean="0"/>
              <a:t>				</a:t>
            </a:r>
            <a:r>
              <a:rPr lang="en-US" sz="100" dirty="0" err="1" smtClean="0"/>
              <a:t>totalmoney</a:t>
            </a:r>
            <a:r>
              <a:rPr lang="en-US" sz="100" dirty="0" smtClean="0"/>
              <a:t> += temp-&gt;price*</a:t>
            </a:r>
            <a:r>
              <a:rPr lang="en-US" sz="100" dirty="0" err="1" smtClean="0"/>
              <a:t>fcquantity</a:t>
            </a:r>
            <a:r>
              <a:rPr lang="en-US" sz="100" dirty="0" smtClean="0"/>
              <a:t>;</a:t>
            </a:r>
          </a:p>
          <a:p>
            <a:r>
              <a:rPr lang="en-US" sz="100" dirty="0" smtClean="0"/>
              <a:t>				order++;</a:t>
            </a:r>
          </a:p>
          <a:p>
            <a:r>
              <a:rPr lang="en-US" sz="100" dirty="0" smtClean="0"/>
              <a:t>				</a:t>
            </a:r>
            <a:r>
              <a:rPr lang="en-US" sz="100" dirty="0" err="1" smtClean="0"/>
              <a:t>total_order</a:t>
            </a:r>
            <a:r>
              <a:rPr lang="en-US" sz="100" dirty="0" smtClean="0"/>
              <a:t>[order]=</a:t>
            </a:r>
            <a:r>
              <a:rPr lang="en-US" sz="100" dirty="0" err="1" smtClean="0"/>
              <a:t>get_supply_choice</a:t>
            </a:r>
            <a:r>
              <a:rPr lang="en-US" sz="100" dirty="0" smtClean="0"/>
              <a:t>;</a:t>
            </a:r>
          </a:p>
          <a:p>
            <a:r>
              <a:rPr lang="en-US" sz="100" dirty="0" smtClean="0"/>
              <a:t>				</a:t>
            </a:r>
            <a:r>
              <a:rPr lang="en-US" sz="100" dirty="0" err="1" smtClean="0"/>
              <a:t>order_quantity</a:t>
            </a:r>
            <a:r>
              <a:rPr lang="en-US" sz="100" dirty="0" smtClean="0"/>
              <a:t>[order]=</a:t>
            </a:r>
            <a:r>
              <a:rPr lang="en-US" sz="100" dirty="0" err="1" smtClean="0"/>
              <a:t>fcquantity</a:t>
            </a:r>
            <a:r>
              <a:rPr lang="en-US" sz="100" dirty="0" smtClean="0"/>
              <a:t>;</a:t>
            </a:r>
          </a:p>
          <a:p>
            <a:r>
              <a:rPr lang="en-US" sz="100" dirty="0" smtClean="0"/>
              <a:t>				</a:t>
            </a:r>
            <a:r>
              <a:rPr lang="en-US" sz="100" dirty="0" err="1" smtClean="0"/>
              <a:t>uquantity</a:t>
            </a:r>
            <a:r>
              <a:rPr lang="en-US" sz="100" dirty="0" smtClean="0"/>
              <a:t> = temp-&gt;quantity - </a:t>
            </a:r>
            <a:r>
              <a:rPr lang="en-US" sz="100" dirty="0" err="1" smtClean="0"/>
              <a:t>fcquantity</a:t>
            </a:r>
            <a:r>
              <a:rPr lang="en-US" sz="100" dirty="0" smtClean="0"/>
              <a:t>;</a:t>
            </a:r>
          </a:p>
          <a:p>
            <a:endParaRPr lang="en-US" sz="100" dirty="0" smtClean="0"/>
          </a:p>
          <a:p>
            <a:r>
              <a:rPr lang="en-US" sz="100" dirty="0" smtClean="0"/>
              <a:t>				</a:t>
            </a:r>
            <a:r>
              <a:rPr lang="en-US" sz="100" dirty="0" err="1" smtClean="0"/>
              <a:t>updatesupply</a:t>
            </a:r>
            <a:r>
              <a:rPr lang="en-US" sz="100" dirty="0" smtClean="0"/>
              <a:t>(</a:t>
            </a:r>
            <a:r>
              <a:rPr lang="en-US" sz="100" dirty="0" err="1" smtClean="0"/>
              <a:t>get_supply_choice,uquantity</a:t>
            </a:r>
            <a:r>
              <a:rPr lang="en-US" sz="100" dirty="0" smtClean="0"/>
              <a:t>);</a:t>
            </a:r>
          </a:p>
          <a:p>
            <a:endParaRPr lang="en-US" sz="100" dirty="0" smtClean="0"/>
          </a:p>
          <a:p>
            <a:endParaRPr lang="en-US" sz="100" dirty="0" smtClean="0"/>
          </a:p>
          <a:p>
            <a:r>
              <a:rPr lang="en-US" sz="100" dirty="0" smtClean="0"/>
              <a:t>				</a:t>
            </a:r>
            <a:r>
              <a:rPr lang="en-US" sz="100" dirty="0" err="1" smtClean="0"/>
              <a:t>cls</a:t>
            </a:r>
            <a:r>
              <a:rPr lang="en-US" sz="100" dirty="0" smtClean="0"/>
              <a:t>();middle1();pre(4);  </a:t>
            </a:r>
            <a:r>
              <a:rPr lang="en-US" sz="100" dirty="0" err="1" smtClean="0"/>
              <a:t>printf</a:t>
            </a:r>
            <a:r>
              <a:rPr lang="en-US" sz="100" dirty="0" smtClean="0"/>
              <a:t>("===&gt;THANK YOU&lt;===");</a:t>
            </a:r>
          </a:p>
          <a:p>
            <a:r>
              <a:rPr lang="en-US" sz="100" dirty="0" smtClean="0"/>
              <a:t>				</a:t>
            </a:r>
            <a:r>
              <a:rPr lang="en-US" sz="100" dirty="0" err="1" smtClean="0"/>
              <a:t>br</a:t>
            </a:r>
            <a:r>
              <a:rPr lang="en-US" sz="100" dirty="0" smtClean="0"/>
              <a:t>(2);pre(4);  </a:t>
            </a:r>
            <a:r>
              <a:rPr lang="en-US" sz="100" dirty="0" err="1" smtClean="0"/>
              <a:t>printf</a:t>
            </a:r>
            <a:r>
              <a:rPr lang="en-US" sz="100" dirty="0" smtClean="0"/>
              <a:t>("Supply Ordered Successfully ...");</a:t>
            </a:r>
          </a:p>
          <a:p>
            <a:r>
              <a:rPr lang="en-US" sz="100" dirty="0" smtClean="0"/>
              <a:t>				</a:t>
            </a:r>
            <a:r>
              <a:rPr lang="en-US" sz="100" dirty="0" err="1" smtClean="0"/>
              <a:t>br</a:t>
            </a:r>
            <a:r>
              <a:rPr lang="en-US" sz="100" dirty="0" smtClean="0"/>
              <a:t>(2);pre(4);  </a:t>
            </a:r>
            <a:r>
              <a:rPr lang="en-US" sz="100" dirty="0" err="1" smtClean="0"/>
              <a:t>printf</a:t>
            </a:r>
            <a:r>
              <a:rPr lang="en-US" sz="100" dirty="0" smtClean="0"/>
              <a:t>("1. </a:t>
            </a:r>
            <a:r>
              <a:rPr lang="en-US" sz="100" dirty="0" err="1" smtClean="0"/>
              <a:t>Wanna</a:t>
            </a:r>
            <a:r>
              <a:rPr lang="en-US" sz="100" dirty="0" smtClean="0"/>
              <a:t> Buy Another Medical Item ? ");</a:t>
            </a:r>
          </a:p>
          <a:p>
            <a:r>
              <a:rPr lang="en-US" sz="100" dirty="0" smtClean="0"/>
              <a:t>				</a:t>
            </a:r>
            <a:r>
              <a:rPr lang="en-US" sz="100" dirty="0" err="1" smtClean="0"/>
              <a:t>br</a:t>
            </a:r>
            <a:r>
              <a:rPr lang="en-US" sz="100" dirty="0" smtClean="0"/>
              <a:t>(2);pre(4);  </a:t>
            </a:r>
            <a:r>
              <a:rPr lang="en-US" sz="100" dirty="0" err="1" smtClean="0"/>
              <a:t>printf</a:t>
            </a:r>
            <a:r>
              <a:rPr lang="en-US" sz="100" dirty="0" smtClean="0"/>
              <a:t>("2. Main Menu ");</a:t>
            </a:r>
          </a:p>
          <a:p>
            <a:r>
              <a:rPr lang="en-US" sz="100" dirty="0" smtClean="0"/>
              <a:t>				</a:t>
            </a:r>
            <a:r>
              <a:rPr lang="en-US" sz="100" dirty="0" err="1" smtClean="0"/>
              <a:t>psmenu</a:t>
            </a:r>
            <a:r>
              <a:rPr lang="en-US" sz="100" dirty="0" smtClean="0"/>
              <a:t>:</a:t>
            </a:r>
          </a:p>
          <a:p>
            <a:r>
              <a:rPr lang="en-US" sz="100" dirty="0" smtClean="0"/>
              <a:t>				</a:t>
            </a:r>
            <a:r>
              <a:rPr lang="en-US" sz="100" dirty="0" err="1" smtClean="0"/>
              <a:t>int</a:t>
            </a:r>
            <a:r>
              <a:rPr lang="en-US" sz="100" dirty="0" smtClean="0"/>
              <a:t> </a:t>
            </a:r>
            <a:r>
              <a:rPr lang="en-US" sz="100" dirty="0" err="1" smtClean="0"/>
              <a:t>ps_menu</a:t>
            </a:r>
            <a:r>
              <a:rPr lang="en-US" sz="100" dirty="0" smtClean="0"/>
              <a: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d",&amp;ps_menu</a:t>
            </a:r>
            <a:r>
              <a:rPr lang="en-US" sz="100" dirty="0" smtClean="0"/>
              <a:t>);</a:t>
            </a:r>
          </a:p>
          <a:p>
            <a:endParaRPr lang="en-US" sz="100" dirty="0" smtClean="0"/>
          </a:p>
          <a:p>
            <a:r>
              <a:rPr lang="en-US" sz="100" dirty="0" smtClean="0"/>
              <a:t>				if(</a:t>
            </a:r>
            <a:r>
              <a:rPr lang="en-US" sz="100" dirty="0" err="1" smtClean="0"/>
              <a:t>ps_menu</a:t>
            </a:r>
            <a:r>
              <a:rPr lang="en-US" sz="100" dirty="0" smtClean="0"/>
              <a:t>==1){</a:t>
            </a:r>
            <a:r>
              <a:rPr lang="en-US" sz="100" dirty="0" err="1" smtClean="0"/>
              <a:t>goto</a:t>
            </a:r>
            <a:r>
              <a:rPr lang="en-US" sz="100" dirty="0" smtClean="0"/>
              <a:t> </a:t>
            </a:r>
            <a:r>
              <a:rPr lang="en-US" sz="100" dirty="0" err="1" smtClean="0"/>
              <a:t>supplylist</a:t>
            </a:r>
            <a:r>
              <a:rPr lang="en-US" sz="100" dirty="0" smtClean="0"/>
              <a:t>;}</a:t>
            </a:r>
          </a:p>
          <a:p>
            <a:r>
              <a:rPr lang="en-US" sz="100" dirty="0" smtClean="0"/>
              <a:t>				else if(</a:t>
            </a:r>
            <a:r>
              <a:rPr lang="en-US" sz="100" dirty="0" err="1" smtClean="0"/>
              <a:t>ps_menu</a:t>
            </a:r>
            <a:r>
              <a:rPr lang="en-US" sz="100" dirty="0" smtClean="0"/>
              <a:t>==2){</a:t>
            </a:r>
            <a:r>
              <a:rPr lang="en-US" sz="100" dirty="0" err="1" smtClean="0"/>
              <a:t>goto</a:t>
            </a:r>
            <a:r>
              <a:rPr lang="en-US" sz="100" dirty="0" smtClean="0"/>
              <a:t> </a:t>
            </a:r>
            <a:r>
              <a:rPr lang="en-US" sz="100" dirty="0" err="1" smtClean="0"/>
              <a:t>mainmenu</a:t>
            </a:r>
            <a:r>
              <a:rPr lang="en-US" sz="100" dirty="0" smtClean="0"/>
              <a:t>;}</a:t>
            </a:r>
          </a:p>
          <a:p>
            <a:r>
              <a:rPr lang="en-US" sz="100" dirty="0" smtClean="0"/>
              <a:t>				else{</a:t>
            </a:r>
            <a:r>
              <a:rPr lang="en-US" sz="100" dirty="0" err="1" smtClean="0"/>
              <a:t>br</a:t>
            </a:r>
            <a:r>
              <a:rPr lang="en-US" sz="100" dirty="0" smtClean="0"/>
              <a:t>(2);pre(4);</a:t>
            </a:r>
            <a:r>
              <a:rPr lang="en-US" sz="100" dirty="0" err="1" smtClean="0"/>
              <a:t>printf</a:t>
            </a:r>
            <a:r>
              <a:rPr lang="en-US" sz="100" dirty="0" smtClean="0"/>
              <a:t>("Please Choice from list : "); </a:t>
            </a:r>
            <a:r>
              <a:rPr lang="en-US" sz="100" dirty="0" err="1" smtClean="0"/>
              <a:t>goto</a:t>
            </a:r>
            <a:r>
              <a:rPr lang="en-US" sz="100" dirty="0" smtClean="0"/>
              <a:t> </a:t>
            </a:r>
            <a:r>
              <a:rPr lang="en-US" sz="100" dirty="0" err="1" smtClean="0"/>
              <a:t>psmenu</a:t>
            </a:r>
            <a:r>
              <a:rPr lang="en-US" sz="100" dirty="0" smtClean="0"/>
              <a:t>;}</a:t>
            </a:r>
          </a:p>
          <a:p>
            <a:endParaRPr lang="en-US" sz="100" dirty="0" smtClean="0"/>
          </a:p>
          <a:p>
            <a:r>
              <a:rPr lang="en-US" sz="100" dirty="0" smtClean="0"/>
              <a:t>			}</a:t>
            </a:r>
          </a:p>
          <a:p>
            <a:endParaRPr lang="en-US" sz="100" dirty="0" smtClean="0"/>
          </a:p>
          <a:p>
            <a:r>
              <a:rPr lang="en-US" sz="100" dirty="0" smtClean="0"/>
              <a:t>			///Credit Card Option</a:t>
            </a:r>
          </a:p>
          <a:p>
            <a:endParaRPr lang="en-US" sz="100" dirty="0" smtClean="0"/>
          </a:p>
          <a:p>
            <a:r>
              <a:rPr lang="en-US" sz="100" dirty="0" smtClean="0"/>
              <a:t>			else if(payment==2){</a:t>
            </a:r>
          </a:p>
          <a:p>
            <a:endParaRPr lang="en-US" sz="100" dirty="0" smtClean="0"/>
          </a:p>
          <a:p>
            <a:r>
              <a:rPr lang="en-US" sz="100" dirty="0" smtClean="0"/>
              <a:t>				</a:t>
            </a:r>
            <a:r>
              <a:rPr lang="en-US" sz="100" dirty="0" err="1" smtClean="0"/>
              <a:t>int</a:t>
            </a:r>
            <a:r>
              <a:rPr lang="en-US" sz="100" dirty="0" smtClean="0"/>
              <a:t> </a:t>
            </a:r>
            <a:r>
              <a:rPr lang="en-US" sz="100" dirty="0" err="1" smtClean="0"/>
              <a:t>card_number</a:t>
            </a:r>
            <a:r>
              <a:rPr lang="en-US" sz="100" dirty="0" smtClean="0"/>
              <a:t>[100];</a:t>
            </a:r>
          </a:p>
          <a:p>
            <a:endParaRPr lang="en-US" sz="100" dirty="0" smtClean="0"/>
          </a:p>
          <a:p>
            <a:r>
              <a:rPr lang="en-US" sz="100" dirty="0" smtClean="0"/>
              <a:t>				</a:t>
            </a:r>
            <a:r>
              <a:rPr lang="en-US" sz="100" dirty="0" err="1" smtClean="0"/>
              <a:t>c++</a:t>
            </a:r>
            <a:r>
              <a:rPr lang="en-US" sz="100" dirty="0" smtClean="0"/>
              <a:t>;</a:t>
            </a:r>
          </a:p>
          <a:p>
            <a:endParaRPr lang="en-US" sz="100" dirty="0" smtClean="0"/>
          </a:p>
          <a:p>
            <a:r>
              <a:rPr lang="en-US" sz="100" dirty="0" smtClean="0"/>
              <a:t>				</a:t>
            </a:r>
            <a:r>
              <a:rPr lang="en-US" sz="100" dirty="0" err="1" smtClean="0"/>
              <a:t>cls</a:t>
            </a:r>
            <a:r>
              <a:rPr lang="en-US" sz="100" dirty="0" smtClean="0"/>
              <a:t>();middle1();pre(4); </a:t>
            </a:r>
            <a:r>
              <a:rPr lang="en-US" sz="100" dirty="0" err="1" smtClean="0"/>
              <a:t>printf</a:t>
            </a:r>
            <a:r>
              <a:rPr lang="en-US" sz="100" dirty="0" smtClean="0"/>
              <a:t>("Enter Your Card No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d",&amp;card_number</a:t>
            </a:r>
            <a:r>
              <a:rPr lang="en-US" sz="100" dirty="0" smtClean="0"/>
              <a:t>[c]);</a:t>
            </a:r>
          </a:p>
          <a:p>
            <a:endParaRPr lang="en-US" sz="100" dirty="0" smtClean="0"/>
          </a:p>
          <a:p>
            <a:endParaRPr lang="en-US" sz="100" dirty="0" smtClean="0"/>
          </a:p>
          <a:p>
            <a:endParaRPr lang="en-US" sz="100" dirty="0" smtClean="0"/>
          </a:p>
          <a:p>
            <a:r>
              <a:rPr lang="en-US" sz="100" dirty="0" smtClean="0"/>
              <a:t>				</a:t>
            </a:r>
            <a:r>
              <a:rPr lang="en-US" sz="100" dirty="0" err="1" smtClean="0"/>
              <a:t>cardno</a:t>
            </a:r>
            <a:r>
              <a:rPr lang="en-US" sz="100" dirty="0" smtClean="0"/>
              <a:t>[c] = </a:t>
            </a:r>
            <a:r>
              <a:rPr lang="en-US" sz="100" dirty="0" err="1" smtClean="0"/>
              <a:t>card_number</a:t>
            </a:r>
            <a:r>
              <a:rPr lang="en-US" sz="100" dirty="0" smtClean="0"/>
              <a:t>[c];</a:t>
            </a:r>
          </a:p>
          <a:p>
            <a:endParaRPr lang="en-US" sz="100" dirty="0" smtClean="0"/>
          </a:p>
          <a:p>
            <a:r>
              <a:rPr lang="en-US" sz="100" dirty="0" smtClean="0"/>
              <a:t>				</a:t>
            </a:r>
            <a:r>
              <a:rPr lang="en-US" sz="100" dirty="0" err="1" smtClean="0"/>
              <a:t>int</a:t>
            </a:r>
            <a:r>
              <a:rPr lang="en-US" sz="100" dirty="0" smtClean="0"/>
              <a:t> pin;</a:t>
            </a:r>
          </a:p>
          <a:p>
            <a:endParaRPr lang="en-US" sz="100" dirty="0" smtClean="0"/>
          </a:p>
          <a:p>
            <a:r>
              <a:rPr lang="en-US" sz="100" dirty="0" smtClean="0"/>
              <a:t>				</a:t>
            </a:r>
            <a:r>
              <a:rPr lang="en-US" sz="100" dirty="0" err="1" smtClean="0"/>
              <a:t>br</a:t>
            </a:r>
            <a:r>
              <a:rPr lang="en-US" sz="100" dirty="0" smtClean="0"/>
              <a:t>(2);pre(2);  </a:t>
            </a:r>
            <a:r>
              <a:rPr lang="en-US" sz="100" dirty="0" err="1" smtClean="0"/>
              <a:t>printf</a:t>
            </a:r>
            <a:r>
              <a:rPr lang="en-US" sz="100" dirty="0" smtClean="0"/>
              <a:t>("Enter Your Card Pin [we never save your pin]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d",&amp;pin</a:t>
            </a:r>
            <a:r>
              <a:rPr lang="en-US" sz="100" dirty="0" smtClean="0"/>
              <a:t>);</a:t>
            </a:r>
          </a:p>
          <a:p>
            <a:endParaRPr lang="en-US" sz="100" dirty="0" smtClean="0"/>
          </a:p>
          <a:p>
            <a:r>
              <a:rPr lang="en-US" sz="100" dirty="0" smtClean="0"/>
              <a:t>				</a:t>
            </a:r>
            <a:r>
              <a:rPr lang="en-US" sz="100" dirty="0" err="1" smtClean="0"/>
              <a:t>cardmoney</a:t>
            </a:r>
            <a:r>
              <a:rPr lang="en-US" sz="100" dirty="0" smtClean="0"/>
              <a:t>[c] = temp-&gt;price*</a:t>
            </a:r>
            <a:r>
              <a:rPr lang="en-US" sz="100" dirty="0" err="1" smtClean="0"/>
              <a:t>fcquantity</a:t>
            </a:r>
            <a:r>
              <a:rPr lang="en-US" sz="100" dirty="0" smtClean="0"/>
              <a:t>;</a:t>
            </a:r>
          </a:p>
          <a:p>
            <a:endParaRPr lang="en-US" sz="100" dirty="0" smtClean="0"/>
          </a:p>
          <a:p>
            <a:r>
              <a:rPr lang="en-US" sz="100" dirty="0" smtClean="0"/>
              <a:t>				</a:t>
            </a:r>
            <a:r>
              <a:rPr lang="en-US" sz="100" dirty="0" err="1" smtClean="0"/>
              <a:t>totalmoney</a:t>
            </a:r>
            <a:r>
              <a:rPr lang="en-US" sz="100" dirty="0" smtClean="0"/>
              <a:t> += temp-&gt;price*</a:t>
            </a:r>
            <a:r>
              <a:rPr lang="en-US" sz="100" dirty="0" err="1" smtClean="0"/>
              <a:t>fcquantity</a:t>
            </a:r>
            <a:r>
              <a:rPr lang="en-US" sz="100" dirty="0" smtClean="0"/>
              <a:t>;</a:t>
            </a:r>
          </a:p>
          <a:p>
            <a:r>
              <a:rPr lang="en-US" sz="100" dirty="0" smtClean="0"/>
              <a:t>				order++;</a:t>
            </a:r>
          </a:p>
          <a:p>
            <a:r>
              <a:rPr lang="en-US" sz="100" dirty="0" smtClean="0"/>
              <a:t>				</a:t>
            </a:r>
            <a:r>
              <a:rPr lang="en-US" sz="100" dirty="0" err="1" smtClean="0"/>
              <a:t>total_order</a:t>
            </a:r>
            <a:r>
              <a:rPr lang="en-US" sz="100" dirty="0" smtClean="0"/>
              <a:t>[order]=</a:t>
            </a:r>
            <a:r>
              <a:rPr lang="en-US" sz="100" dirty="0" err="1" smtClean="0"/>
              <a:t>get_supply_choice</a:t>
            </a:r>
            <a:r>
              <a:rPr lang="en-US" sz="100" dirty="0" smtClean="0"/>
              <a:t>;</a:t>
            </a:r>
          </a:p>
          <a:p>
            <a:r>
              <a:rPr lang="en-US" sz="100" dirty="0" smtClean="0"/>
              <a:t>				</a:t>
            </a:r>
            <a:r>
              <a:rPr lang="en-US" sz="100" dirty="0" err="1" smtClean="0"/>
              <a:t>order_quantity</a:t>
            </a:r>
            <a:r>
              <a:rPr lang="en-US" sz="100" dirty="0" smtClean="0"/>
              <a:t>[order]=</a:t>
            </a:r>
            <a:r>
              <a:rPr lang="en-US" sz="100" dirty="0" err="1" smtClean="0"/>
              <a:t>fcquantity</a:t>
            </a:r>
            <a:r>
              <a:rPr lang="en-US" sz="100" dirty="0" smtClean="0"/>
              <a:t>;</a:t>
            </a:r>
          </a:p>
          <a:p>
            <a:endParaRPr lang="en-US" sz="100" dirty="0" smtClean="0"/>
          </a:p>
          <a:p>
            <a:r>
              <a:rPr lang="en-US" sz="100" dirty="0" smtClean="0"/>
              <a:t>				</a:t>
            </a:r>
            <a:r>
              <a:rPr lang="en-US" sz="100" dirty="0" err="1" smtClean="0"/>
              <a:t>uquantity</a:t>
            </a:r>
            <a:r>
              <a:rPr lang="en-US" sz="100" dirty="0" smtClean="0"/>
              <a:t> = temp-&gt;quantity - </a:t>
            </a:r>
            <a:r>
              <a:rPr lang="en-US" sz="100" dirty="0" err="1" smtClean="0"/>
              <a:t>fcquantity</a:t>
            </a:r>
            <a:r>
              <a:rPr lang="en-US" sz="100" dirty="0" smtClean="0"/>
              <a:t>;</a:t>
            </a:r>
          </a:p>
          <a:p>
            <a:endParaRPr lang="en-US" sz="100" dirty="0" smtClean="0"/>
          </a:p>
          <a:p>
            <a:r>
              <a:rPr lang="en-US" sz="100" dirty="0" smtClean="0"/>
              <a:t>				</a:t>
            </a:r>
            <a:r>
              <a:rPr lang="en-US" sz="100" dirty="0" err="1" smtClean="0"/>
              <a:t>updatesupply</a:t>
            </a:r>
            <a:r>
              <a:rPr lang="en-US" sz="100" dirty="0" smtClean="0"/>
              <a:t>(</a:t>
            </a:r>
            <a:r>
              <a:rPr lang="en-US" sz="100" dirty="0" err="1" smtClean="0"/>
              <a:t>get_supply_choice,uquantity</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("Payment Success...");</a:t>
            </a:r>
          </a:p>
          <a:p>
            <a:r>
              <a:rPr lang="en-US" sz="100" dirty="0" smtClean="0"/>
              <a:t>				</a:t>
            </a:r>
            <a:r>
              <a:rPr lang="en-US" sz="100" dirty="0" err="1" smtClean="0"/>
              <a:t>br</a:t>
            </a:r>
            <a:r>
              <a:rPr lang="en-US" sz="100" dirty="0" smtClean="0"/>
              <a:t>(2);pre(4);    </a:t>
            </a:r>
            <a:r>
              <a:rPr lang="en-US" sz="100" dirty="0" err="1" smtClean="0"/>
              <a:t>printf</a:t>
            </a:r>
            <a:r>
              <a:rPr lang="en-US" sz="100" dirty="0" smtClean="0"/>
              <a:t>("1. </a:t>
            </a:r>
            <a:r>
              <a:rPr lang="en-US" sz="100" dirty="0" err="1" smtClean="0"/>
              <a:t>Wanna</a:t>
            </a:r>
            <a:r>
              <a:rPr lang="en-US" sz="100" dirty="0" smtClean="0"/>
              <a:t> Buy Another Medical Item ? ");</a:t>
            </a:r>
          </a:p>
          <a:p>
            <a:r>
              <a:rPr lang="en-US" sz="100" dirty="0" smtClean="0"/>
              <a:t>				</a:t>
            </a:r>
            <a:r>
              <a:rPr lang="en-US" sz="100" dirty="0" err="1" smtClean="0"/>
              <a:t>br</a:t>
            </a:r>
            <a:r>
              <a:rPr lang="en-US" sz="100" dirty="0" smtClean="0"/>
              <a:t>(2);pre(4);    </a:t>
            </a:r>
            <a:r>
              <a:rPr lang="en-US" sz="100" dirty="0" err="1" smtClean="0"/>
              <a:t>printf</a:t>
            </a:r>
            <a:r>
              <a:rPr lang="en-US" sz="100" dirty="0" smtClean="0"/>
              <a:t>("2. Main Menu ");</a:t>
            </a:r>
          </a:p>
          <a:p>
            <a:r>
              <a:rPr lang="en-US" sz="100" dirty="0" smtClean="0"/>
              <a:t>				psmenu2:</a:t>
            </a:r>
          </a:p>
          <a:p>
            <a:r>
              <a:rPr lang="en-US" sz="100" dirty="0" smtClean="0"/>
              <a:t>				</a:t>
            </a:r>
            <a:r>
              <a:rPr lang="en-US" sz="100" dirty="0" err="1" smtClean="0"/>
              <a:t>int</a:t>
            </a:r>
            <a:r>
              <a:rPr lang="en-US" sz="100" dirty="0" smtClean="0"/>
              <a:t> ps_menu2;</a:t>
            </a:r>
          </a:p>
          <a:p>
            <a:endParaRPr lang="en-US" sz="100" dirty="0" smtClean="0"/>
          </a:p>
          <a:p>
            <a:r>
              <a:rPr lang="en-US" sz="100" dirty="0" smtClean="0"/>
              <a:t>				</a:t>
            </a:r>
            <a:r>
              <a:rPr lang="en-US" sz="100" dirty="0" err="1" smtClean="0"/>
              <a:t>scanf</a:t>
            </a:r>
            <a:r>
              <a:rPr lang="en-US" sz="100" dirty="0" smtClean="0"/>
              <a:t>("%d",&amp;ps_menu2);</a:t>
            </a:r>
          </a:p>
          <a:p>
            <a:endParaRPr lang="en-US" sz="100" dirty="0" smtClean="0"/>
          </a:p>
          <a:p>
            <a:r>
              <a:rPr lang="en-US" sz="100" dirty="0" smtClean="0"/>
              <a:t>				if(ps_menu2==1){</a:t>
            </a:r>
            <a:r>
              <a:rPr lang="en-US" sz="100" dirty="0" err="1" smtClean="0"/>
              <a:t>goto</a:t>
            </a:r>
            <a:r>
              <a:rPr lang="en-US" sz="100" dirty="0" smtClean="0"/>
              <a:t> </a:t>
            </a:r>
            <a:r>
              <a:rPr lang="en-US" sz="100" dirty="0" err="1" smtClean="0"/>
              <a:t>supplylist</a:t>
            </a:r>
            <a:r>
              <a:rPr lang="en-US" sz="100" dirty="0" smtClean="0"/>
              <a:t>;}</a:t>
            </a:r>
          </a:p>
          <a:p>
            <a:r>
              <a:rPr lang="en-US" sz="100" dirty="0" smtClean="0"/>
              <a:t>				else if(ps_menu2==2){</a:t>
            </a:r>
            <a:r>
              <a:rPr lang="en-US" sz="100" dirty="0" err="1" smtClean="0"/>
              <a:t>goto</a:t>
            </a:r>
            <a:r>
              <a:rPr lang="en-US" sz="100" dirty="0" smtClean="0"/>
              <a:t> </a:t>
            </a:r>
            <a:r>
              <a:rPr lang="en-US" sz="100" dirty="0" err="1" smtClean="0"/>
              <a:t>mainmenu</a:t>
            </a:r>
            <a:r>
              <a:rPr lang="en-US" sz="100" dirty="0" smtClean="0"/>
              <a:t>;}</a:t>
            </a:r>
          </a:p>
          <a:p>
            <a:r>
              <a:rPr lang="en-US" sz="100" dirty="0" smtClean="0"/>
              <a:t>				else{</a:t>
            </a:r>
            <a:r>
              <a:rPr lang="en-US" sz="100" dirty="0" err="1" smtClean="0"/>
              <a:t>br</a:t>
            </a:r>
            <a:r>
              <a:rPr lang="en-US" sz="100" dirty="0" smtClean="0"/>
              <a:t>(2);pre(4);</a:t>
            </a:r>
            <a:r>
              <a:rPr lang="en-US" sz="100" dirty="0" err="1" smtClean="0"/>
              <a:t>printf</a:t>
            </a:r>
            <a:r>
              <a:rPr lang="en-US" sz="100" dirty="0" smtClean="0"/>
              <a:t>("Please Choice from list : "); </a:t>
            </a:r>
            <a:r>
              <a:rPr lang="en-US" sz="100" dirty="0" err="1" smtClean="0"/>
              <a:t>goto</a:t>
            </a:r>
            <a:r>
              <a:rPr lang="en-US" sz="100" dirty="0" smtClean="0"/>
              <a:t> psmenu2;}</a:t>
            </a:r>
          </a:p>
          <a:p>
            <a:endParaRPr lang="en-US" sz="100" dirty="0" smtClean="0"/>
          </a:p>
          <a:p>
            <a:r>
              <a:rPr lang="en-US" sz="100" dirty="0" smtClean="0"/>
              <a:t>			}</a:t>
            </a:r>
          </a:p>
          <a:p>
            <a:endParaRPr lang="en-US" sz="100" dirty="0" smtClean="0"/>
          </a:p>
          <a:p>
            <a:r>
              <a:rPr lang="en-US" sz="100" dirty="0" smtClean="0"/>
              <a:t>			else{</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("Enter Choice from List : ");</a:t>
            </a:r>
          </a:p>
          <a:p>
            <a:endParaRPr lang="en-US" sz="100" dirty="0" smtClean="0"/>
          </a:p>
          <a:p>
            <a:r>
              <a:rPr lang="en-US" sz="100" dirty="0" smtClean="0"/>
              <a:t>				</a:t>
            </a:r>
            <a:r>
              <a:rPr lang="en-US" sz="100" dirty="0" err="1" smtClean="0"/>
              <a:t>goto</a:t>
            </a:r>
            <a:r>
              <a:rPr lang="en-US" sz="100" dirty="0" smtClean="0"/>
              <a:t> payment;</a:t>
            </a:r>
          </a:p>
          <a:p>
            <a:endParaRPr lang="en-US" sz="100" dirty="0" smtClean="0"/>
          </a:p>
          <a:p>
            <a:endParaRPr lang="en-US" sz="100" dirty="0" smtClean="0"/>
          </a:p>
          <a:p>
            <a:r>
              <a:rPr lang="en-US" sz="100" dirty="0" smtClean="0"/>
              <a:t>			}</a:t>
            </a:r>
          </a:p>
          <a:p>
            <a:endParaRPr lang="en-US" sz="100" dirty="0" smtClean="0"/>
          </a:p>
          <a:p>
            <a:endParaRPr lang="en-US" sz="100" dirty="0" smtClean="0"/>
          </a:p>
          <a:p>
            <a:r>
              <a:rPr lang="en-US" sz="100" dirty="0" smtClean="0"/>
              <a:t>		}    ///END Confirm Y/y</a:t>
            </a:r>
          </a:p>
          <a:p>
            <a:endParaRPr lang="en-US" sz="100" dirty="0" smtClean="0"/>
          </a:p>
          <a:p>
            <a:endParaRPr lang="en-US" sz="100" dirty="0" smtClean="0"/>
          </a:p>
          <a:p>
            <a:endParaRPr lang="en-US" sz="100" dirty="0" smtClean="0"/>
          </a:p>
          <a:p>
            <a:r>
              <a:rPr lang="en-US" sz="100" dirty="0" smtClean="0"/>
              <a:t>		else if(confirm == 2){</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endParaRPr lang="en-US" sz="100" dirty="0" smtClean="0"/>
          </a:p>
          <a:p>
            <a:r>
              <a:rPr lang="en-US" sz="100" dirty="0" smtClean="0"/>
              <a:t>		}</a:t>
            </a:r>
          </a:p>
          <a:p>
            <a:endParaRPr lang="en-US" sz="100" dirty="0" smtClean="0"/>
          </a:p>
          <a:p>
            <a:r>
              <a:rPr lang="en-US" sz="100" dirty="0" smtClean="0"/>
              <a:t>		else{</a:t>
            </a:r>
          </a:p>
          <a:p>
            <a:r>
              <a:rPr lang="en-US" sz="100" dirty="0" smtClean="0"/>
              <a:t>			</a:t>
            </a:r>
            <a:r>
              <a:rPr lang="en-US" sz="100" dirty="0" err="1" smtClean="0"/>
              <a:t>br</a:t>
            </a:r>
            <a:r>
              <a:rPr lang="en-US" sz="100" dirty="0" smtClean="0"/>
              <a:t>(2);pre(4);    </a:t>
            </a:r>
            <a:r>
              <a:rPr lang="en-US" sz="100" dirty="0" err="1" smtClean="0"/>
              <a:t>printf</a:t>
            </a:r>
            <a:r>
              <a:rPr lang="en-US" sz="100" dirty="0" smtClean="0"/>
              <a:t>("Enter </a:t>
            </a:r>
            <a:r>
              <a:rPr lang="en-US" sz="100" dirty="0" err="1" smtClean="0"/>
              <a:t>Choise</a:t>
            </a:r>
            <a:r>
              <a:rPr lang="en-US" sz="100" dirty="0" smtClean="0"/>
              <a:t> from List : ");</a:t>
            </a:r>
          </a:p>
          <a:p>
            <a:endParaRPr lang="en-US" sz="100" dirty="0" smtClean="0"/>
          </a:p>
          <a:p>
            <a:r>
              <a:rPr lang="en-US" sz="100" dirty="0" smtClean="0"/>
              <a:t>			</a:t>
            </a:r>
            <a:r>
              <a:rPr lang="en-US" sz="100" dirty="0" err="1" smtClean="0"/>
              <a:t>goto</a:t>
            </a:r>
            <a:r>
              <a:rPr lang="en-US" sz="100" dirty="0" smtClean="0"/>
              <a:t> confirm;</a:t>
            </a:r>
          </a:p>
          <a:p>
            <a:endParaRPr lang="en-US" sz="100" dirty="0" smtClean="0"/>
          </a:p>
          <a:p>
            <a:endParaRPr lang="en-US" sz="100" dirty="0" smtClean="0"/>
          </a:p>
          <a:p>
            <a:r>
              <a:rPr lang="en-US" sz="100" dirty="0" smtClean="0"/>
              <a:t>		}  ///end confirm;</a:t>
            </a:r>
          </a:p>
          <a:p>
            <a:endParaRPr lang="en-US" sz="100" dirty="0" smtClean="0"/>
          </a:p>
          <a:p>
            <a:endParaRPr lang="en-US" sz="100" dirty="0" smtClean="0"/>
          </a:p>
          <a:p>
            <a:r>
              <a:rPr lang="en-US" sz="100" dirty="0" smtClean="0"/>
              <a:t>	}  ///end get supply choice if line</a:t>
            </a:r>
          </a:p>
          <a:p>
            <a:endParaRPr lang="en-US" sz="100" dirty="0" smtClean="0"/>
          </a:p>
          <a:p>
            <a:endParaRPr lang="en-US" sz="100" dirty="0" smtClean="0"/>
          </a:p>
          <a:p>
            <a:r>
              <a:rPr lang="en-US" sz="100" dirty="0" smtClean="0"/>
              <a:t>	else{</a:t>
            </a:r>
          </a:p>
          <a:p>
            <a:endParaRPr lang="en-US" sz="100" dirty="0" smtClean="0"/>
          </a:p>
          <a:p>
            <a:r>
              <a:rPr lang="en-US" sz="100" dirty="0" smtClean="0"/>
              <a:t>		</a:t>
            </a:r>
            <a:r>
              <a:rPr lang="en-US" sz="100" dirty="0" err="1" smtClean="0"/>
              <a:t>br</a:t>
            </a:r>
            <a:r>
              <a:rPr lang="en-US" sz="100" dirty="0" smtClean="0"/>
              <a:t>(2);pre(4);  echo("Please Choice From List "); </a:t>
            </a:r>
            <a:r>
              <a:rPr lang="en-US" sz="100" dirty="0" err="1" smtClean="0"/>
              <a:t>br</a:t>
            </a:r>
            <a:r>
              <a:rPr lang="en-US" sz="100" dirty="0" smtClean="0"/>
              <a:t>(2); Sleep(300);</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endParaRPr lang="en-US" sz="100" dirty="0" smtClean="0"/>
          </a:p>
          <a:p>
            <a:r>
              <a:rPr lang="en-US" sz="100" dirty="0" smtClean="0"/>
              <a:t>	}  ///end get supply choice</a:t>
            </a:r>
          </a:p>
          <a:p>
            <a:r>
              <a:rPr lang="en-US" sz="100" dirty="0" smtClean="0"/>
              <a:t>}</a:t>
            </a:r>
          </a:p>
          <a:p>
            <a:endParaRPr lang="en-US" sz="100" dirty="0" smtClean="0"/>
          </a:p>
          <a:p>
            <a:r>
              <a:rPr lang="en-US" sz="100" dirty="0" smtClean="0"/>
              <a:t>void </a:t>
            </a:r>
            <a:r>
              <a:rPr lang="en-US" sz="100" dirty="0" err="1" smtClean="0"/>
              <a:t>cls</a:t>
            </a:r>
            <a:r>
              <a:rPr lang="en-US" sz="100" dirty="0" smtClean="0"/>
              <a:t>(){</a:t>
            </a:r>
          </a:p>
          <a:p>
            <a:endParaRPr lang="en-US" sz="100" dirty="0" smtClean="0"/>
          </a:p>
          <a:p>
            <a:r>
              <a:rPr lang="en-US" sz="100" dirty="0" smtClean="0"/>
              <a:t>	system("</a:t>
            </a:r>
            <a:r>
              <a:rPr lang="en-US" sz="100" dirty="0" err="1" smtClean="0"/>
              <a:t>cls</a:t>
            </a:r>
            <a:r>
              <a:rPr lang="en-US" sz="100" dirty="0" smtClean="0"/>
              <a:t>");</a:t>
            </a:r>
          </a:p>
          <a:p>
            <a:endParaRPr lang="en-US" sz="100" dirty="0" smtClean="0"/>
          </a:p>
          <a:p>
            <a:r>
              <a:rPr lang="en-US" sz="100" dirty="0" smtClean="0"/>
              <a:t>}</a:t>
            </a:r>
          </a:p>
          <a:p>
            <a:endParaRPr lang="en-US" sz="100" dirty="0" smtClean="0"/>
          </a:p>
          <a:p>
            <a:r>
              <a:rPr lang="en-US" sz="100" dirty="0" smtClean="0"/>
              <a:t>void echo(char print[]){</a:t>
            </a:r>
          </a:p>
          <a:p>
            <a:endParaRPr lang="en-US" sz="100" dirty="0" smtClean="0"/>
          </a:p>
          <a:p>
            <a:r>
              <a:rPr lang="en-US" sz="100" dirty="0" smtClean="0"/>
              <a:t>	</a:t>
            </a:r>
            <a:r>
              <a:rPr lang="en-US" sz="100" dirty="0" err="1" smtClean="0"/>
              <a:t>printf</a:t>
            </a:r>
            <a:r>
              <a:rPr lang="en-US" sz="100" dirty="0" smtClean="0"/>
              <a:t>("%</a:t>
            </a:r>
            <a:r>
              <a:rPr lang="en-US" sz="100" dirty="0" err="1" smtClean="0"/>
              <a:t>s",print</a:t>
            </a:r>
            <a:r>
              <a:rPr lang="en-US" sz="100" dirty="0" smtClean="0"/>
              <a:t>);</a:t>
            </a:r>
          </a:p>
          <a:p>
            <a:r>
              <a:rPr lang="en-US" sz="100" dirty="0" smtClean="0"/>
              <a:t>}</a:t>
            </a:r>
          </a:p>
          <a:p>
            <a:endParaRPr lang="en-US" sz="100" dirty="0" smtClean="0"/>
          </a:p>
          <a:p>
            <a:r>
              <a:rPr lang="en-US" sz="100" dirty="0" smtClean="0"/>
              <a:t>void </a:t>
            </a:r>
            <a:r>
              <a:rPr lang="en-US" sz="100" dirty="0" err="1" smtClean="0"/>
              <a:t>br</a:t>
            </a:r>
            <a:r>
              <a:rPr lang="en-US" sz="100" dirty="0" smtClean="0"/>
              <a:t>(</a:t>
            </a:r>
            <a:r>
              <a:rPr lang="en-US" sz="100" dirty="0" err="1" smtClean="0"/>
              <a:t>int</a:t>
            </a:r>
            <a:r>
              <a:rPr lang="en-US" sz="100" dirty="0" smtClean="0"/>
              <a:t> line){</a:t>
            </a:r>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line;i</a:t>
            </a:r>
            <a:r>
              <a:rPr lang="en-US" sz="100" dirty="0" smtClean="0"/>
              <a:t>++){</a:t>
            </a:r>
          </a:p>
          <a:p>
            <a:r>
              <a:rPr lang="en-US" sz="100" dirty="0" smtClean="0"/>
              <a:t>		</a:t>
            </a:r>
            <a:r>
              <a:rPr lang="en-US" sz="100" dirty="0" err="1" smtClean="0"/>
              <a:t>printf</a:t>
            </a:r>
            <a:r>
              <a:rPr lang="en-US" sz="100" dirty="0" smtClean="0"/>
              <a:t>("\n");</a:t>
            </a:r>
          </a:p>
          <a:p>
            <a:r>
              <a:rPr lang="en-US" sz="100" dirty="0" smtClean="0"/>
              <a:t>	}</a:t>
            </a:r>
          </a:p>
          <a:p>
            <a:r>
              <a:rPr lang="en-US" sz="100" dirty="0" smtClean="0"/>
              <a:t>}</a:t>
            </a:r>
          </a:p>
          <a:p>
            <a:endParaRPr lang="en-US" sz="100" dirty="0" smtClean="0"/>
          </a:p>
          <a:p>
            <a:r>
              <a:rPr lang="en-US" sz="100" dirty="0" smtClean="0"/>
              <a:t>void pre(</a:t>
            </a:r>
            <a:r>
              <a:rPr lang="en-US" sz="100" dirty="0" err="1" smtClean="0"/>
              <a:t>int</a:t>
            </a:r>
            <a:r>
              <a:rPr lang="en-US" sz="100" dirty="0" smtClean="0"/>
              <a:t> tab){</a:t>
            </a:r>
          </a:p>
          <a:p>
            <a:endParaRPr lang="en-US" sz="100" dirty="0" smtClean="0"/>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tab;i</a:t>
            </a:r>
            <a:r>
              <a:rPr lang="en-US" sz="100" dirty="0" smtClean="0"/>
              <a:t>++){</a:t>
            </a:r>
          </a:p>
          <a:p>
            <a:r>
              <a:rPr lang="en-US" sz="100" dirty="0" smtClean="0"/>
              <a:t>		</a:t>
            </a:r>
            <a:r>
              <a:rPr lang="en-US" sz="100" dirty="0" err="1" smtClean="0"/>
              <a:t>printf</a:t>
            </a:r>
            <a:r>
              <a:rPr lang="en-US" sz="100" dirty="0" smtClean="0"/>
              <a:t>("\t");</a:t>
            </a:r>
          </a:p>
          <a:p>
            <a:r>
              <a:rPr lang="en-US" sz="100" dirty="0" smtClean="0"/>
              <a:t>	}</a:t>
            </a:r>
          </a:p>
          <a:p>
            <a:endParaRPr lang="en-US" sz="100" dirty="0" smtClean="0"/>
          </a:p>
          <a:p>
            <a:r>
              <a:rPr lang="en-US" sz="100" dirty="0" smtClean="0"/>
              <a:t>}</a:t>
            </a:r>
          </a:p>
          <a:p>
            <a:r>
              <a:rPr lang="en-US" sz="100" dirty="0" smtClean="0"/>
              <a:t>void span(</a:t>
            </a:r>
            <a:r>
              <a:rPr lang="en-US" sz="100" dirty="0" err="1" smtClean="0"/>
              <a:t>int</a:t>
            </a:r>
            <a:r>
              <a:rPr lang="en-US" sz="100" dirty="0" smtClean="0"/>
              <a:t> space){</a:t>
            </a:r>
          </a:p>
          <a:p>
            <a:endParaRPr lang="en-US" sz="100" dirty="0" smtClean="0"/>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space;i</a:t>
            </a:r>
            <a:r>
              <a:rPr lang="en-US" sz="100" dirty="0" smtClean="0"/>
              <a:t>++){</a:t>
            </a:r>
          </a:p>
          <a:p>
            <a:r>
              <a:rPr lang="en-US" sz="100" dirty="0" smtClean="0"/>
              <a:t>		</a:t>
            </a:r>
            <a:r>
              <a:rPr lang="en-US" sz="100" dirty="0" err="1" smtClean="0"/>
              <a:t>printf</a:t>
            </a:r>
            <a:r>
              <a:rPr lang="en-US" sz="100" dirty="0" smtClean="0"/>
              <a:t>(" ");</a:t>
            </a:r>
          </a:p>
          <a:p>
            <a:r>
              <a:rPr lang="en-US" sz="100" dirty="0" smtClean="0"/>
              <a:t>	}</a:t>
            </a:r>
          </a:p>
          <a:p>
            <a:endParaRPr lang="en-US" sz="100" dirty="0" smtClean="0"/>
          </a:p>
          <a:p>
            <a:r>
              <a:rPr lang="en-US" sz="100" dirty="0" smtClean="0"/>
              <a:t>}</a:t>
            </a:r>
          </a:p>
          <a:p>
            <a:endParaRPr lang="en-US" sz="100" dirty="0" smtClean="0"/>
          </a:p>
          <a:p>
            <a:r>
              <a:rPr lang="en-US" sz="100" dirty="0" smtClean="0"/>
              <a:t>void </a:t>
            </a:r>
            <a:r>
              <a:rPr lang="en-US" sz="100" dirty="0" err="1" smtClean="0"/>
              <a:t>main_menu</a:t>
            </a:r>
            <a:r>
              <a:rPr lang="en-US" sz="100" dirty="0" smtClean="0"/>
              <a:t>(){</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br</a:t>
            </a:r>
            <a:r>
              <a:rPr lang="en-US" sz="100" dirty="0" smtClean="0"/>
              <a:t>(5); pre(3); echo("===&gt; 1. Supply List"); Sleep(400);</a:t>
            </a:r>
          </a:p>
          <a:p>
            <a:r>
              <a:rPr lang="en-US" sz="100" dirty="0" smtClean="0"/>
              <a:t>	</a:t>
            </a:r>
            <a:r>
              <a:rPr lang="en-US" sz="100" dirty="0" err="1" smtClean="0"/>
              <a:t>br</a:t>
            </a:r>
            <a:r>
              <a:rPr lang="en-US" sz="100" dirty="0" smtClean="0"/>
              <a:t>(2); pre(3); echo("===&gt; 2. Admin Panel"); Sleep(400);</a:t>
            </a:r>
          </a:p>
          <a:p>
            <a:r>
              <a:rPr lang="en-US" sz="100" dirty="0" smtClean="0"/>
              <a:t>	</a:t>
            </a:r>
            <a:r>
              <a:rPr lang="en-US" sz="100" dirty="0" err="1" smtClean="0"/>
              <a:t>br</a:t>
            </a:r>
            <a:r>
              <a:rPr lang="en-US" sz="100" dirty="0" smtClean="0"/>
              <a:t>(2); pre(3); echo("===&gt; 3. Exit");  Sleep(400);</a:t>
            </a:r>
          </a:p>
          <a:p>
            <a:r>
              <a:rPr lang="en-US" sz="100" dirty="0" smtClean="0"/>
              <a:t>	//   </a:t>
            </a:r>
            <a:r>
              <a:rPr lang="en-US" sz="100" dirty="0" err="1" smtClean="0"/>
              <a:t>br</a:t>
            </a:r>
            <a:r>
              <a:rPr lang="en-US" sz="100" dirty="0" smtClean="0"/>
              <a:t>(2); pre(3); echo("=&gt; 4. Admin Panel");  Sleep(400);</a:t>
            </a:r>
          </a:p>
          <a:p>
            <a:endParaRPr lang="en-US" sz="100" dirty="0" smtClean="0"/>
          </a:p>
          <a:p>
            <a:r>
              <a:rPr lang="en-US" sz="100" dirty="0" smtClean="0"/>
              <a:t>	</a:t>
            </a:r>
            <a:r>
              <a:rPr lang="en-US" sz="100" dirty="0" err="1" smtClean="0"/>
              <a:t>br</a:t>
            </a:r>
            <a:r>
              <a:rPr lang="en-US" sz="100" dirty="0" smtClean="0"/>
              <a:t>(1);</a:t>
            </a:r>
          </a:p>
          <a:p>
            <a:endParaRPr lang="en-US" sz="100" dirty="0" smtClean="0"/>
          </a:p>
          <a:p>
            <a:r>
              <a:rPr lang="en-US" sz="100" dirty="0" smtClean="0"/>
              <a:t>}</a:t>
            </a:r>
          </a:p>
          <a:p>
            <a:endParaRPr lang="en-US" sz="100" dirty="0" smtClean="0"/>
          </a:p>
          <a:p>
            <a:r>
              <a:rPr lang="en-US" sz="100" dirty="0" smtClean="0"/>
              <a:t>void </a:t>
            </a:r>
            <a:r>
              <a:rPr lang="en-US" sz="100" dirty="0" err="1" smtClean="0"/>
              <a:t>insertend</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a:t>
            </a:r>
          </a:p>
          <a:p>
            <a:endParaRPr lang="en-US" sz="100" dirty="0" smtClean="0"/>
          </a:p>
          <a:p>
            <a:r>
              <a:rPr lang="en-US" sz="100" dirty="0" smtClean="0"/>
              <a:t>	temp-&gt;price = price;</a:t>
            </a:r>
          </a:p>
          <a:p>
            <a:endParaRPr lang="en-US" sz="100" dirty="0" smtClean="0"/>
          </a:p>
          <a:p>
            <a:r>
              <a:rPr lang="en-US" sz="100" dirty="0" smtClean="0"/>
              <a:t>	temp-&gt; quantity = quantity;</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temp-&gt;next = NULL;</a:t>
            </a:r>
          </a:p>
          <a:p>
            <a:endParaRPr lang="en-US" sz="100" dirty="0" smtClean="0"/>
          </a:p>
          <a:p>
            <a:endParaRPr lang="en-US" sz="100" dirty="0" smtClean="0"/>
          </a:p>
          <a:p>
            <a:r>
              <a:rPr lang="en-US" sz="100" dirty="0" smtClean="0"/>
              <a:t>	if(head==NULL){</a:t>
            </a:r>
          </a:p>
          <a:p>
            <a:r>
              <a:rPr lang="en-US" sz="100" dirty="0" smtClean="0"/>
              <a:t>		head = temp;</a:t>
            </a:r>
          </a:p>
          <a:p>
            <a:r>
              <a:rPr lang="en-US" sz="100" dirty="0" smtClean="0"/>
              <a:t>		list = head;</a:t>
            </a:r>
          </a:p>
          <a:p>
            <a:r>
              <a:rPr lang="en-US" sz="100" dirty="0" smtClean="0"/>
              <a:t>	}</a:t>
            </a:r>
          </a:p>
          <a:p>
            <a:r>
              <a:rPr lang="en-US" sz="100" dirty="0" smtClean="0"/>
              <a:t>	else{</a:t>
            </a:r>
          </a:p>
          <a:p>
            <a:endParaRPr lang="en-US" sz="100" dirty="0" smtClean="0"/>
          </a:p>
          <a:p>
            <a:r>
              <a:rPr lang="en-US" sz="100" dirty="0" smtClean="0"/>
              <a:t>		while(head-&gt;next != NULL){</a:t>
            </a:r>
          </a:p>
          <a:p>
            <a:r>
              <a:rPr lang="en-US" sz="100" dirty="0" smtClean="0"/>
              <a:t>			head = head-&gt;next;</a:t>
            </a:r>
          </a:p>
          <a:p>
            <a:r>
              <a:rPr lang="en-US" sz="100" dirty="0" smtClean="0"/>
              <a:t>		}</a:t>
            </a:r>
          </a:p>
          <a:p>
            <a:endParaRPr lang="en-US" sz="100" dirty="0" smtClean="0"/>
          </a:p>
          <a:p>
            <a:r>
              <a:rPr lang="en-US" sz="100" dirty="0" smtClean="0"/>
              <a:t>		head-&gt;next = temp;</a:t>
            </a:r>
          </a:p>
          <a:p>
            <a:r>
              <a:rPr lang="en-US" sz="100" dirty="0" smtClean="0"/>
              <a:t>	}</a:t>
            </a:r>
          </a:p>
          <a:p>
            <a:endParaRPr lang="en-US" sz="100" dirty="0" smtClean="0"/>
          </a:p>
          <a:p>
            <a:r>
              <a:rPr lang="en-US" sz="100" dirty="0" smtClean="0"/>
              <a:t>}</a:t>
            </a:r>
          </a:p>
          <a:p>
            <a:endParaRPr lang="en-US" sz="100" dirty="0" smtClean="0"/>
          </a:p>
          <a:p>
            <a:r>
              <a:rPr lang="en-US" sz="100" dirty="0" smtClean="0"/>
              <a:t>void </a:t>
            </a:r>
            <a:r>
              <a:rPr lang="en-US" sz="100" dirty="0" err="1" smtClean="0"/>
              <a:t>insertfirst</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 ;</a:t>
            </a:r>
          </a:p>
          <a:p>
            <a:endParaRPr lang="en-US" sz="100" dirty="0" smtClean="0"/>
          </a:p>
          <a:p>
            <a:r>
              <a:rPr lang="en-US" sz="100" dirty="0" smtClean="0"/>
              <a:t>	temp-&gt;price = price;</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temp-&gt; quantity = quantity;</a:t>
            </a:r>
          </a:p>
          <a:p>
            <a:endParaRPr lang="en-US" sz="100" dirty="0" smtClean="0"/>
          </a:p>
          <a:p>
            <a:endParaRPr lang="en-US" sz="100" dirty="0" smtClean="0"/>
          </a:p>
          <a:p>
            <a:r>
              <a:rPr lang="en-US" sz="100" dirty="0" smtClean="0"/>
              <a:t>	temp-&gt;next = head;</a:t>
            </a:r>
          </a:p>
          <a:p>
            <a:endParaRPr lang="en-US" sz="100" dirty="0" smtClean="0"/>
          </a:p>
          <a:p>
            <a:r>
              <a:rPr lang="en-US" sz="100" dirty="0" smtClean="0"/>
              <a:t>	head = temp;</a:t>
            </a:r>
          </a:p>
          <a:p>
            <a:endParaRPr lang="en-US" sz="100" dirty="0" smtClean="0"/>
          </a:p>
          <a:p>
            <a:r>
              <a:rPr lang="en-US" sz="100" dirty="0" smtClean="0"/>
              <a:t>	list = head ;</a:t>
            </a:r>
          </a:p>
          <a:p>
            <a:endParaRPr lang="en-US" sz="100" dirty="0" smtClean="0"/>
          </a:p>
          <a:p>
            <a:r>
              <a:rPr lang="en-US" sz="100" dirty="0" smtClean="0"/>
              <a:t>}</a:t>
            </a:r>
          </a:p>
          <a:p>
            <a:endParaRPr lang="en-US" sz="100" dirty="0" smtClean="0"/>
          </a:p>
          <a:p>
            <a:r>
              <a:rPr lang="en-US" sz="100" dirty="0" smtClean="0"/>
              <a:t>void </a:t>
            </a:r>
            <a:r>
              <a:rPr lang="en-US" sz="100" dirty="0" err="1" smtClean="0"/>
              <a:t>insertmid</a:t>
            </a:r>
            <a:r>
              <a:rPr lang="en-US" sz="100" dirty="0" smtClean="0"/>
              <a:t>(</a:t>
            </a:r>
            <a:r>
              <a:rPr lang="en-US" sz="100" dirty="0" err="1" smtClean="0"/>
              <a:t>int</a:t>
            </a:r>
            <a:r>
              <a:rPr lang="en-US" sz="100" dirty="0" smtClean="0"/>
              <a:t> pos, </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a:t>
            </a:r>
          </a:p>
          <a:p>
            <a:endParaRPr lang="en-US" sz="100" dirty="0" smtClean="0"/>
          </a:p>
          <a:p>
            <a:r>
              <a:rPr lang="en-US" sz="100" dirty="0" smtClean="0"/>
              <a:t>	temp-&gt;price = price;</a:t>
            </a:r>
          </a:p>
          <a:p>
            <a:endParaRPr lang="en-US" sz="100" dirty="0" smtClean="0"/>
          </a:p>
          <a:p>
            <a:r>
              <a:rPr lang="en-US" sz="100" dirty="0" smtClean="0"/>
              <a:t>	temp-&gt; quantity = quantity;</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while(head-&gt;next-&gt;data != pos ){</a:t>
            </a:r>
          </a:p>
          <a:p>
            <a:endParaRPr lang="en-US" sz="100" dirty="0" smtClean="0"/>
          </a:p>
          <a:p>
            <a:endParaRPr lang="en-US" sz="100" dirty="0" smtClean="0"/>
          </a:p>
          <a:p>
            <a:r>
              <a:rPr lang="en-US" sz="100" dirty="0" smtClean="0"/>
              <a:t>		head = head-&gt;next ;</a:t>
            </a:r>
          </a:p>
          <a:p>
            <a:endParaRPr lang="en-US" sz="100" dirty="0" smtClean="0"/>
          </a:p>
          <a:p>
            <a:r>
              <a:rPr lang="en-US" sz="100" dirty="0" smtClean="0"/>
              <a:t>	}</a:t>
            </a:r>
          </a:p>
          <a:p>
            <a:endParaRPr lang="en-US" sz="100" dirty="0" smtClean="0"/>
          </a:p>
          <a:p>
            <a:r>
              <a:rPr lang="en-US" sz="100" dirty="0" smtClean="0"/>
              <a:t>	temp-&gt;next = head-&gt;next;</a:t>
            </a:r>
          </a:p>
          <a:p>
            <a:r>
              <a:rPr lang="en-US" sz="100" dirty="0" smtClean="0"/>
              <a:t>	head-&gt;next = temp ;</a:t>
            </a:r>
          </a:p>
          <a:p>
            <a:endParaRPr lang="en-US" sz="100" dirty="0" smtClean="0"/>
          </a:p>
          <a:p>
            <a:r>
              <a:rPr lang="en-US" sz="100" dirty="0" smtClean="0"/>
              <a:t>	//    free(temp);</a:t>
            </a:r>
          </a:p>
          <a:p>
            <a:r>
              <a:rPr lang="en-US" sz="100" dirty="0" smtClean="0"/>
              <a:t>}</a:t>
            </a:r>
          </a:p>
          <a:p>
            <a:endParaRPr lang="en-US" sz="100" dirty="0" smtClean="0"/>
          </a:p>
          <a:p>
            <a:r>
              <a:rPr lang="en-US" sz="100" dirty="0" smtClean="0"/>
              <a:t>void </a:t>
            </a:r>
            <a:r>
              <a:rPr lang="en-US" sz="100" dirty="0" err="1" smtClean="0"/>
              <a:t>deletesupply</a:t>
            </a:r>
            <a:r>
              <a:rPr lang="en-US" sz="100" dirty="0" smtClean="0"/>
              <a:t>(</a:t>
            </a:r>
            <a:r>
              <a:rPr lang="en-US" sz="100" dirty="0" err="1" smtClean="0"/>
              <a:t>int</a:t>
            </a:r>
            <a:r>
              <a:rPr lang="en-US" sz="100" dirty="0" smtClean="0"/>
              <a:t> serial){</a:t>
            </a:r>
          </a:p>
          <a:p>
            <a:endParaRPr lang="en-US" sz="100" dirty="0" smtClean="0"/>
          </a:p>
          <a:p>
            <a:r>
              <a:rPr lang="en-US" sz="100" dirty="0" smtClean="0"/>
              <a:t>	node *temp;</a:t>
            </a:r>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 = list;</a:t>
            </a:r>
          </a:p>
          <a:p>
            <a:endParaRPr lang="en-US" sz="100" dirty="0" smtClean="0"/>
          </a:p>
          <a:p>
            <a:endParaRPr lang="en-US" sz="100" dirty="0" smtClean="0"/>
          </a:p>
          <a:p>
            <a:r>
              <a:rPr lang="en-US" sz="100" dirty="0" smtClean="0"/>
              <a:t>	if(temp-&gt;data != serial){</a:t>
            </a:r>
          </a:p>
          <a:p>
            <a:endParaRPr lang="en-US" sz="100" dirty="0" smtClean="0"/>
          </a:p>
          <a:p>
            <a:r>
              <a:rPr lang="en-US" sz="100" dirty="0" smtClean="0"/>
              <a:t>		while(temp-&gt;next-&gt;data != serial){</a:t>
            </a:r>
          </a:p>
          <a:p>
            <a:r>
              <a:rPr lang="en-US" sz="100" dirty="0" smtClean="0"/>
              <a:t>			temp = temp-&gt;next;</a:t>
            </a:r>
          </a:p>
          <a:p>
            <a:r>
              <a:rPr lang="en-US" sz="100" dirty="0" smtClean="0"/>
              <a:t>		}</a:t>
            </a:r>
          </a:p>
          <a:p>
            <a:endParaRPr lang="en-US" sz="100" dirty="0" smtClean="0"/>
          </a:p>
          <a:p>
            <a:r>
              <a:rPr lang="en-US" sz="100" dirty="0" smtClean="0"/>
              <a:t>		if(temp-&gt;next-&gt;data == serial){</a:t>
            </a:r>
          </a:p>
          <a:p>
            <a:endParaRPr lang="en-US" sz="100" dirty="0" smtClean="0"/>
          </a:p>
          <a:p>
            <a:r>
              <a:rPr lang="en-US" sz="100" dirty="0" smtClean="0"/>
              <a:t>			temp-&gt;next = temp-&gt;next-&gt;next;</a:t>
            </a:r>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("\n\n\n\n\t\t\</a:t>
            </a:r>
            <a:r>
              <a:rPr lang="en-US" sz="100" dirty="0" err="1" smtClean="0"/>
              <a:t>tDeleting</a:t>
            </a:r>
            <a:r>
              <a:rPr lang="en-US" sz="100" dirty="0" smtClean="0"/>
              <a:t> Item %d ",serial);for(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.");Sleep(400);}</a:t>
            </a:r>
          </a:p>
          <a:p>
            <a:endParaRPr lang="en-US" sz="100" dirty="0" smtClean="0"/>
          </a:p>
          <a:p>
            <a:r>
              <a:rPr lang="en-US" sz="100" dirty="0" smtClean="0"/>
              <a:t>			</a:t>
            </a:r>
            <a:r>
              <a:rPr lang="en-US" sz="100" dirty="0" err="1" smtClean="0"/>
              <a:t>printf</a:t>
            </a:r>
            <a:r>
              <a:rPr lang="en-US" sz="100" dirty="0" smtClean="0"/>
              <a:t>("\n\n\n\n\t\t\</a:t>
            </a:r>
            <a:r>
              <a:rPr lang="en-US" sz="100" dirty="0" err="1" smtClean="0"/>
              <a:t>tDeleted</a:t>
            </a:r>
            <a:r>
              <a:rPr lang="en-US" sz="100" dirty="0" smtClean="0"/>
              <a:t> </a:t>
            </a:r>
            <a:r>
              <a:rPr lang="en-US" sz="100" dirty="0" err="1" smtClean="0"/>
              <a:t>Successfylly</a:t>
            </a:r>
            <a:r>
              <a:rPr lang="en-US" sz="100" dirty="0" smtClean="0"/>
              <a:t> \n"); Sleep(500);</a:t>
            </a:r>
          </a:p>
          <a:p>
            <a:endParaRPr lang="en-US" sz="100" dirty="0" smtClean="0"/>
          </a:p>
          <a:p>
            <a:r>
              <a:rPr lang="en-US" sz="100" dirty="0" smtClean="0"/>
              <a:t>		}</a:t>
            </a:r>
          </a:p>
          <a:p>
            <a:r>
              <a:rPr lang="en-US" sz="100" dirty="0" smtClean="0"/>
              <a:t>		else{</a:t>
            </a:r>
          </a:p>
          <a:p>
            <a:r>
              <a:rPr lang="en-US" sz="100" dirty="0" smtClean="0"/>
              <a:t>			</a:t>
            </a:r>
            <a:r>
              <a:rPr lang="en-US" sz="100" dirty="0" err="1" smtClean="0"/>
              <a:t>printf</a:t>
            </a:r>
            <a:r>
              <a:rPr lang="en-US" sz="100" dirty="0" smtClean="0"/>
              <a:t>("\n\n\n\n\t\t\</a:t>
            </a:r>
            <a:r>
              <a:rPr lang="en-US" sz="100" dirty="0" err="1" smtClean="0"/>
              <a:t>tsupply</a:t>
            </a:r>
            <a:r>
              <a:rPr lang="en-US" sz="100" dirty="0" smtClean="0"/>
              <a:t> Item Not Found\n"); Sleep(500);</a:t>
            </a:r>
          </a:p>
          <a:p>
            <a:r>
              <a:rPr lang="en-US" sz="100" dirty="0" smtClean="0"/>
              <a:t>		}</a:t>
            </a:r>
          </a:p>
          <a:p>
            <a:endParaRPr lang="en-US" sz="100" dirty="0" smtClean="0"/>
          </a:p>
          <a:p>
            <a:r>
              <a:rPr lang="en-US" sz="100" dirty="0" smtClean="0"/>
              <a:t>		head = temp ;</a:t>
            </a:r>
          </a:p>
          <a:p>
            <a:endParaRPr lang="en-US" sz="100" dirty="0" smtClean="0"/>
          </a:p>
          <a:p>
            <a:r>
              <a:rPr lang="en-US" sz="100" dirty="0" smtClean="0"/>
              <a:t>	}</a:t>
            </a:r>
          </a:p>
          <a:p>
            <a:r>
              <a:rPr lang="en-US" sz="100" dirty="0" smtClean="0"/>
              <a:t>	else{</a:t>
            </a:r>
          </a:p>
          <a:p>
            <a:endParaRPr lang="en-US" sz="100" dirty="0" smtClean="0"/>
          </a:p>
          <a:p>
            <a:r>
              <a:rPr lang="en-US" sz="100" dirty="0" smtClean="0"/>
              <a:t>		temp = temp-&gt;next;</a:t>
            </a:r>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("\n\n\n\n\t\t\</a:t>
            </a:r>
            <a:r>
              <a:rPr lang="en-US" sz="100" dirty="0" err="1" smtClean="0"/>
              <a:t>tDeleting</a:t>
            </a:r>
            <a:r>
              <a:rPr lang="en-US" sz="100" dirty="0" smtClean="0"/>
              <a:t> Item %d ",serial);for(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.");Sleep(400);}</a:t>
            </a:r>
          </a:p>
          <a:p>
            <a:endParaRPr lang="en-US" sz="100" dirty="0" smtClean="0"/>
          </a:p>
          <a:p>
            <a:r>
              <a:rPr lang="en-US" sz="100" dirty="0" smtClean="0"/>
              <a:t>		</a:t>
            </a:r>
            <a:r>
              <a:rPr lang="en-US" sz="100" dirty="0" err="1" smtClean="0"/>
              <a:t>printf</a:t>
            </a:r>
            <a:r>
              <a:rPr lang="en-US" sz="100" dirty="0" smtClean="0"/>
              <a:t>("\n\n\n\n\t\t\</a:t>
            </a:r>
            <a:r>
              <a:rPr lang="en-US" sz="100" dirty="0" err="1" smtClean="0"/>
              <a:t>tDeleted</a:t>
            </a:r>
            <a:r>
              <a:rPr lang="en-US" sz="100" dirty="0" smtClean="0"/>
              <a:t> </a:t>
            </a:r>
            <a:r>
              <a:rPr lang="en-US" sz="100" dirty="0" err="1" smtClean="0"/>
              <a:t>Successfylly</a:t>
            </a:r>
            <a:r>
              <a:rPr lang="en-US" sz="100" dirty="0" smtClean="0"/>
              <a:t> \n"); Sleep(500);</a:t>
            </a:r>
          </a:p>
          <a:p>
            <a:endParaRPr lang="en-US" sz="100" dirty="0" smtClean="0"/>
          </a:p>
          <a:p>
            <a:r>
              <a:rPr lang="en-US" sz="100" dirty="0" smtClean="0"/>
              <a:t>		head = temp ;</a:t>
            </a:r>
          </a:p>
          <a:p>
            <a:endParaRPr lang="en-US" sz="100" dirty="0" smtClean="0"/>
          </a:p>
          <a:p>
            <a:r>
              <a:rPr lang="en-US" sz="100" dirty="0" smtClean="0"/>
              <a:t>		list=head;</a:t>
            </a:r>
          </a:p>
          <a:p>
            <a:r>
              <a:rPr lang="en-US" sz="100" dirty="0" smtClean="0"/>
              <a:t>	}</a:t>
            </a:r>
          </a:p>
          <a:p>
            <a:r>
              <a:rPr lang="en-US" sz="100" dirty="0" smtClean="0"/>
              <a:t>}</a:t>
            </a:r>
          </a:p>
          <a:p>
            <a:endParaRPr lang="en-US" sz="100" dirty="0" smtClean="0"/>
          </a:p>
          <a:p>
            <a:r>
              <a:rPr lang="en-US" sz="100" dirty="0" smtClean="0"/>
              <a:t>void </a:t>
            </a:r>
            <a:r>
              <a:rPr lang="en-US" sz="100" dirty="0" err="1" smtClean="0"/>
              <a:t>updatesupply</a:t>
            </a:r>
            <a:r>
              <a:rPr lang="en-US" sz="100" dirty="0" smtClean="0"/>
              <a:t>(</a:t>
            </a:r>
            <a:r>
              <a:rPr lang="en-US" sz="100" dirty="0" err="1" smtClean="0"/>
              <a:t>int</a:t>
            </a:r>
            <a:r>
              <a:rPr lang="en-US" sz="100" dirty="0" smtClean="0"/>
              <a:t> </a:t>
            </a:r>
            <a:r>
              <a:rPr lang="en-US" sz="100" dirty="0" err="1" smtClean="0"/>
              <a:t>udata</a:t>
            </a:r>
            <a:r>
              <a:rPr lang="en-US" sz="100" dirty="0" smtClean="0"/>
              <a:t>, </a:t>
            </a:r>
            <a:r>
              <a:rPr lang="en-US" sz="100" dirty="0" err="1" smtClean="0"/>
              <a:t>int</a:t>
            </a:r>
            <a:r>
              <a:rPr lang="en-US" sz="100" dirty="0" smtClean="0"/>
              <a:t> </a:t>
            </a:r>
            <a:r>
              <a:rPr lang="en-US" sz="100" dirty="0" err="1" smtClean="0"/>
              <a:t>uquantity</a:t>
            </a:r>
            <a:r>
              <a:rPr lang="en-US" sz="100" dirty="0" smtClean="0"/>
              <a:t>){</a:t>
            </a:r>
          </a:p>
          <a:p>
            <a:endParaRPr lang="en-US" sz="100" dirty="0" smtClean="0"/>
          </a:p>
          <a:p>
            <a:r>
              <a:rPr lang="en-US" sz="100" dirty="0" smtClean="0"/>
              <a:t>	node *temp;</a:t>
            </a:r>
          </a:p>
          <a:p>
            <a:r>
              <a:rPr lang="en-US" sz="100" dirty="0" smtClean="0"/>
              <a:t>	temp = list;</a:t>
            </a:r>
          </a:p>
          <a:p>
            <a:endParaRPr lang="en-US" sz="100" dirty="0" smtClean="0"/>
          </a:p>
          <a:p>
            <a:r>
              <a:rPr lang="en-US" sz="100" dirty="0" smtClean="0"/>
              <a:t>	while(temp-&gt;data!=</a:t>
            </a:r>
            <a:r>
              <a:rPr lang="en-US" sz="100" dirty="0" err="1" smtClean="0"/>
              <a:t>udata</a:t>
            </a:r>
            <a:r>
              <a:rPr lang="en-US" sz="100" dirty="0" smtClean="0"/>
              <a:t>){</a:t>
            </a:r>
          </a:p>
          <a:p>
            <a:r>
              <a:rPr lang="en-US" sz="100" dirty="0" smtClean="0"/>
              <a:t>		temp = temp-&gt;next;</a:t>
            </a:r>
          </a:p>
          <a:p>
            <a:endParaRPr lang="en-US" sz="100" dirty="0" smtClean="0"/>
          </a:p>
          <a:p>
            <a:r>
              <a:rPr lang="en-US" sz="100" dirty="0" smtClean="0"/>
              <a:t>	}</a:t>
            </a:r>
          </a:p>
          <a:p>
            <a:r>
              <a:rPr lang="en-US" sz="100" dirty="0" smtClean="0"/>
              <a:t>	if(temp-&gt;data == </a:t>
            </a:r>
            <a:r>
              <a:rPr lang="en-US" sz="100" dirty="0" err="1" smtClean="0"/>
              <a:t>udata</a:t>
            </a:r>
            <a:r>
              <a:rPr lang="en-US" sz="100" dirty="0" smtClean="0"/>
              <a:t>){</a:t>
            </a:r>
          </a:p>
          <a:p>
            <a:r>
              <a:rPr lang="en-US" sz="100" dirty="0" smtClean="0"/>
              <a:t>		temp-&gt;quantity = </a:t>
            </a:r>
            <a:r>
              <a:rPr lang="en-US" sz="100" dirty="0" err="1" smtClean="0"/>
              <a:t>uquantity</a:t>
            </a:r>
            <a:r>
              <a:rPr lang="en-US" sz="100" dirty="0" smtClean="0"/>
              <a:t>;</a:t>
            </a:r>
          </a:p>
          <a:p>
            <a:r>
              <a:rPr lang="en-US" sz="100" dirty="0" smtClean="0"/>
              <a:t>	}</a:t>
            </a:r>
          </a:p>
          <a:p>
            <a:endParaRPr lang="en-US" sz="100" dirty="0" smtClean="0"/>
          </a:p>
          <a:p>
            <a:r>
              <a:rPr lang="en-US" sz="100" dirty="0" smtClean="0"/>
              <a:t>}</a:t>
            </a:r>
          </a:p>
          <a:p>
            <a:endParaRPr lang="en-US" sz="100" dirty="0" smtClean="0"/>
          </a:p>
          <a:p>
            <a:r>
              <a:rPr lang="en-US" sz="100" dirty="0" err="1" smtClean="0"/>
              <a:t>int</a:t>
            </a:r>
            <a:r>
              <a:rPr lang="en-US" sz="100" dirty="0" smtClean="0"/>
              <a:t> </a:t>
            </a:r>
            <a:r>
              <a:rPr lang="en-US" sz="100" dirty="0" err="1" smtClean="0"/>
              <a:t>countitem</a:t>
            </a:r>
            <a:r>
              <a:rPr lang="en-US" sz="100" dirty="0" smtClean="0"/>
              <a:t>(){</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a:t>
            </a:r>
            <a:r>
              <a:rPr lang="en-US" sz="100" dirty="0" err="1" smtClean="0"/>
              <a:t>int</a:t>
            </a:r>
            <a:r>
              <a:rPr lang="en-US" sz="100" dirty="0" smtClean="0"/>
              <a:t> </a:t>
            </a:r>
            <a:r>
              <a:rPr lang="en-US" sz="100" dirty="0" err="1" smtClean="0"/>
              <a:t>countitem</a:t>
            </a:r>
            <a:r>
              <a:rPr lang="en-US" sz="100" dirty="0" smtClean="0"/>
              <a:t>=0;</a:t>
            </a:r>
          </a:p>
          <a:p>
            <a:endParaRPr lang="en-US" sz="100" dirty="0" smtClean="0"/>
          </a:p>
          <a:p>
            <a:r>
              <a:rPr lang="en-US" sz="100" dirty="0" smtClean="0"/>
              <a:t>	if(temp==NULL){</a:t>
            </a:r>
          </a:p>
          <a:p>
            <a:r>
              <a:rPr lang="en-US" sz="100" dirty="0" smtClean="0"/>
              <a:t>		</a:t>
            </a:r>
            <a:r>
              <a:rPr lang="en-US" sz="100" dirty="0" err="1" smtClean="0"/>
              <a:t>countitem</a:t>
            </a:r>
            <a:r>
              <a:rPr lang="en-US" sz="100" dirty="0" smtClean="0"/>
              <a:t> = 0;</a:t>
            </a:r>
          </a:p>
          <a:p>
            <a:r>
              <a:rPr lang="en-US" sz="100" dirty="0" smtClean="0"/>
              <a:t>	}</a:t>
            </a:r>
          </a:p>
          <a:p>
            <a:r>
              <a:rPr lang="en-US" sz="100" dirty="0" smtClean="0"/>
              <a:t>	else{</a:t>
            </a:r>
          </a:p>
          <a:p>
            <a:r>
              <a:rPr lang="en-US" sz="100" dirty="0" smtClean="0"/>
              <a:t>		</a:t>
            </a:r>
            <a:r>
              <a:rPr lang="en-US" sz="100" dirty="0" err="1" smtClean="0"/>
              <a:t>countitem</a:t>
            </a:r>
            <a:r>
              <a:rPr lang="en-US" sz="100" dirty="0" smtClean="0"/>
              <a:t> = 1;</a:t>
            </a:r>
          </a:p>
          <a:p>
            <a:r>
              <a:rPr lang="en-US" sz="100" dirty="0" smtClean="0"/>
              <a:t>		while(temp-&gt;next != NULL){</a:t>
            </a:r>
          </a:p>
          <a:p>
            <a:r>
              <a:rPr lang="en-US" sz="100" dirty="0" smtClean="0"/>
              <a:t>			</a:t>
            </a:r>
            <a:r>
              <a:rPr lang="en-US" sz="100" dirty="0" err="1" smtClean="0"/>
              <a:t>countitem</a:t>
            </a:r>
            <a:r>
              <a:rPr lang="en-US" sz="100" dirty="0" smtClean="0"/>
              <a:t>++;</a:t>
            </a:r>
          </a:p>
          <a:p>
            <a:r>
              <a:rPr lang="en-US" sz="100" dirty="0" smtClean="0"/>
              <a:t>			temp = temp-&gt;next;</a:t>
            </a:r>
          </a:p>
          <a:p>
            <a:r>
              <a:rPr lang="en-US" sz="100" dirty="0" smtClean="0"/>
              <a:t>		}</a:t>
            </a:r>
          </a:p>
          <a:p>
            <a:endParaRPr lang="en-US" sz="100" dirty="0" smtClean="0"/>
          </a:p>
          <a:p>
            <a:r>
              <a:rPr lang="en-US" sz="100" dirty="0" smtClean="0"/>
              <a:t>	}</a:t>
            </a:r>
          </a:p>
          <a:p>
            <a:endParaRPr lang="en-US" sz="100" dirty="0" smtClean="0"/>
          </a:p>
          <a:p>
            <a:endParaRPr lang="en-US" sz="100" dirty="0" smtClean="0"/>
          </a:p>
          <a:p>
            <a:r>
              <a:rPr lang="en-US" sz="100" dirty="0" smtClean="0"/>
              <a:t>	return </a:t>
            </a:r>
            <a:r>
              <a:rPr lang="en-US" sz="100" dirty="0" err="1" smtClean="0"/>
              <a:t>countitem</a:t>
            </a:r>
            <a:r>
              <a:rPr lang="en-US" sz="100" dirty="0" smtClean="0"/>
              <a:t>;</a:t>
            </a:r>
          </a:p>
          <a:p>
            <a:endParaRPr lang="en-US" sz="100" dirty="0" smtClean="0"/>
          </a:p>
          <a:p>
            <a:r>
              <a:rPr lang="en-US" sz="100" dirty="0" smtClean="0"/>
              <a:t>}</a:t>
            </a:r>
          </a:p>
          <a:p>
            <a:r>
              <a:rPr lang="en-US" sz="100" dirty="0" smtClean="0"/>
              <a:t>void </a:t>
            </a:r>
            <a:r>
              <a:rPr lang="en-US" sz="100" dirty="0" err="1" smtClean="0"/>
              <a:t>supplylist</a:t>
            </a:r>
            <a:r>
              <a:rPr lang="en-US" sz="100" dirty="0" smtClean="0"/>
              <a:t>(){</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("______________________________________________________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supply No.  |   supply Name   |  Price  |   In Stock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a:t>
            </a:r>
            <a:r>
              <a:rPr lang="en-US" sz="100" dirty="0" err="1" smtClean="0"/>
              <a:t>ccolor</a:t>
            </a:r>
            <a:r>
              <a:rPr lang="en-US" sz="100" dirty="0" smtClean="0"/>
              <a:t>(26);</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while(temp != NULL){</a:t>
            </a:r>
          </a:p>
          <a:p>
            <a:endParaRPr lang="en-US" sz="100" dirty="0" smtClean="0"/>
          </a:p>
          <a:p>
            <a:r>
              <a:rPr lang="en-US" sz="100" dirty="0" smtClean="0"/>
              <a:t>		</a:t>
            </a:r>
            <a:r>
              <a:rPr lang="en-US" sz="100" dirty="0" err="1" smtClean="0"/>
              <a:t>ccolor</a:t>
            </a:r>
            <a:r>
              <a:rPr lang="en-US" sz="100" dirty="0" smtClean="0"/>
              <a:t>(26);</a:t>
            </a:r>
          </a:p>
          <a:p>
            <a:endParaRPr lang="en-US" sz="100" dirty="0" smtClean="0"/>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     %d      |    %s  |    %0.2f   |    %d    |",temp-&gt;</a:t>
            </a:r>
            <a:r>
              <a:rPr lang="en-US" sz="100" dirty="0" err="1" smtClean="0"/>
              <a:t>data,temp</a:t>
            </a:r>
            <a:r>
              <a:rPr lang="en-US" sz="100" dirty="0" smtClean="0"/>
              <a:t>-&gt;supplies, temp-&gt;price, temp-&gt;quantity);</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a:t>
            </a:r>
          </a:p>
          <a:p>
            <a:endParaRPr lang="en-US" sz="100" dirty="0" smtClean="0"/>
          </a:p>
          <a:p>
            <a:endParaRPr lang="en-US" sz="100" dirty="0" smtClean="0"/>
          </a:p>
          <a:p>
            <a:r>
              <a:rPr lang="en-US" sz="100" dirty="0" smtClean="0"/>
              <a:t>		temp = temp-&gt;next ;</a:t>
            </a:r>
          </a:p>
          <a:p>
            <a:endParaRPr lang="en-US" sz="100" dirty="0" smtClean="0"/>
          </a:p>
          <a:p>
            <a:r>
              <a:rPr lang="en-US" sz="100" dirty="0" smtClean="0"/>
              <a:t>		Sleep(100);</a:t>
            </a:r>
          </a:p>
          <a:p>
            <a:endParaRPr lang="en-US" sz="100" dirty="0" smtClean="0"/>
          </a:p>
          <a:p>
            <a:r>
              <a:rPr lang="en-US" sz="100" dirty="0" smtClean="0"/>
              <a:t>	}</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  free(temp);</a:t>
            </a:r>
          </a:p>
          <a:p>
            <a:endParaRPr lang="en-US" sz="100" dirty="0" smtClean="0"/>
          </a:p>
          <a:p>
            <a:r>
              <a:rPr lang="en-US" sz="100" dirty="0" smtClean="0"/>
              <a:t>}</a:t>
            </a:r>
          </a:p>
          <a:p>
            <a:endParaRPr lang="en-US" sz="100" dirty="0" smtClean="0"/>
          </a:p>
          <a:p>
            <a:endParaRPr lang="en-US" sz="100" dirty="0" smtClean="0"/>
          </a:p>
          <a:p>
            <a:r>
              <a:rPr lang="en-US" sz="100" dirty="0" smtClean="0"/>
              <a:t>void </a:t>
            </a:r>
            <a:r>
              <a:rPr lang="en-US" sz="100" dirty="0" err="1" smtClean="0"/>
              <a:t>order_view</a:t>
            </a:r>
            <a:r>
              <a:rPr lang="en-US" sz="100" dirty="0" smtClean="0"/>
              <a:t>(</a:t>
            </a:r>
            <a:r>
              <a:rPr lang="en-US" sz="100" dirty="0" err="1" smtClean="0"/>
              <a:t>int</a:t>
            </a:r>
            <a:r>
              <a:rPr lang="en-US" sz="100" dirty="0" smtClean="0"/>
              <a:t> order, </a:t>
            </a:r>
            <a:r>
              <a:rPr lang="en-US" sz="100" dirty="0" err="1" smtClean="0"/>
              <a:t>int</a:t>
            </a:r>
            <a:r>
              <a:rPr lang="en-US" sz="100" dirty="0" smtClean="0"/>
              <a:t> quantity, </a:t>
            </a:r>
            <a:r>
              <a:rPr lang="en-US" sz="100" dirty="0" err="1" smtClean="0"/>
              <a:t>int</a:t>
            </a:r>
            <a:r>
              <a:rPr lang="en-US" sz="100" dirty="0" smtClean="0"/>
              <a:t> </a:t>
            </a:r>
            <a:r>
              <a:rPr lang="en-US" sz="100" dirty="0" err="1" smtClean="0"/>
              <a:t>or_no</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while(temp-&gt;data != order){</a:t>
            </a:r>
          </a:p>
          <a:p>
            <a:endParaRPr lang="en-US" sz="100" dirty="0" smtClean="0"/>
          </a:p>
          <a:p>
            <a:r>
              <a:rPr lang="en-US" sz="100" dirty="0" smtClean="0"/>
              <a:t>		temp = temp-&gt;next;</a:t>
            </a:r>
          </a:p>
          <a:p>
            <a:endParaRPr lang="en-US" sz="100" dirty="0" smtClean="0"/>
          </a:p>
          <a:p>
            <a:r>
              <a:rPr lang="en-US" sz="100" dirty="0" smtClean="0"/>
              <a:t>	}</a:t>
            </a:r>
          </a:p>
          <a:p>
            <a:r>
              <a:rPr lang="en-US" sz="100" dirty="0" smtClean="0"/>
              <a:t>	if(temp-&gt;data == order){</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     %d      |    %s  |     %d     |     %d     |",</a:t>
            </a:r>
            <a:r>
              <a:rPr lang="en-US" sz="100" dirty="0" err="1" smtClean="0"/>
              <a:t>or_no,temp</a:t>
            </a:r>
            <a:r>
              <a:rPr lang="en-US" sz="100" dirty="0" smtClean="0"/>
              <a:t>-&gt;</a:t>
            </a:r>
            <a:r>
              <a:rPr lang="en-US" sz="100" dirty="0" err="1" smtClean="0"/>
              <a:t>supplies,quantity,temp</a:t>
            </a:r>
            <a:r>
              <a:rPr lang="en-US" sz="100" dirty="0" smtClean="0"/>
              <a:t>-&gt;quantity);</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a:t>
            </a:r>
          </a:p>
          <a:p>
            <a:endParaRPr lang="en-US" sz="100" dirty="0" smtClean="0"/>
          </a:p>
          <a:p>
            <a:r>
              <a:rPr lang="en-US" sz="100" dirty="0" smtClean="0"/>
              <a:t>		Sleep(100);</a:t>
            </a:r>
          </a:p>
          <a:p>
            <a:endParaRPr lang="en-US" sz="100" dirty="0" smtClean="0"/>
          </a:p>
          <a:p>
            <a:r>
              <a:rPr lang="en-US" sz="100" dirty="0" smtClean="0"/>
              <a:t>	}</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a:t>
            </a:r>
          </a:p>
          <a:p>
            <a:endParaRPr lang="en-US" sz="100" dirty="0" smtClean="0"/>
          </a:p>
          <a:p>
            <a:r>
              <a:rPr lang="en-US" sz="100" dirty="0" smtClean="0"/>
              <a:t>void </a:t>
            </a:r>
            <a:r>
              <a:rPr lang="en-US" sz="100" dirty="0" err="1" smtClean="0"/>
              <a:t>ccolor</a:t>
            </a:r>
            <a:r>
              <a:rPr lang="en-US" sz="100" dirty="0" smtClean="0"/>
              <a:t>(</a:t>
            </a:r>
            <a:r>
              <a:rPr lang="en-US" sz="100" dirty="0" err="1" smtClean="0"/>
              <a:t>int</a:t>
            </a:r>
            <a:r>
              <a:rPr lang="en-US" sz="100" dirty="0" smtClean="0"/>
              <a:t> </a:t>
            </a:r>
            <a:r>
              <a:rPr lang="en-US" sz="100" dirty="0" err="1" smtClean="0"/>
              <a:t>clr</a:t>
            </a:r>
            <a:r>
              <a:rPr lang="en-US" sz="100" dirty="0" smtClean="0"/>
              <a:t>){</a:t>
            </a:r>
          </a:p>
          <a:p>
            <a:endParaRPr lang="en-US" sz="100" dirty="0" smtClean="0"/>
          </a:p>
          <a:p>
            <a:r>
              <a:rPr lang="en-US" sz="100" dirty="0" smtClean="0"/>
              <a:t>	HANDLE  </a:t>
            </a:r>
            <a:r>
              <a:rPr lang="en-US" sz="100" dirty="0" err="1" smtClean="0"/>
              <a:t>hConsole</a:t>
            </a:r>
            <a:r>
              <a:rPr lang="en-US" sz="100" dirty="0" smtClean="0"/>
              <a:t>;</a:t>
            </a:r>
          </a:p>
          <a:p>
            <a:r>
              <a:rPr lang="en-US" sz="100" dirty="0" smtClean="0"/>
              <a:t>	</a:t>
            </a:r>
            <a:r>
              <a:rPr lang="en-US" sz="100" dirty="0" err="1" smtClean="0"/>
              <a:t>hConsole</a:t>
            </a:r>
            <a:r>
              <a:rPr lang="en-US" sz="100" dirty="0" smtClean="0"/>
              <a:t> = </a:t>
            </a:r>
            <a:r>
              <a:rPr lang="en-US" sz="100" dirty="0" err="1" smtClean="0"/>
              <a:t>GetStdHandle</a:t>
            </a:r>
            <a:r>
              <a:rPr lang="en-US" sz="100" dirty="0" smtClean="0"/>
              <a:t>(STD_OUTPUT_HANDLE);</a:t>
            </a:r>
          </a:p>
          <a:p>
            <a:r>
              <a:rPr lang="en-US" sz="100" dirty="0" smtClean="0"/>
              <a:t>	</a:t>
            </a:r>
            <a:r>
              <a:rPr lang="en-US" sz="100" dirty="0" err="1" smtClean="0"/>
              <a:t>SetConsoleTextAttribute</a:t>
            </a:r>
            <a:r>
              <a:rPr lang="en-US" sz="100" dirty="0" smtClean="0"/>
              <a:t>(</a:t>
            </a:r>
            <a:r>
              <a:rPr lang="en-US" sz="100" dirty="0" err="1" smtClean="0"/>
              <a:t>hConsole</a:t>
            </a:r>
            <a:r>
              <a:rPr lang="en-US" sz="100" dirty="0" smtClean="0"/>
              <a:t>, </a:t>
            </a:r>
            <a:r>
              <a:rPr lang="en-US" sz="100" dirty="0" err="1" smtClean="0"/>
              <a:t>clr</a:t>
            </a:r>
            <a:r>
              <a:rPr lang="en-US" sz="100" dirty="0" smtClean="0"/>
              <a:t>);</a:t>
            </a:r>
          </a:p>
          <a:p>
            <a:endParaRPr lang="en-US" sz="100" dirty="0" smtClean="0"/>
          </a:p>
          <a:p>
            <a:r>
              <a:rPr lang="en-US" sz="100" dirty="0" smtClean="0"/>
              <a:t>}</a:t>
            </a:r>
          </a:p>
          <a:p>
            <a:endParaRPr lang="en-US" sz="100" dirty="0" smtClean="0"/>
          </a:p>
          <a:p>
            <a:endParaRPr lang="en-US" sz="100" dirty="0" smtClean="0"/>
          </a:p>
          <a:p>
            <a:r>
              <a:rPr lang="en-US" sz="100" dirty="0" smtClean="0"/>
              <a:t>///HEERE PRINTF STYLE FUNCTION</a:t>
            </a:r>
          </a:p>
          <a:p>
            <a:endParaRPr lang="en-US" sz="100" dirty="0" smtClean="0"/>
          </a:p>
          <a:p>
            <a:r>
              <a:rPr lang="en-US" sz="100" dirty="0" smtClean="0"/>
              <a:t>void </a:t>
            </a:r>
            <a:r>
              <a:rPr lang="en-US" sz="100" dirty="0" err="1" smtClean="0"/>
              <a:t>pwellcome</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char welcome[50]="WELCOME";</a:t>
            </a:r>
          </a:p>
          <a:p>
            <a:r>
              <a:rPr lang="en-US" sz="100" dirty="0" smtClean="0"/>
              <a:t>	char welcome2[50]=" TO";</a:t>
            </a:r>
          </a:p>
          <a:p>
            <a:r>
              <a:rPr lang="en-US" sz="100" dirty="0" smtClean="0"/>
              <a:t>	char welcome3[50]=" MEDICAL SUPPLY ORDER";</a:t>
            </a:r>
          </a:p>
          <a:p>
            <a:r>
              <a:rPr lang="en-US" sz="100" dirty="0" smtClean="0"/>
              <a:t>	char welcome4[50]=" MANAGEMENT SYSTEM";</a:t>
            </a:r>
          </a:p>
          <a:p>
            <a:r>
              <a:rPr lang="en-US" sz="100" dirty="0" smtClean="0"/>
              <a:t>	</a:t>
            </a:r>
            <a:r>
              <a:rPr lang="en-US" sz="100" dirty="0" err="1" smtClean="0"/>
              <a:t>printf</a:t>
            </a:r>
            <a:r>
              <a:rPr lang="en-US" sz="100" dirty="0" smtClean="0"/>
              <a:t>("\n\n\n\n\n\t\t\t");</a:t>
            </a:r>
          </a:p>
          <a:p>
            <a:r>
              <a:rPr lang="en-US" sz="100" dirty="0" smtClean="0"/>
              <a:t>	for(</a:t>
            </a:r>
            <a:r>
              <a:rPr lang="en-US" sz="100" dirty="0" err="1" smtClean="0"/>
              <a:t>int</a:t>
            </a:r>
            <a:r>
              <a:rPr lang="en-US" sz="100" dirty="0" smtClean="0"/>
              <a:t> </a:t>
            </a:r>
            <a:r>
              <a:rPr lang="en-US" sz="100" dirty="0" err="1" smtClean="0"/>
              <a:t>wlc</a:t>
            </a:r>
            <a:r>
              <a:rPr lang="en-US" sz="100" dirty="0" smtClean="0"/>
              <a:t>=0; </a:t>
            </a:r>
            <a:r>
              <a:rPr lang="en-US" sz="100" dirty="0" err="1" smtClean="0"/>
              <a:t>wlc</a:t>
            </a:r>
            <a:r>
              <a:rPr lang="en-US" sz="100" dirty="0" smtClean="0"/>
              <a:t>&lt;</a:t>
            </a:r>
            <a:r>
              <a:rPr lang="en-US" sz="100" dirty="0" err="1" smtClean="0"/>
              <a:t>strlen</a:t>
            </a:r>
            <a:r>
              <a:rPr lang="en-US" sz="100" dirty="0" smtClean="0"/>
              <a:t>(welcome);</a:t>
            </a:r>
            <a:r>
              <a:rPr lang="en-US" sz="100" dirty="0" err="1" smtClean="0"/>
              <a:t>wlc</a:t>
            </a:r>
            <a:r>
              <a:rPr lang="en-US" sz="100" dirty="0" smtClean="0"/>
              <a:t>++){</a:t>
            </a:r>
          </a:p>
          <a:p>
            <a:r>
              <a:rPr lang="en-US" sz="100" dirty="0" smtClean="0"/>
              <a:t>             </a:t>
            </a:r>
            <a:r>
              <a:rPr lang="en-US" sz="100" dirty="0" err="1" smtClean="0"/>
              <a:t>ccolor</a:t>
            </a:r>
            <a:r>
              <a:rPr lang="en-US" sz="100" dirty="0" smtClean="0"/>
              <a:t>(120+(</a:t>
            </a:r>
            <a:r>
              <a:rPr lang="en-US" sz="100" dirty="0" err="1" smtClean="0"/>
              <a:t>wlc</a:t>
            </a:r>
            <a:r>
              <a:rPr lang="en-US" sz="100" dirty="0" smtClean="0"/>
              <a:t>*9));</a:t>
            </a:r>
          </a:p>
          <a:p>
            <a:endParaRPr lang="en-US" sz="100" dirty="0" smtClean="0"/>
          </a:p>
          <a:p>
            <a:r>
              <a:rPr lang="en-US" sz="100" dirty="0" smtClean="0"/>
              <a:t>		</a:t>
            </a:r>
            <a:r>
              <a:rPr lang="en-US" sz="100" dirty="0" err="1" smtClean="0"/>
              <a:t>printf</a:t>
            </a:r>
            <a:r>
              <a:rPr lang="en-US" sz="100" dirty="0" smtClean="0"/>
              <a:t>(" %</a:t>
            </a:r>
            <a:r>
              <a:rPr lang="en-US" sz="100" dirty="0" err="1" smtClean="0"/>
              <a:t>c",welcome</a:t>
            </a:r>
            <a:r>
              <a:rPr lang="en-US" sz="100" dirty="0" smtClean="0"/>
              <a:t>[</a:t>
            </a:r>
            <a:r>
              <a:rPr lang="en-US" sz="100" dirty="0" err="1" smtClean="0"/>
              <a:t>wlc</a:t>
            </a:r>
            <a:r>
              <a:rPr lang="en-US" sz="100" dirty="0" smtClean="0"/>
              <a:t>]);</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("\n\n\t\t\t\t ");</a:t>
            </a:r>
          </a:p>
          <a:p>
            <a:r>
              <a:rPr lang="en-US" sz="100" dirty="0" smtClean="0"/>
              <a:t>	for(</a:t>
            </a:r>
            <a:r>
              <a:rPr lang="en-US" sz="100" dirty="0" err="1" smtClean="0"/>
              <a:t>int</a:t>
            </a:r>
            <a:r>
              <a:rPr lang="en-US" sz="100" dirty="0" smtClean="0"/>
              <a:t> wlc2=0; wlc2&lt;</a:t>
            </a:r>
            <a:r>
              <a:rPr lang="en-US" sz="100" dirty="0" err="1" smtClean="0"/>
              <a:t>strlen</a:t>
            </a:r>
            <a:r>
              <a:rPr lang="en-US" sz="100" dirty="0" smtClean="0"/>
              <a:t>(welcome2) ;wlc2++){</a:t>
            </a:r>
          </a:p>
          <a:p>
            <a:r>
              <a:rPr lang="en-US" sz="100" dirty="0" smtClean="0"/>
              <a:t>            </a:t>
            </a:r>
            <a:r>
              <a:rPr lang="en-US" sz="100" dirty="0" err="1" smtClean="0"/>
              <a:t>ccolor</a:t>
            </a:r>
            <a:r>
              <a:rPr lang="en-US" sz="100" dirty="0" smtClean="0"/>
              <a:t>(160+(wlc2*9));</a:t>
            </a:r>
          </a:p>
          <a:p>
            <a:endParaRPr lang="en-US" sz="100" dirty="0" smtClean="0"/>
          </a:p>
          <a:p>
            <a:r>
              <a:rPr lang="en-US" sz="100" dirty="0" smtClean="0"/>
              <a:t>		</a:t>
            </a:r>
            <a:r>
              <a:rPr lang="en-US" sz="100" dirty="0" err="1" smtClean="0"/>
              <a:t>printf</a:t>
            </a:r>
            <a:r>
              <a:rPr lang="en-US" sz="100" dirty="0" smtClean="0"/>
              <a:t>(" %c",welcome2[wlc2]);</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("\n\n\n\t\t\t ");</a:t>
            </a:r>
          </a:p>
          <a:p>
            <a:r>
              <a:rPr lang="en-US" sz="100" dirty="0" smtClean="0"/>
              <a:t>	for(</a:t>
            </a:r>
            <a:r>
              <a:rPr lang="en-US" sz="100" dirty="0" err="1" smtClean="0"/>
              <a:t>int</a:t>
            </a:r>
            <a:r>
              <a:rPr lang="en-US" sz="100" dirty="0" smtClean="0"/>
              <a:t> wlc3=0; wlc3&lt;</a:t>
            </a:r>
            <a:r>
              <a:rPr lang="en-US" sz="100" dirty="0" err="1" smtClean="0"/>
              <a:t>strlen</a:t>
            </a:r>
            <a:r>
              <a:rPr lang="en-US" sz="100" dirty="0" smtClean="0"/>
              <a:t>(welcome3) ;wlc3++){</a:t>
            </a:r>
          </a:p>
          <a:p>
            <a:r>
              <a:rPr lang="en-US" sz="100" dirty="0" smtClean="0"/>
              <a:t>		if(welcome3[wlc3]!='D'){</a:t>
            </a:r>
          </a:p>
          <a:p>
            <a:r>
              <a:rPr lang="en-US" sz="100" dirty="0" smtClean="0"/>
              <a:t>		    </a:t>
            </a:r>
            <a:r>
              <a:rPr lang="en-US" sz="100" dirty="0" err="1" smtClean="0"/>
              <a:t>ccolor</a:t>
            </a:r>
            <a:r>
              <a:rPr lang="en-US" sz="100" dirty="0" smtClean="0"/>
              <a:t>(121+(wlc3*4));</a:t>
            </a:r>
          </a:p>
          <a:p>
            <a:endParaRPr lang="en-US" sz="100" dirty="0" smtClean="0"/>
          </a:p>
          <a:p>
            <a:r>
              <a:rPr lang="en-US" sz="100" dirty="0" smtClean="0"/>
              <a:t>			</a:t>
            </a:r>
            <a:r>
              <a:rPr lang="en-US" sz="100" dirty="0" err="1" smtClean="0"/>
              <a:t>printf</a:t>
            </a:r>
            <a:r>
              <a:rPr lang="en-US" sz="100" dirty="0" smtClean="0"/>
              <a:t>(" %c",welcome3[wlc3]);</a:t>
            </a:r>
          </a:p>
          <a:p>
            <a:r>
              <a:rPr lang="en-US" sz="100" dirty="0" smtClean="0"/>
              <a:t>		}</a:t>
            </a:r>
          </a:p>
          <a:p>
            <a:r>
              <a:rPr lang="en-US" sz="100" dirty="0" smtClean="0"/>
              <a:t>		else{</a:t>
            </a:r>
          </a:p>
          <a:p>
            <a:r>
              <a:rPr lang="en-US" sz="100" dirty="0" smtClean="0"/>
              <a:t>		    </a:t>
            </a:r>
            <a:r>
              <a:rPr lang="en-US" sz="100" dirty="0" err="1" smtClean="0"/>
              <a:t>ccolor</a:t>
            </a:r>
            <a:r>
              <a:rPr lang="en-US" sz="100" dirty="0" smtClean="0"/>
              <a:t>(11);</a:t>
            </a:r>
          </a:p>
          <a:p>
            <a:endParaRPr lang="en-US" sz="100" dirty="0" smtClean="0"/>
          </a:p>
          <a:p>
            <a:r>
              <a:rPr lang="en-US" sz="100" dirty="0" smtClean="0"/>
              <a:t>			</a:t>
            </a:r>
            <a:r>
              <a:rPr lang="en-US" sz="100" dirty="0" err="1" smtClean="0"/>
              <a:t>printf</a:t>
            </a:r>
            <a:r>
              <a:rPr lang="en-US" sz="100" dirty="0" smtClean="0"/>
              <a:t>(" %c",welcome3[wlc3]);</a:t>
            </a:r>
          </a:p>
          <a:p>
            <a:r>
              <a:rPr lang="en-US" sz="100" dirty="0" smtClean="0"/>
              <a:t>		}</a:t>
            </a:r>
          </a:p>
          <a:p>
            <a:endParaRPr lang="en-US" sz="100" dirty="0" smtClean="0"/>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("\n\n\n\t\t\t\t ");</a:t>
            </a:r>
          </a:p>
          <a:p>
            <a:r>
              <a:rPr lang="en-US" sz="100" dirty="0" smtClean="0"/>
              <a:t>	for(</a:t>
            </a:r>
            <a:r>
              <a:rPr lang="en-US" sz="100" dirty="0" err="1" smtClean="0"/>
              <a:t>int</a:t>
            </a:r>
            <a:r>
              <a:rPr lang="en-US" sz="100" dirty="0" smtClean="0"/>
              <a:t> wlc3=0; wlc3&lt;</a:t>
            </a:r>
            <a:r>
              <a:rPr lang="en-US" sz="100" dirty="0" err="1" smtClean="0"/>
              <a:t>strlen</a:t>
            </a:r>
            <a:r>
              <a:rPr lang="en-US" sz="100" dirty="0" smtClean="0"/>
              <a:t>(welcome4) ;wlc3++){</a:t>
            </a:r>
          </a:p>
          <a:p>
            <a:r>
              <a:rPr lang="en-US" sz="100" dirty="0" smtClean="0"/>
              <a:t>		if(welcome4[wlc3]!='A' &amp;&amp; welcome4[wlc3]!='E'){</a:t>
            </a:r>
          </a:p>
          <a:p>
            <a:r>
              <a:rPr lang="en-US" sz="100" dirty="0" smtClean="0"/>
              <a:t>                </a:t>
            </a:r>
            <a:r>
              <a:rPr lang="en-US" sz="100" dirty="0" err="1" smtClean="0"/>
              <a:t>ccolor</a:t>
            </a:r>
            <a:r>
              <a:rPr lang="en-US" sz="100" dirty="0" smtClean="0"/>
              <a:t>(121+(wlc3*4));</a:t>
            </a:r>
          </a:p>
          <a:p>
            <a:endParaRPr lang="en-US" sz="100" dirty="0" smtClean="0"/>
          </a:p>
          <a:p>
            <a:r>
              <a:rPr lang="en-US" sz="100" dirty="0" smtClean="0"/>
              <a:t>			</a:t>
            </a:r>
            <a:r>
              <a:rPr lang="en-US" sz="100" dirty="0" err="1" smtClean="0"/>
              <a:t>printf</a:t>
            </a:r>
            <a:r>
              <a:rPr lang="en-US" sz="100" dirty="0" smtClean="0"/>
              <a:t>(" %c",welcome4[wlc3]);</a:t>
            </a:r>
          </a:p>
          <a:p>
            <a:r>
              <a:rPr lang="en-US" sz="100" dirty="0" smtClean="0"/>
              <a:t>		}</a:t>
            </a:r>
          </a:p>
          <a:p>
            <a:r>
              <a:rPr lang="en-US" sz="100" dirty="0" smtClean="0"/>
              <a:t>		else{</a:t>
            </a:r>
          </a:p>
          <a:p>
            <a:r>
              <a:rPr lang="en-US" sz="100" dirty="0" smtClean="0"/>
              <a:t>		    </a:t>
            </a:r>
            <a:r>
              <a:rPr lang="en-US" sz="100" dirty="0" err="1" smtClean="0"/>
              <a:t>ccolor</a:t>
            </a:r>
            <a:r>
              <a:rPr lang="en-US" sz="100" dirty="0" smtClean="0"/>
              <a:t>(11);</a:t>
            </a:r>
          </a:p>
          <a:p>
            <a:endParaRPr lang="en-US" sz="100" dirty="0" smtClean="0"/>
          </a:p>
          <a:p>
            <a:r>
              <a:rPr lang="en-US" sz="100" dirty="0" smtClean="0"/>
              <a:t>			</a:t>
            </a:r>
            <a:r>
              <a:rPr lang="en-US" sz="100" dirty="0" err="1" smtClean="0"/>
              <a:t>printf</a:t>
            </a:r>
            <a:r>
              <a:rPr lang="en-US" sz="100" dirty="0" smtClean="0"/>
              <a:t>(" %c",welcome4[wlc3]);</a:t>
            </a:r>
          </a:p>
          <a:p>
            <a:r>
              <a:rPr lang="en-US" sz="100" dirty="0" smtClean="0"/>
              <a:t>		}</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a:t>
            </a:r>
          </a:p>
          <a:p>
            <a:r>
              <a:rPr lang="en-US" sz="100" dirty="0" smtClean="0"/>
              <a:t>void </a:t>
            </a:r>
            <a:r>
              <a:rPr lang="en-US" sz="100" dirty="0" err="1" smtClean="0"/>
              <a:t>loadingbar</a:t>
            </a:r>
            <a:r>
              <a:rPr lang="en-US" sz="100" dirty="0" smtClean="0"/>
              <a:t>(void){</a:t>
            </a:r>
          </a:p>
          <a:p>
            <a:endParaRPr lang="en-US" sz="100" dirty="0" smtClean="0"/>
          </a:p>
          <a:p>
            <a:r>
              <a:rPr lang="en-US" sz="100" dirty="0" smtClean="0"/>
              <a:t>	for (</a:t>
            </a:r>
            <a:r>
              <a:rPr lang="en-US" sz="100" dirty="0" err="1" smtClean="0"/>
              <a:t>int</a:t>
            </a:r>
            <a:r>
              <a:rPr lang="en-US" sz="100" dirty="0" smtClean="0"/>
              <a:t> </a:t>
            </a:r>
            <a:r>
              <a:rPr lang="en-US" sz="100" dirty="0" err="1" smtClean="0"/>
              <a:t>i</a:t>
            </a:r>
            <a:r>
              <a:rPr lang="en-US" sz="100" dirty="0" smtClean="0"/>
              <a:t>=15;i&lt;=100;i+=5){</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("\n\n\n\n\n\n\n\t\t\t\t");</a:t>
            </a:r>
          </a:p>
          <a:p>
            <a:r>
              <a:rPr lang="en-US" sz="100" dirty="0" smtClean="0"/>
              <a:t>		</a:t>
            </a:r>
            <a:r>
              <a:rPr lang="en-US" sz="100" dirty="0" err="1" smtClean="0"/>
              <a:t>printf</a:t>
            </a:r>
            <a:r>
              <a:rPr lang="en-US" sz="100" dirty="0" smtClean="0"/>
              <a:t>("%d %% Loading...\n\n\t\</a:t>
            </a:r>
            <a:r>
              <a:rPr lang="en-US" sz="100" dirty="0" err="1" smtClean="0"/>
              <a:t>t",i</a:t>
            </a:r>
            <a:r>
              <a:rPr lang="en-US" sz="100" dirty="0" smtClean="0"/>
              <a:t>);</a:t>
            </a:r>
          </a:p>
          <a:p>
            <a:endParaRPr lang="en-US" sz="100" dirty="0" smtClean="0"/>
          </a:p>
          <a:p>
            <a:r>
              <a:rPr lang="en-US" sz="100" dirty="0" smtClean="0"/>
              <a:t>		</a:t>
            </a:r>
            <a:r>
              <a:rPr lang="en-US" sz="100" dirty="0" err="1" smtClean="0"/>
              <a:t>printf</a:t>
            </a:r>
            <a:r>
              <a:rPr lang="en-US" sz="100" dirty="0" smtClean="0"/>
              <a:t>("");</a:t>
            </a:r>
          </a:p>
          <a:p>
            <a:endParaRPr lang="en-US" sz="100" dirty="0" smtClean="0"/>
          </a:p>
          <a:p>
            <a:r>
              <a:rPr lang="en-US" sz="100" dirty="0" smtClean="0"/>
              <a:t>		for (</a:t>
            </a:r>
            <a:r>
              <a:rPr lang="en-US" sz="100" dirty="0" err="1" smtClean="0"/>
              <a:t>int</a:t>
            </a:r>
            <a:r>
              <a:rPr lang="en-US" sz="100" dirty="0" smtClean="0"/>
              <a:t> j=0; j&lt;</a:t>
            </a:r>
            <a:r>
              <a:rPr lang="en-US" sz="100" dirty="0" err="1" smtClean="0"/>
              <a:t>i;j</a:t>
            </a:r>
            <a:r>
              <a:rPr lang="en-US" sz="100" dirty="0" smtClean="0"/>
              <a:t>+=2){</a:t>
            </a:r>
          </a:p>
          <a:p>
            <a:endParaRPr lang="en-US" sz="100" dirty="0" smtClean="0"/>
          </a:p>
          <a:p>
            <a:r>
              <a:rPr lang="en-US" sz="100" dirty="0" smtClean="0"/>
              <a:t>			</a:t>
            </a:r>
            <a:r>
              <a:rPr lang="en-US" sz="100" dirty="0" err="1" smtClean="0"/>
              <a:t>ccolor</a:t>
            </a:r>
            <a:r>
              <a:rPr lang="en-US" sz="100" dirty="0" smtClean="0"/>
              <a:t>(160+j);</a:t>
            </a:r>
          </a:p>
          <a:p>
            <a:r>
              <a:rPr lang="en-US" sz="100" dirty="0" smtClean="0"/>
              <a:t>			</a:t>
            </a:r>
            <a:r>
              <a:rPr lang="en-US" sz="100" dirty="0" err="1" smtClean="0"/>
              <a:t>printf</a:t>
            </a:r>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		}</a:t>
            </a:r>
          </a:p>
          <a:p>
            <a:r>
              <a:rPr lang="en-US" sz="100" dirty="0" smtClean="0"/>
              <a:t>		Sleep(100);</a:t>
            </a:r>
          </a:p>
          <a:p>
            <a:r>
              <a:rPr lang="en-US" sz="100" dirty="0" smtClean="0"/>
              <a:t>		if(</a:t>
            </a:r>
            <a:r>
              <a:rPr lang="en-US" sz="100" dirty="0" err="1" smtClean="0"/>
              <a:t>i</a:t>
            </a:r>
            <a:r>
              <a:rPr lang="en-US" sz="100" dirty="0" smtClean="0"/>
              <a:t>==90 || </a:t>
            </a:r>
            <a:r>
              <a:rPr lang="en-US" sz="100" dirty="0" err="1" smtClean="0"/>
              <a:t>i</a:t>
            </a:r>
            <a:r>
              <a:rPr lang="en-US" sz="100" dirty="0" smtClean="0"/>
              <a:t>==50 || </a:t>
            </a:r>
            <a:r>
              <a:rPr lang="en-US" sz="100" dirty="0" err="1" smtClean="0"/>
              <a:t>i</a:t>
            </a:r>
            <a:r>
              <a:rPr lang="en-US" sz="100" dirty="0" smtClean="0"/>
              <a:t>==96 || </a:t>
            </a:r>
            <a:r>
              <a:rPr lang="en-US" sz="100" dirty="0" err="1" smtClean="0"/>
              <a:t>i</a:t>
            </a:r>
            <a:r>
              <a:rPr lang="en-US" sz="100" dirty="0" smtClean="0"/>
              <a:t>==83){</a:t>
            </a:r>
          </a:p>
          <a:p>
            <a:r>
              <a:rPr lang="en-US" sz="100" dirty="0" smtClean="0"/>
              <a:t>			Sleep(100);</a:t>
            </a:r>
          </a:p>
          <a:p>
            <a:r>
              <a:rPr lang="en-US" sz="100" dirty="0" smtClean="0"/>
              <a:t>		}</a:t>
            </a:r>
          </a:p>
          <a:p>
            <a:endParaRPr lang="en-US" sz="100" dirty="0" smtClean="0"/>
          </a:p>
          <a:p>
            <a:r>
              <a:rPr lang="en-US" sz="100" dirty="0" smtClean="0"/>
              <a:t>	}</a:t>
            </a:r>
          </a:p>
          <a:p>
            <a:endParaRPr lang="en-US" sz="100" dirty="0" smtClean="0"/>
          </a:p>
          <a:p>
            <a:r>
              <a:rPr lang="en-US" sz="100" dirty="0" smtClean="0"/>
              <a:t>}</a:t>
            </a:r>
          </a:p>
          <a:p>
            <a:r>
              <a:rPr lang="en-US" sz="100" dirty="0" smtClean="0"/>
              <a:t>void </a:t>
            </a:r>
            <a:r>
              <a:rPr lang="en-US" sz="100" dirty="0" err="1" smtClean="0"/>
              <a:t>backuploader</a:t>
            </a:r>
            <a:r>
              <a:rPr lang="en-US" sz="100" dirty="0" smtClean="0"/>
              <a:t>(void){</a:t>
            </a:r>
          </a:p>
          <a:p>
            <a:endParaRPr lang="en-US" sz="100" dirty="0" smtClean="0"/>
          </a:p>
          <a:p>
            <a:r>
              <a:rPr lang="en-US" sz="100" dirty="0" smtClean="0"/>
              <a:t>	for (</a:t>
            </a:r>
            <a:r>
              <a:rPr lang="en-US" sz="100" dirty="0" err="1" smtClean="0"/>
              <a:t>int</a:t>
            </a:r>
            <a:r>
              <a:rPr lang="en-US" sz="100" dirty="0" smtClean="0"/>
              <a:t> </a:t>
            </a:r>
            <a:r>
              <a:rPr lang="en-US" sz="100" dirty="0" err="1" smtClean="0"/>
              <a:t>i</a:t>
            </a:r>
            <a:r>
              <a:rPr lang="en-US" sz="100" dirty="0" smtClean="0"/>
              <a:t>=15;i&lt;=100;i+=5){</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("\n\n\n\n\n\n\n\t\t\t\t");</a:t>
            </a:r>
          </a:p>
          <a:p>
            <a:r>
              <a:rPr lang="en-US" sz="100" dirty="0" smtClean="0"/>
              <a:t>		</a:t>
            </a:r>
            <a:r>
              <a:rPr lang="en-US" sz="100" dirty="0" err="1" smtClean="0"/>
              <a:t>printf</a:t>
            </a:r>
            <a:r>
              <a:rPr lang="en-US" sz="100" dirty="0" smtClean="0"/>
              <a:t>("%d %% Backing UP DATA...\n\n\t\</a:t>
            </a:r>
            <a:r>
              <a:rPr lang="en-US" sz="100" dirty="0" err="1" smtClean="0"/>
              <a:t>t",i</a:t>
            </a:r>
            <a:r>
              <a:rPr lang="en-US" sz="100" dirty="0" smtClean="0"/>
              <a:t>);</a:t>
            </a:r>
          </a:p>
          <a:p>
            <a:endParaRPr lang="en-US" sz="100" dirty="0" smtClean="0"/>
          </a:p>
          <a:p>
            <a:r>
              <a:rPr lang="en-US" sz="100" dirty="0" smtClean="0"/>
              <a:t>		</a:t>
            </a:r>
            <a:r>
              <a:rPr lang="en-US" sz="100" dirty="0" err="1" smtClean="0"/>
              <a:t>printf</a:t>
            </a:r>
            <a:r>
              <a:rPr lang="en-US" sz="100" dirty="0" smtClean="0"/>
              <a:t>("");</a:t>
            </a:r>
          </a:p>
          <a:p>
            <a:endParaRPr lang="en-US" sz="100" dirty="0" smtClean="0"/>
          </a:p>
          <a:p>
            <a:r>
              <a:rPr lang="en-US" sz="100" dirty="0" smtClean="0"/>
              <a:t>		for (</a:t>
            </a:r>
            <a:r>
              <a:rPr lang="en-US" sz="100" dirty="0" err="1" smtClean="0"/>
              <a:t>int</a:t>
            </a:r>
            <a:r>
              <a:rPr lang="en-US" sz="100" dirty="0" smtClean="0"/>
              <a:t> j=0; j&lt;</a:t>
            </a:r>
            <a:r>
              <a:rPr lang="en-US" sz="100" dirty="0" err="1" smtClean="0"/>
              <a:t>i;j</a:t>
            </a:r>
            <a:r>
              <a:rPr lang="en-US" sz="100" dirty="0" smtClean="0"/>
              <a:t>+=2){</a:t>
            </a:r>
          </a:p>
          <a:p>
            <a:endParaRPr lang="en-US" sz="100" dirty="0" smtClean="0"/>
          </a:p>
          <a:p>
            <a:r>
              <a:rPr lang="en-US" sz="100" dirty="0" smtClean="0"/>
              <a:t>			</a:t>
            </a:r>
            <a:r>
              <a:rPr lang="en-US" sz="100" dirty="0" err="1" smtClean="0"/>
              <a:t>ccolor</a:t>
            </a:r>
            <a:r>
              <a:rPr lang="en-US" sz="100" dirty="0" smtClean="0"/>
              <a:t>(120+j);</a:t>
            </a:r>
          </a:p>
          <a:p>
            <a:r>
              <a:rPr lang="en-US" sz="100" dirty="0" smtClean="0"/>
              <a:t>			</a:t>
            </a:r>
            <a:r>
              <a:rPr lang="en-US" sz="100" dirty="0" err="1" smtClean="0"/>
              <a:t>printf</a:t>
            </a:r>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		}</a:t>
            </a:r>
          </a:p>
          <a:p>
            <a:r>
              <a:rPr lang="en-US" sz="100" dirty="0" smtClean="0"/>
              <a:t>		Sleep(50);</a:t>
            </a:r>
          </a:p>
          <a:p>
            <a:r>
              <a:rPr lang="en-US" sz="100" dirty="0" smtClean="0"/>
              <a:t>		if(</a:t>
            </a:r>
            <a:r>
              <a:rPr lang="en-US" sz="100" dirty="0" err="1" smtClean="0"/>
              <a:t>i</a:t>
            </a:r>
            <a:r>
              <a:rPr lang="en-US" sz="100" dirty="0" smtClean="0"/>
              <a:t>==90 || </a:t>
            </a:r>
            <a:r>
              <a:rPr lang="en-US" sz="100" dirty="0" err="1" smtClean="0"/>
              <a:t>i</a:t>
            </a:r>
            <a:r>
              <a:rPr lang="en-US" sz="100" dirty="0" smtClean="0"/>
              <a:t>==50 || </a:t>
            </a:r>
            <a:r>
              <a:rPr lang="en-US" sz="100" dirty="0" err="1" smtClean="0"/>
              <a:t>i</a:t>
            </a:r>
            <a:r>
              <a:rPr lang="en-US" sz="100" dirty="0" smtClean="0"/>
              <a:t>==96 || </a:t>
            </a:r>
            <a:r>
              <a:rPr lang="en-US" sz="100" dirty="0" err="1" smtClean="0"/>
              <a:t>i</a:t>
            </a:r>
            <a:r>
              <a:rPr lang="en-US" sz="100" dirty="0" smtClean="0"/>
              <a:t>==83){</a:t>
            </a:r>
          </a:p>
          <a:p>
            <a:r>
              <a:rPr lang="en-US" sz="100" dirty="0" smtClean="0"/>
              <a:t>			Sleep(50);</a:t>
            </a:r>
          </a:p>
          <a:p>
            <a:r>
              <a:rPr lang="en-US" sz="100" dirty="0" smtClean="0"/>
              <a:t>		}</a:t>
            </a:r>
          </a:p>
          <a:p>
            <a:r>
              <a:rPr lang="en-US" sz="100" dirty="0" smtClean="0"/>
              <a:t>	}</a:t>
            </a:r>
          </a:p>
          <a:p>
            <a:endParaRPr lang="en-US" sz="100" dirty="0" smtClean="0"/>
          </a:p>
          <a:p>
            <a:r>
              <a:rPr lang="en-US" sz="100" dirty="0" smtClean="0"/>
              <a:t>}</a:t>
            </a:r>
          </a:p>
          <a:p>
            <a:endParaRPr lang="en-US" sz="100" dirty="0" smtClean="0"/>
          </a:p>
          <a:p>
            <a:endParaRPr lang="en-US" sz="100" dirty="0" smtClean="0"/>
          </a:p>
          <a:p>
            <a:r>
              <a:rPr lang="en-US" sz="100" dirty="0" smtClean="0"/>
              <a:t>void middle1(void){</a:t>
            </a:r>
          </a:p>
          <a:p>
            <a:endParaRPr lang="en-US" sz="100" dirty="0" smtClean="0"/>
          </a:p>
          <a:p>
            <a:r>
              <a:rPr lang="en-US" sz="100" dirty="0" smtClean="0"/>
              <a:t>	</a:t>
            </a:r>
            <a:r>
              <a:rPr lang="en-US" sz="100" dirty="0" err="1" smtClean="0"/>
              <a:t>printf</a:t>
            </a:r>
            <a:r>
              <a:rPr lang="en-US" sz="100" dirty="0" smtClean="0"/>
              <a:t>("\n\n\n\n\n\n\n");</a:t>
            </a:r>
          </a:p>
          <a:p>
            <a:r>
              <a:rPr lang="en-US" sz="100" dirty="0" smtClean="0"/>
              <a:t>}</a:t>
            </a:r>
          </a:p>
          <a:p>
            <a:endParaRPr lang="en-US" sz="100" dirty="0" smtClean="0"/>
          </a:p>
          <a:p>
            <a:r>
              <a:rPr lang="en-US" sz="100" dirty="0" smtClean="0"/>
              <a:t>void middtab1(void){</a:t>
            </a:r>
          </a:p>
          <a:p>
            <a:r>
              <a:rPr lang="en-US" sz="100" dirty="0" smtClean="0"/>
              <a:t>	</a:t>
            </a:r>
            <a:r>
              <a:rPr lang="en-US" sz="100" dirty="0" err="1" smtClean="0"/>
              <a:t>printf</a:t>
            </a:r>
            <a:r>
              <a:rPr lang="en-US" sz="100" dirty="0" smtClean="0"/>
              <a:t>("\t\t\t\t\t");</a:t>
            </a:r>
          </a:p>
          <a:p>
            <a:r>
              <a:rPr lang="en-US" sz="100" dirty="0" smtClean="0"/>
              <a:t>}</a:t>
            </a:r>
            <a:endParaRPr lang="en-US" sz="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89D83BB-2BBD-420B-BDD2-E9732AEBCF98}"/>
              </a:ext>
            </a:extLst>
          </p:cNvPr>
          <p:cNvSpPr>
            <a:spLocks noGrp="1"/>
          </p:cNvSpPr>
          <p:nvPr>
            <p:ph type="body" sz="quarter" idx="10"/>
          </p:nvPr>
        </p:nvSpPr>
        <p:spPr>
          <a:xfrm>
            <a:off x="1" y="0"/>
            <a:ext cx="12191999" cy="724247"/>
          </a:xfrm>
        </p:spPr>
        <p:txBody>
          <a:bodyPr/>
          <a:lstStyle/>
          <a:p>
            <a:r>
              <a:rPr lang="en-US" dirty="0"/>
              <a:t>Medical Supplies Management System</a:t>
            </a:r>
          </a:p>
        </p:txBody>
      </p:sp>
      <p:sp>
        <p:nvSpPr>
          <p:cNvPr id="4" name="TextBox 3">
            <a:extLst>
              <a:ext uri="{FF2B5EF4-FFF2-40B4-BE49-F238E27FC236}">
                <a16:creationId xmlns="" xmlns:a16="http://schemas.microsoft.com/office/drawing/2014/main" id="{B627E375-7CDB-47F7-9ED5-A7B72D9F98FC}"/>
              </a:ext>
            </a:extLst>
          </p:cNvPr>
          <p:cNvSpPr txBox="1"/>
          <p:nvPr/>
        </p:nvSpPr>
        <p:spPr>
          <a:xfrm>
            <a:off x="286439" y="1189822"/>
            <a:ext cx="11622795" cy="4370427"/>
          </a:xfrm>
          <a:prstGeom prst="rect">
            <a:avLst/>
          </a:prstGeom>
          <a:noFill/>
        </p:spPr>
        <p:txBody>
          <a:bodyPr wrap="square" rtlCol="0">
            <a:spAutoFit/>
          </a:bodyPr>
          <a:lstStyle/>
          <a:p>
            <a:r>
              <a:rPr lang="en-US" sz="2000" dirty="0"/>
              <a:t>We will be making a C program to support the medical supplies management system which will be implemented using </a:t>
            </a:r>
            <a:r>
              <a:rPr lang="en-US" sz="2000" dirty="0" smtClean="0"/>
              <a:t>stack and SLL </a:t>
            </a:r>
            <a:r>
              <a:rPr lang="en-US" sz="2000" dirty="0"/>
              <a:t>data structure/ADT . We will provide a program in which medical supplies with their stock and cost will be displayed for the user from which any of the items of any quantity(until stock runs out) can be bought and the payment can be done through cash or credit card . The stock and prices can be updated by the admin by accessing the admin panel. </a:t>
            </a:r>
          </a:p>
          <a:p>
            <a:r>
              <a:rPr lang="en-US" sz="2000" dirty="0"/>
              <a:t>This system is very helpful for patients to buy medicines and supplies such as masks and medical personnel such as doctors to refer the stock to prescribe required medicines to the patients and to order inventory for the hospital from the list.</a:t>
            </a:r>
          </a:p>
          <a:p>
            <a:r>
              <a:rPr lang="en-US" sz="2000" dirty="0"/>
              <a:t>This program can also be integrated with the chat bot so that the doctor or medical personnel can redirect a patient  to buy the prescribed medicine or to look over the stock of medical supplies present in the hospital.</a:t>
            </a:r>
          </a:p>
          <a:p>
            <a:r>
              <a:rPr lang="en-US" sz="2000" dirty="0"/>
              <a:t>The </a:t>
            </a:r>
            <a:r>
              <a:rPr lang="en-US" sz="2000" dirty="0" smtClean="0"/>
              <a:t>SLL </a:t>
            </a:r>
            <a:r>
              <a:rPr lang="en-US" sz="2000" dirty="0"/>
              <a:t>ADT is used to store the medicines and medical items in the list from which the user can select the products/ </a:t>
            </a:r>
          </a:p>
          <a:p>
            <a:endParaRPr lang="en-US" dirty="0"/>
          </a:p>
        </p:txBody>
      </p:sp>
    </p:spTree>
    <p:extLst>
      <p:ext uri="{BB962C8B-B14F-4D97-AF65-F5344CB8AC3E}">
        <p14:creationId xmlns="" xmlns:p14="http://schemas.microsoft.com/office/powerpoint/2010/main" val="315191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BEF4656-0683-4420-BED2-A1C88CED7D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9">
            <a:extLst>
              <a:ext uri="{FF2B5EF4-FFF2-40B4-BE49-F238E27FC236}">
                <a16:creationId xmlns:a16="http://schemas.microsoft.com/office/drawing/2014/main" xmlns="" id="{C40C6DFE-A65D-4403-B6BC-B3955D185AF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xmlns="" id="{61570451-0F79-49FA-9006-DDA34158AF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xmlns="" id="{73ED4693-3203-430A-B494-E5572D882B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3" name="Freeform 7">
              <a:extLst>
                <a:ext uri="{FF2B5EF4-FFF2-40B4-BE49-F238E27FC236}">
                  <a16:creationId xmlns:a16="http://schemas.microsoft.com/office/drawing/2014/main" xmlns="" id="{92C81946-966A-4F98-B6D5-39416D8569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4" name="Freeform 8">
              <a:extLst>
                <a:ext uri="{FF2B5EF4-FFF2-40B4-BE49-F238E27FC236}">
                  <a16:creationId xmlns:a16="http://schemas.microsoft.com/office/drawing/2014/main" xmlns="" id="{CFF22F7A-2A49-4D98-8016-E3ADF34E9B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5" name="Freeform 9">
              <a:extLst>
                <a:ext uri="{FF2B5EF4-FFF2-40B4-BE49-F238E27FC236}">
                  <a16:creationId xmlns:a16="http://schemas.microsoft.com/office/drawing/2014/main" xmlns="" id="{5E47559A-3055-4BF1-A481-FF0888273B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6" name="Freeform 10">
              <a:extLst>
                <a:ext uri="{FF2B5EF4-FFF2-40B4-BE49-F238E27FC236}">
                  <a16:creationId xmlns:a16="http://schemas.microsoft.com/office/drawing/2014/main" xmlns="" id="{7FC3188E-62A8-41B8-A8E7-7343971006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7" name="Freeform 11">
              <a:extLst>
                <a:ext uri="{FF2B5EF4-FFF2-40B4-BE49-F238E27FC236}">
                  <a16:creationId xmlns:a16="http://schemas.microsoft.com/office/drawing/2014/main" xmlns="" id="{AACB5179-11E1-483B-9F71-605DFF0DF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8" name="Freeform 12">
              <a:extLst>
                <a:ext uri="{FF2B5EF4-FFF2-40B4-BE49-F238E27FC236}">
                  <a16:creationId xmlns:a16="http://schemas.microsoft.com/office/drawing/2014/main" xmlns="" id="{08077595-049F-4D02-BE55-694962FBD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9" name="Freeform 13">
              <a:extLst>
                <a:ext uri="{FF2B5EF4-FFF2-40B4-BE49-F238E27FC236}">
                  <a16:creationId xmlns:a16="http://schemas.microsoft.com/office/drawing/2014/main" xmlns="" id="{0BD6263D-1C03-40DF-9628-88542C63BC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0" name="Freeform 14">
              <a:extLst>
                <a:ext uri="{FF2B5EF4-FFF2-40B4-BE49-F238E27FC236}">
                  <a16:creationId xmlns:a16="http://schemas.microsoft.com/office/drawing/2014/main" xmlns="" id="{7D5A3CBA-EC92-49C5-BA5D-14C628D55D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1" name="Freeform 15">
              <a:extLst>
                <a:ext uri="{FF2B5EF4-FFF2-40B4-BE49-F238E27FC236}">
                  <a16:creationId xmlns:a16="http://schemas.microsoft.com/office/drawing/2014/main" xmlns="" id="{680A3DC5-4E47-4F87-9328-A7B07168B1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2" name="Freeform 16">
              <a:extLst>
                <a:ext uri="{FF2B5EF4-FFF2-40B4-BE49-F238E27FC236}">
                  <a16:creationId xmlns:a16="http://schemas.microsoft.com/office/drawing/2014/main" xmlns="" id="{8B207045-4F4A-4CF9-BD4B-F82BE21BEE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3" name="Freeform 17">
              <a:extLst>
                <a:ext uri="{FF2B5EF4-FFF2-40B4-BE49-F238E27FC236}">
                  <a16:creationId xmlns:a16="http://schemas.microsoft.com/office/drawing/2014/main" xmlns="" id="{D1A09BB2-6A65-49E5-B6DA-86330A7E6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4" name="Freeform 18">
              <a:extLst>
                <a:ext uri="{FF2B5EF4-FFF2-40B4-BE49-F238E27FC236}">
                  <a16:creationId xmlns:a16="http://schemas.microsoft.com/office/drawing/2014/main" xmlns="" id="{AA0550FC-A296-4ED3-8025-0857A9AD1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5" name="Freeform 19">
              <a:extLst>
                <a:ext uri="{FF2B5EF4-FFF2-40B4-BE49-F238E27FC236}">
                  <a16:creationId xmlns:a16="http://schemas.microsoft.com/office/drawing/2014/main" xmlns="" id="{94BB60CD-EF3A-436F-93A3-45DE0D1D8A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6" name="Freeform 20">
              <a:extLst>
                <a:ext uri="{FF2B5EF4-FFF2-40B4-BE49-F238E27FC236}">
                  <a16:creationId xmlns:a16="http://schemas.microsoft.com/office/drawing/2014/main" xmlns="" id="{AB302E06-FB93-40A4-9442-A22CAACB96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27" name="Freeform 21">
              <a:extLst>
                <a:ext uri="{FF2B5EF4-FFF2-40B4-BE49-F238E27FC236}">
                  <a16:creationId xmlns:a16="http://schemas.microsoft.com/office/drawing/2014/main" xmlns="" id="{37294D15-9328-422C-A53D-A3FE7C3942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28" name="Freeform 22">
              <a:extLst>
                <a:ext uri="{FF2B5EF4-FFF2-40B4-BE49-F238E27FC236}">
                  <a16:creationId xmlns:a16="http://schemas.microsoft.com/office/drawing/2014/main" xmlns="" id="{C225D3FA-9D52-4638-8B28-75FA605A4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9" name="Freeform 23">
              <a:extLst>
                <a:ext uri="{FF2B5EF4-FFF2-40B4-BE49-F238E27FC236}">
                  <a16:creationId xmlns:a16="http://schemas.microsoft.com/office/drawing/2014/main" xmlns="" id="{9EE46D05-61E5-4A82-BDF8-2CB05405C7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0" name="Freeform 24">
              <a:extLst>
                <a:ext uri="{FF2B5EF4-FFF2-40B4-BE49-F238E27FC236}">
                  <a16:creationId xmlns:a16="http://schemas.microsoft.com/office/drawing/2014/main" xmlns="" id="{3CC2F79D-17F2-44CB-93AF-FF6E1E184F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1" name="Freeform 25">
              <a:extLst>
                <a:ext uri="{FF2B5EF4-FFF2-40B4-BE49-F238E27FC236}">
                  <a16:creationId xmlns:a16="http://schemas.microsoft.com/office/drawing/2014/main" xmlns="" id="{75C66F41-CC84-445A-A14E-69FB88ABC6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sp>
        <p:nvSpPr>
          <p:cNvPr id="33" name="Rectangle 32">
            <a:extLst>
              <a:ext uri="{FF2B5EF4-FFF2-40B4-BE49-F238E27FC236}">
                <a16:creationId xmlns:a16="http://schemas.microsoft.com/office/drawing/2014/main" xmlns="" id="{C4CCB850-8E75-43A0-AE24-BEE25764B1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8189242-5237-4F85-A0FE-3A1890FE4ECB}"/>
              </a:ext>
            </a:extLst>
          </p:cNvPr>
          <p:cNvSpPr>
            <a:spLocks noGrp="1"/>
          </p:cNvSpPr>
          <p:nvPr>
            <p:ph type="title"/>
          </p:nvPr>
        </p:nvSpPr>
        <p:spPr>
          <a:xfrm>
            <a:off x="649224" y="960120"/>
            <a:ext cx="3867912" cy="4169664"/>
          </a:xfrm>
        </p:spPr>
        <p:txBody>
          <a:bodyPr>
            <a:normAutofit/>
          </a:bodyPr>
          <a:lstStyle/>
          <a:p>
            <a:pPr algn="r"/>
            <a:r>
              <a:rPr lang="en-GB" dirty="0">
                <a:cs typeface="Calibri Light"/>
              </a:rPr>
              <a:t>Data structure</a:t>
            </a:r>
            <a:endParaRPr lang="en-GB"/>
          </a:p>
        </p:txBody>
      </p:sp>
      <p:cxnSp>
        <p:nvCxnSpPr>
          <p:cNvPr id="35" name="Straight Connector 34">
            <a:extLst>
              <a:ext uri="{FF2B5EF4-FFF2-40B4-BE49-F238E27FC236}">
                <a16:creationId xmlns:a16="http://schemas.microsoft.com/office/drawing/2014/main" xmlns="" id="{3E2D009B-70F6-4703-A06F-6829E40A115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49945FCE-6E9A-47F9-8B2D-77221B7CA0ED}"/>
              </a:ext>
            </a:extLst>
          </p:cNvPr>
          <p:cNvSpPr>
            <a:spLocks noGrp="1"/>
          </p:cNvSpPr>
          <p:nvPr>
            <p:ph idx="1"/>
          </p:nvPr>
        </p:nvSpPr>
        <p:spPr>
          <a:xfrm>
            <a:off x="4983480" y="960120"/>
            <a:ext cx="5513832" cy="4169664"/>
          </a:xfrm>
        </p:spPr>
        <p:txBody>
          <a:bodyPr vert="horz" lIns="91440" tIns="45720" rIns="91440" bIns="45720" rtlCol="0" anchor="ctr">
            <a:normAutofit/>
          </a:bodyPr>
          <a:lstStyle/>
          <a:p>
            <a:r>
              <a:rPr lang="en-GB" sz="2400" dirty="0">
                <a:cs typeface="Calibri"/>
              </a:rPr>
              <a:t>We have used singly linked list for building this module.</a:t>
            </a:r>
          </a:p>
          <a:p>
            <a:r>
              <a:rPr lang="en-GB" sz="2400" dirty="0">
                <a:cs typeface="Calibri"/>
              </a:rPr>
              <a:t>The main was to reduce the amount of pointers that to be maintained as compared to DLL, </a:t>
            </a:r>
            <a:r>
              <a:rPr lang="en-GB" sz="2400" dirty="0" err="1">
                <a:cs typeface="Calibri"/>
              </a:rPr>
              <a:t>eg</a:t>
            </a:r>
            <a:r>
              <a:rPr lang="en-GB" sz="2400" dirty="0">
                <a:cs typeface="Calibri"/>
              </a:rPr>
              <a:t>: in case of insert we need to maintain 2 pointers next and previous so to reduce the extra space we used SLL.</a:t>
            </a:r>
          </a:p>
        </p:txBody>
      </p:sp>
    </p:spTree>
    <p:extLst>
      <p:ext uri="{BB962C8B-B14F-4D97-AF65-F5344CB8AC3E}">
        <p14:creationId xmlns:p14="http://schemas.microsoft.com/office/powerpoint/2010/main" xmlns="" val="1426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BEF4656-0683-4420-BED2-A1C88CED7D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9">
            <a:extLst>
              <a:ext uri="{FF2B5EF4-FFF2-40B4-BE49-F238E27FC236}">
                <a16:creationId xmlns:a16="http://schemas.microsoft.com/office/drawing/2014/main" xmlns="" id="{C40C6DFE-A65D-4403-B6BC-B3955D185AF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xmlns="" id="{61570451-0F79-49FA-9006-DDA34158AF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xmlns="" id="{73ED4693-3203-430A-B494-E5572D882B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3" name="Freeform 7">
              <a:extLst>
                <a:ext uri="{FF2B5EF4-FFF2-40B4-BE49-F238E27FC236}">
                  <a16:creationId xmlns:a16="http://schemas.microsoft.com/office/drawing/2014/main" xmlns="" id="{92C81946-966A-4F98-B6D5-39416D8569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4" name="Freeform 8">
              <a:extLst>
                <a:ext uri="{FF2B5EF4-FFF2-40B4-BE49-F238E27FC236}">
                  <a16:creationId xmlns:a16="http://schemas.microsoft.com/office/drawing/2014/main" xmlns="" id="{CFF22F7A-2A49-4D98-8016-E3ADF34E9B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5" name="Freeform 9">
              <a:extLst>
                <a:ext uri="{FF2B5EF4-FFF2-40B4-BE49-F238E27FC236}">
                  <a16:creationId xmlns:a16="http://schemas.microsoft.com/office/drawing/2014/main" xmlns="" id="{5E47559A-3055-4BF1-A481-FF0888273B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6" name="Freeform 10">
              <a:extLst>
                <a:ext uri="{FF2B5EF4-FFF2-40B4-BE49-F238E27FC236}">
                  <a16:creationId xmlns:a16="http://schemas.microsoft.com/office/drawing/2014/main" xmlns="" id="{7FC3188E-62A8-41B8-A8E7-7343971006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7" name="Freeform 11">
              <a:extLst>
                <a:ext uri="{FF2B5EF4-FFF2-40B4-BE49-F238E27FC236}">
                  <a16:creationId xmlns:a16="http://schemas.microsoft.com/office/drawing/2014/main" xmlns="" id="{AACB5179-11E1-483B-9F71-605DFF0DF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8" name="Freeform 12">
              <a:extLst>
                <a:ext uri="{FF2B5EF4-FFF2-40B4-BE49-F238E27FC236}">
                  <a16:creationId xmlns:a16="http://schemas.microsoft.com/office/drawing/2014/main" xmlns="" id="{08077595-049F-4D02-BE55-694962FBD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9" name="Freeform 13">
              <a:extLst>
                <a:ext uri="{FF2B5EF4-FFF2-40B4-BE49-F238E27FC236}">
                  <a16:creationId xmlns:a16="http://schemas.microsoft.com/office/drawing/2014/main" xmlns="" id="{0BD6263D-1C03-40DF-9628-88542C63BC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0" name="Freeform 14">
              <a:extLst>
                <a:ext uri="{FF2B5EF4-FFF2-40B4-BE49-F238E27FC236}">
                  <a16:creationId xmlns:a16="http://schemas.microsoft.com/office/drawing/2014/main" xmlns="" id="{7D5A3CBA-EC92-49C5-BA5D-14C628D55D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1" name="Freeform 15">
              <a:extLst>
                <a:ext uri="{FF2B5EF4-FFF2-40B4-BE49-F238E27FC236}">
                  <a16:creationId xmlns:a16="http://schemas.microsoft.com/office/drawing/2014/main" xmlns="" id="{680A3DC5-4E47-4F87-9328-A7B07168B1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2" name="Freeform 16">
              <a:extLst>
                <a:ext uri="{FF2B5EF4-FFF2-40B4-BE49-F238E27FC236}">
                  <a16:creationId xmlns:a16="http://schemas.microsoft.com/office/drawing/2014/main" xmlns="" id="{8B207045-4F4A-4CF9-BD4B-F82BE21BEE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3" name="Freeform 17">
              <a:extLst>
                <a:ext uri="{FF2B5EF4-FFF2-40B4-BE49-F238E27FC236}">
                  <a16:creationId xmlns:a16="http://schemas.microsoft.com/office/drawing/2014/main" xmlns="" id="{D1A09BB2-6A65-49E5-B6DA-86330A7E6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4" name="Freeform 18">
              <a:extLst>
                <a:ext uri="{FF2B5EF4-FFF2-40B4-BE49-F238E27FC236}">
                  <a16:creationId xmlns:a16="http://schemas.microsoft.com/office/drawing/2014/main" xmlns="" id="{AA0550FC-A296-4ED3-8025-0857A9AD1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5" name="Freeform 19">
              <a:extLst>
                <a:ext uri="{FF2B5EF4-FFF2-40B4-BE49-F238E27FC236}">
                  <a16:creationId xmlns:a16="http://schemas.microsoft.com/office/drawing/2014/main" xmlns="" id="{94BB60CD-EF3A-436F-93A3-45DE0D1D8A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6" name="Freeform 20">
              <a:extLst>
                <a:ext uri="{FF2B5EF4-FFF2-40B4-BE49-F238E27FC236}">
                  <a16:creationId xmlns:a16="http://schemas.microsoft.com/office/drawing/2014/main" xmlns="" id="{AB302E06-FB93-40A4-9442-A22CAACB96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27" name="Freeform 21">
              <a:extLst>
                <a:ext uri="{FF2B5EF4-FFF2-40B4-BE49-F238E27FC236}">
                  <a16:creationId xmlns:a16="http://schemas.microsoft.com/office/drawing/2014/main" xmlns="" id="{37294D15-9328-422C-A53D-A3FE7C3942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28" name="Freeform 22">
              <a:extLst>
                <a:ext uri="{FF2B5EF4-FFF2-40B4-BE49-F238E27FC236}">
                  <a16:creationId xmlns:a16="http://schemas.microsoft.com/office/drawing/2014/main" xmlns="" id="{C225D3FA-9D52-4638-8B28-75FA605A4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9" name="Freeform 23">
              <a:extLst>
                <a:ext uri="{FF2B5EF4-FFF2-40B4-BE49-F238E27FC236}">
                  <a16:creationId xmlns:a16="http://schemas.microsoft.com/office/drawing/2014/main" xmlns="" id="{9EE46D05-61E5-4A82-BDF8-2CB05405C7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0" name="Freeform 24">
              <a:extLst>
                <a:ext uri="{FF2B5EF4-FFF2-40B4-BE49-F238E27FC236}">
                  <a16:creationId xmlns:a16="http://schemas.microsoft.com/office/drawing/2014/main" xmlns="" id="{3CC2F79D-17F2-44CB-93AF-FF6E1E184F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1" name="Freeform 25">
              <a:extLst>
                <a:ext uri="{FF2B5EF4-FFF2-40B4-BE49-F238E27FC236}">
                  <a16:creationId xmlns:a16="http://schemas.microsoft.com/office/drawing/2014/main" xmlns="" id="{75C66F41-CC84-445A-A14E-69FB88ABC6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sp>
        <p:nvSpPr>
          <p:cNvPr id="33" name="Rectangle 32">
            <a:extLst>
              <a:ext uri="{FF2B5EF4-FFF2-40B4-BE49-F238E27FC236}">
                <a16:creationId xmlns:a16="http://schemas.microsoft.com/office/drawing/2014/main" xmlns="" id="{C4CCB850-8E75-43A0-AE24-BEE25764B1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A7E6BB1-09D4-4BB7-8FB0-78AC877C3718}"/>
              </a:ext>
            </a:extLst>
          </p:cNvPr>
          <p:cNvSpPr>
            <a:spLocks noGrp="1"/>
          </p:cNvSpPr>
          <p:nvPr>
            <p:ph type="title"/>
          </p:nvPr>
        </p:nvSpPr>
        <p:spPr>
          <a:xfrm>
            <a:off x="649224" y="960120"/>
            <a:ext cx="3867912" cy="4169664"/>
          </a:xfrm>
        </p:spPr>
        <p:txBody>
          <a:bodyPr>
            <a:normAutofit/>
          </a:bodyPr>
          <a:lstStyle/>
          <a:p>
            <a:pPr algn="r"/>
            <a:r>
              <a:rPr lang="en-GB" dirty="0">
                <a:cs typeface="Calibri Light"/>
              </a:rPr>
              <a:t>Processes involved</a:t>
            </a:r>
            <a:endParaRPr lang="en-GB"/>
          </a:p>
        </p:txBody>
      </p:sp>
      <p:cxnSp>
        <p:nvCxnSpPr>
          <p:cNvPr id="35" name="Straight Connector 34">
            <a:extLst>
              <a:ext uri="{FF2B5EF4-FFF2-40B4-BE49-F238E27FC236}">
                <a16:creationId xmlns:a16="http://schemas.microsoft.com/office/drawing/2014/main" xmlns="" id="{3E2D009B-70F6-4703-A06F-6829E40A115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39FC2BEC-34F0-445C-B63C-04C4FA2BE5B1}"/>
              </a:ext>
            </a:extLst>
          </p:cNvPr>
          <p:cNvSpPr>
            <a:spLocks noGrp="1"/>
          </p:cNvSpPr>
          <p:nvPr>
            <p:ph idx="1"/>
          </p:nvPr>
        </p:nvSpPr>
        <p:spPr>
          <a:xfrm>
            <a:off x="4983480" y="960120"/>
            <a:ext cx="5513832" cy="4169664"/>
          </a:xfrm>
        </p:spPr>
        <p:txBody>
          <a:bodyPr vert="horz" lIns="91440" tIns="45720" rIns="91440" bIns="45720" rtlCol="0" anchor="ctr">
            <a:normAutofit/>
          </a:bodyPr>
          <a:lstStyle/>
          <a:p>
            <a:pPr marL="0" indent="0">
              <a:buNone/>
            </a:pPr>
            <a:r>
              <a:rPr lang="en-GB" sz="2200">
                <a:cs typeface="Calibri"/>
              </a:rPr>
              <a:t>In singly linked list;</a:t>
            </a:r>
            <a:endParaRPr lang="en-US" sz="2200"/>
          </a:p>
          <a:p>
            <a:r>
              <a:rPr lang="en-GB" sz="2200">
                <a:cs typeface="Calibri"/>
              </a:rPr>
              <a:t>Insertion (where new medical related stuffs are added by using next pointer and storing it) </a:t>
            </a:r>
          </a:p>
          <a:p>
            <a:r>
              <a:rPr lang="en-GB" sz="2200">
                <a:cs typeface="Calibri"/>
              </a:rPr>
              <a:t>Deletion (here we delete the product)</a:t>
            </a:r>
          </a:p>
          <a:p>
            <a:r>
              <a:rPr lang="en-GB" sz="2200">
                <a:cs typeface="Calibri"/>
              </a:rPr>
              <a:t>Updation (when a customer buys a product the content already in the list needs to be updated)</a:t>
            </a:r>
          </a:p>
          <a:p>
            <a:r>
              <a:rPr lang="en-GB" sz="2200">
                <a:cs typeface="Calibri"/>
              </a:rPr>
              <a:t>Searching (here the customer is provided with various options for searching there product).</a:t>
            </a:r>
          </a:p>
          <a:p>
            <a:endParaRPr lang="en-GB" sz="2200">
              <a:cs typeface="Calibri"/>
            </a:endParaRPr>
          </a:p>
        </p:txBody>
      </p:sp>
    </p:spTree>
    <p:extLst>
      <p:ext uri="{BB962C8B-B14F-4D97-AF65-F5344CB8AC3E}">
        <p14:creationId xmlns:p14="http://schemas.microsoft.com/office/powerpoint/2010/main" xmlns="" val="2151050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BEF4656-0683-4420-BED2-A1C88CED7D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9">
            <a:extLst>
              <a:ext uri="{FF2B5EF4-FFF2-40B4-BE49-F238E27FC236}">
                <a16:creationId xmlns:a16="http://schemas.microsoft.com/office/drawing/2014/main" xmlns="" id="{C40C6DFE-A65D-4403-B6BC-B3955D185AF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xmlns="" id="{61570451-0F79-49FA-9006-DDA34158AF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xmlns="" id="{73ED4693-3203-430A-B494-E5572D882B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3" name="Freeform 7">
              <a:extLst>
                <a:ext uri="{FF2B5EF4-FFF2-40B4-BE49-F238E27FC236}">
                  <a16:creationId xmlns:a16="http://schemas.microsoft.com/office/drawing/2014/main" xmlns="" id="{92C81946-966A-4F98-B6D5-39416D8569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4" name="Freeform 8">
              <a:extLst>
                <a:ext uri="{FF2B5EF4-FFF2-40B4-BE49-F238E27FC236}">
                  <a16:creationId xmlns:a16="http://schemas.microsoft.com/office/drawing/2014/main" xmlns="" id="{CFF22F7A-2A49-4D98-8016-E3ADF34E9B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5" name="Freeform 9">
              <a:extLst>
                <a:ext uri="{FF2B5EF4-FFF2-40B4-BE49-F238E27FC236}">
                  <a16:creationId xmlns:a16="http://schemas.microsoft.com/office/drawing/2014/main" xmlns="" id="{5E47559A-3055-4BF1-A481-FF0888273B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6" name="Freeform 10">
              <a:extLst>
                <a:ext uri="{FF2B5EF4-FFF2-40B4-BE49-F238E27FC236}">
                  <a16:creationId xmlns:a16="http://schemas.microsoft.com/office/drawing/2014/main" xmlns="" id="{7FC3188E-62A8-41B8-A8E7-7343971006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7" name="Freeform 11">
              <a:extLst>
                <a:ext uri="{FF2B5EF4-FFF2-40B4-BE49-F238E27FC236}">
                  <a16:creationId xmlns:a16="http://schemas.microsoft.com/office/drawing/2014/main" xmlns="" id="{AACB5179-11E1-483B-9F71-605DFF0DF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8" name="Freeform 12">
              <a:extLst>
                <a:ext uri="{FF2B5EF4-FFF2-40B4-BE49-F238E27FC236}">
                  <a16:creationId xmlns:a16="http://schemas.microsoft.com/office/drawing/2014/main" xmlns="" id="{08077595-049F-4D02-BE55-694962FBD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9" name="Freeform 13">
              <a:extLst>
                <a:ext uri="{FF2B5EF4-FFF2-40B4-BE49-F238E27FC236}">
                  <a16:creationId xmlns:a16="http://schemas.microsoft.com/office/drawing/2014/main" xmlns="" id="{0BD6263D-1C03-40DF-9628-88542C63BC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0" name="Freeform 14">
              <a:extLst>
                <a:ext uri="{FF2B5EF4-FFF2-40B4-BE49-F238E27FC236}">
                  <a16:creationId xmlns:a16="http://schemas.microsoft.com/office/drawing/2014/main" xmlns="" id="{7D5A3CBA-EC92-49C5-BA5D-14C628D55D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1" name="Freeform 15">
              <a:extLst>
                <a:ext uri="{FF2B5EF4-FFF2-40B4-BE49-F238E27FC236}">
                  <a16:creationId xmlns:a16="http://schemas.microsoft.com/office/drawing/2014/main" xmlns="" id="{680A3DC5-4E47-4F87-9328-A7B07168B1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2" name="Freeform 16">
              <a:extLst>
                <a:ext uri="{FF2B5EF4-FFF2-40B4-BE49-F238E27FC236}">
                  <a16:creationId xmlns:a16="http://schemas.microsoft.com/office/drawing/2014/main" xmlns="" id="{8B207045-4F4A-4CF9-BD4B-F82BE21BEE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3" name="Freeform 17">
              <a:extLst>
                <a:ext uri="{FF2B5EF4-FFF2-40B4-BE49-F238E27FC236}">
                  <a16:creationId xmlns:a16="http://schemas.microsoft.com/office/drawing/2014/main" xmlns="" id="{D1A09BB2-6A65-49E5-B6DA-86330A7E6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4" name="Freeform 18">
              <a:extLst>
                <a:ext uri="{FF2B5EF4-FFF2-40B4-BE49-F238E27FC236}">
                  <a16:creationId xmlns:a16="http://schemas.microsoft.com/office/drawing/2014/main" xmlns="" id="{AA0550FC-A296-4ED3-8025-0857A9AD16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5" name="Freeform 19">
              <a:extLst>
                <a:ext uri="{FF2B5EF4-FFF2-40B4-BE49-F238E27FC236}">
                  <a16:creationId xmlns:a16="http://schemas.microsoft.com/office/drawing/2014/main" xmlns="" id="{94BB60CD-EF3A-436F-93A3-45DE0D1D8A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6" name="Freeform 20">
              <a:extLst>
                <a:ext uri="{FF2B5EF4-FFF2-40B4-BE49-F238E27FC236}">
                  <a16:creationId xmlns:a16="http://schemas.microsoft.com/office/drawing/2014/main" xmlns="" id="{AB302E06-FB93-40A4-9442-A22CAACB96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27" name="Freeform 21">
              <a:extLst>
                <a:ext uri="{FF2B5EF4-FFF2-40B4-BE49-F238E27FC236}">
                  <a16:creationId xmlns:a16="http://schemas.microsoft.com/office/drawing/2014/main" xmlns="" id="{37294D15-9328-422C-A53D-A3FE7C3942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28" name="Freeform 22">
              <a:extLst>
                <a:ext uri="{FF2B5EF4-FFF2-40B4-BE49-F238E27FC236}">
                  <a16:creationId xmlns:a16="http://schemas.microsoft.com/office/drawing/2014/main" xmlns="" id="{C225D3FA-9D52-4638-8B28-75FA605A4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29" name="Freeform 23">
              <a:extLst>
                <a:ext uri="{FF2B5EF4-FFF2-40B4-BE49-F238E27FC236}">
                  <a16:creationId xmlns:a16="http://schemas.microsoft.com/office/drawing/2014/main" xmlns="" id="{9EE46D05-61E5-4A82-BDF8-2CB05405C7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0" name="Freeform 24">
              <a:extLst>
                <a:ext uri="{FF2B5EF4-FFF2-40B4-BE49-F238E27FC236}">
                  <a16:creationId xmlns:a16="http://schemas.microsoft.com/office/drawing/2014/main" xmlns="" id="{3CC2F79D-17F2-44CB-93AF-FF6E1E184F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1" name="Freeform 25">
              <a:extLst>
                <a:ext uri="{FF2B5EF4-FFF2-40B4-BE49-F238E27FC236}">
                  <a16:creationId xmlns:a16="http://schemas.microsoft.com/office/drawing/2014/main" xmlns="" id="{75C66F41-CC84-445A-A14E-69FB88ABC6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sp>
        <p:nvSpPr>
          <p:cNvPr id="33" name="Rectangle 32">
            <a:extLst>
              <a:ext uri="{FF2B5EF4-FFF2-40B4-BE49-F238E27FC236}">
                <a16:creationId xmlns:a16="http://schemas.microsoft.com/office/drawing/2014/main" xmlns="" id="{C4CCB850-8E75-43A0-AE24-BEE25764B1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D7E877F-886C-4813-8CCC-EA60152BBC34}"/>
              </a:ext>
            </a:extLst>
          </p:cNvPr>
          <p:cNvSpPr>
            <a:spLocks noGrp="1"/>
          </p:cNvSpPr>
          <p:nvPr>
            <p:ph type="title"/>
          </p:nvPr>
        </p:nvSpPr>
        <p:spPr>
          <a:xfrm>
            <a:off x="649224" y="960120"/>
            <a:ext cx="3867912" cy="4169664"/>
          </a:xfrm>
        </p:spPr>
        <p:txBody>
          <a:bodyPr>
            <a:normAutofit/>
          </a:bodyPr>
          <a:lstStyle/>
          <a:p>
            <a:pPr algn="r"/>
            <a:r>
              <a:rPr lang="en-GB" dirty="0">
                <a:cs typeface="Calibri Light"/>
              </a:rPr>
              <a:t>Time complexity</a:t>
            </a:r>
            <a:endParaRPr lang="en-GB"/>
          </a:p>
        </p:txBody>
      </p:sp>
      <p:cxnSp>
        <p:nvCxnSpPr>
          <p:cNvPr id="35" name="Straight Connector 34">
            <a:extLst>
              <a:ext uri="{FF2B5EF4-FFF2-40B4-BE49-F238E27FC236}">
                <a16:creationId xmlns:a16="http://schemas.microsoft.com/office/drawing/2014/main" xmlns="" id="{3E2D009B-70F6-4703-A06F-6829E40A115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68CA294-21BF-4FDC-A4B9-B10AEC2EDE09}"/>
              </a:ext>
            </a:extLst>
          </p:cNvPr>
          <p:cNvSpPr>
            <a:spLocks noGrp="1"/>
          </p:cNvSpPr>
          <p:nvPr>
            <p:ph idx="1"/>
          </p:nvPr>
        </p:nvSpPr>
        <p:spPr>
          <a:xfrm>
            <a:off x="4983480" y="960120"/>
            <a:ext cx="5513832" cy="4169664"/>
          </a:xfrm>
        </p:spPr>
        <p:txBody>
          <a:bodyPr vert="horz" lIns="91440" tIns="45720" rIns="91440" bIns="45720" rtlCol="0" anchor="ctr">
            <a:normAutofit fontScale="92500"/>
          </a:bodyPr>
          <a:lstStyle/>
          <a:p>
            <a:r>
              <a:rPr lang="en-GB" sz="2200">
                <a:cs typeface="Calibri"/>
              </a:rPr>
              <a:t>Time complexity of the complete module is dependent on the user, as the user can decide when to terminate the module.</a:t>
            </a:r>
          </a:p>
          <a:p>
            <a:r>
              <a:rPr lang="en-GB" sz="2200">
                <a:cs typeface="Calibri"/>
              </a:rPr>
              <a:t>In case of insertion involved , we have 'n' as the size or total number of products, so theta(1) will be for insertion at average case and for worst case it would be 0(1).</a:t>
            </a:r>
          </a:p>
          <a:p>
            <a:r>
              <a:rPr lang="en-GB" sz="2200">
                <a:cs typeface="Calibri"/>
              </a:rPr>
              <a:t>In case of search , theta(n) in average case and in worst case it would be of 0(n).</a:t>
            </a:r>
          </a:p>
          <a:p>
            <a:r>
              <a:rPr lang="en-GB" sz="2200">
                <a:cs typeface="Calibri"/>
              </a:rPr>
              <a:t>In case of deletion ,average time complexity is of theta(1) and in worst case it is 0(1).</a:t>
            </a:r>
          </a:p>
        </p:txBody>
      </p:sp>
    </p:spTree>
    <p:extLst>
      <p:ext uri="{BB962C8B-B14F-4D97-AF65-F5344CB8AC3E}">
        <p14:creationId xmlns:p14="http://schemas.microsoft.com/office/powerpoint/2010/main" xmlns="" val="318785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Screenshots</a:t>
            </a:r>
            <a:endParaRPr lang="en-US" dirty="0"/>
          </a:p>
        </p:txBody>
      </p:sp>
      <p:pic>
        <p:nvPicPr>
          <p:cNvPr id="43010" name="Picture 2" descr="C:\Users\aryam\Desktop\DSA Project\WhatsApp Image 2020-10-12 at 3.54.07 PM.jpeg"/>
          <p:cNvPicPr>
            <a:picLocks noChangeAspect="1" noChangeArrowheads="1"/>
          </p:cNvPicPr>
          <p:nvPr/>
        </p:nvPicPr>
        <p:blipFill>
          <a:blip r:embed="rId2"/>
          <a:srcRect/>
          <a:stretch>
            <a:fillRect/>
          </a:stretch>
        </p:blipFill>
        <p:spPr bwMode="auto">
          <a:xfrm>
            <a:off x="0" y="1234440"/>
            <a:ext cx="6248019" cy="5152644"/>
          </a:xfrm>
          <a:prstGeom prst="rect">
            <a:avLst/>
          </a:prstGeom>
          <a:noFill/>
        </p:spPr>
      </p:pic>
      <p:pic>
        <p:nvPicPr>
          <p:cNvPr id="43011" name="Picture 3"/>
          <p:cNvPicPr>
            <a:picLocks noChangeAspect="1" noChangeArrowheads="1"/>
          </p:cNvPicPr>
          <p:nvPr/>
        </p:nvPicPr>
        <p:blipFill>
          <a:blip r:embed="rId3"/>
          <a:srcRect/>
          <a:stretch>
            <a:fillRect/>
          </a:stretch>
        </p:blipFill>
        <p:spPr bwMode="auto">
          <a:xfrm>
            <a:off x="6501384" y="1216152"/>
            <a:ext cx="5690616" cy="538200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 xmlns:a16="http://schemas.microsoft.com/office/drawing/2014/main" id="{456149E0-A936-4979-BC8E-3CA19C34960D}"/>
              </a:ext>
            </a:extLst>
          </p:cNvPr>
          <p:cNvPicPr>
            <a:picLocks noGrp="1" noChangeAspect="1"/>
          </p:cNvPicPr>
          <p:nvPr>
            <p:ph type="pic" sz="quarter" idx="10"/>
          </p:nvPr>
        </p:nvPicPr>
        <p:blipFill>
          <a:blip r:embed="rId2">
            <a:extLst>
              <a:ext uri="{28A0092B-C50C-407E-A947-70E740481C1C}">
                <a14:useLocalDpi xmlns="" xmlns:a14="http://schemas.microsoft.com/office/drawing/2010/main" val="0"/>
              </a:ext>
            </a:extLst>
          </a:blip>
          <a:srcRect t="22333" b="22333"/>
          <a:stretch>
            <a:fillRect/>
          </a:stretch>
        </p:blipFill>
        <p:spPr>
          <a:xfrm>
            <a:off x="7064252" y="1990139"/>
            <a:ext cx="4181475" cy="3063875"/>
          </a:xfrm>
        </p:spPr>
      </p:pic>
      <p:sp>
        <p:nvSpPr>
          <p:cNvPr id="3" name="Text Placeholder 2">
            <a:extLst>
              <a:ext uri="{FF2B5EF4-FFF2-40B4-BE49-F238E27FC236}">
                <a16:creationId xmlns="" xmlns:a16="http://schemas.microsoft.com/office/drawing/2014/main" id="{C30E7C93-9A5C-4702-8F5A-5B20A96A6DAF}"/>
              </a:ext>
            </a:extLst>
          </p:cNvPr>
          <p:cNvSpPr>
            <a:spLocks noGrp="1"/>
          </p:cNvSpPr>
          <p:nvPr>
            <p:ph type="body" sz="quarter" idx="11"/>
          </p:nvPr>
        </p:nvSpPr>
        <p:spPr/>
        <p:txBody>
          <a:bodyPr/>
          <a:lstStyle/>
          <a:p>
            <a:r>
              <a:rPr lang="en-IN" dirty="0"/>
              <a:t>Symptom Checker</a:t>
            </a:r>
            <a:endParaRPr lang="en-GB" dirty="0"/>
          </a:p>
        </p:txBody>
      </p:sp>
      <p:sp>
        <p:nvSpPr>
          <p:cNvPr id="8" name="TextBox 7">
            <a:extLst>
              <a:ext uri="{FF2B5EF4-FFF2-40B4-BE49-F238E27FC236}">
                <a16:creationId xmlns="" xmlns:a16="http://schemas.microsoft.com/office/drawing/2014/main" id="{F1ABE631-F3D0-4A5A-AC6E-A7205F303BF1}"/>
              </a:ext>
            </a:extLst>
          </p:cNvPr>
          <p:cNvSpPr txBox="1"/>
          <p:nvPr/>
        </p:nvSpPr>
        <p:spPr>
          <a:xfrm>
            <a:off x="461639" y="1535837"/>
            <a:ext cx="6267635" cy="2554545"/>
          </a:xfrm>
          <a:prstGeom prst="rect">
            <a:avLst/>
          </a:prstGeom>
          <a:noFill/>
        </p:spPr>
        <p:txBody>
          <a:bodyPr wrap="square" rtlCol="0">
            <a:spAutoFit/>
          </a:bodyPr>
          <a:lstStyle/>
          <a:p>
            <a:r>
              <a:rPr lang="en-GB" sz="2000" dirty="0"/>
              <a:t>The Symptom Checker helps in diagnosing the user for COVID 19 with the help of Machine </a:t>
            </a:r>
            <a:r>
              <a:rPr lang="en-GB" sz="2000" dirty="0" err="1"/>
              <a:t>Language.The</a:t>
            </a:r>
            <a:r>
              <a:rPr lang="en-GB" sz="2000" dirty="0"/>
              <a:t> user will be asked several question related to finding about the existence of the above mentioned symptoms, and based on the input, the system will decide if the user has COVID 19 or </a:t>
            </a:r>
            <a:r>
              <a:rPr lang="en-GB" sz="2000" dirty="0" err="1"/>
              <a:t>not.The</a:t>
            </a:r>
            <a:r>
              <a:rPr lang="en-GB" sz="2000"/>
              <a:t> user input will be taken in as binary for easier comparison and will display the probability based on the input.</a:t>
            </a:r>
            <a:endParaRPr lang="en-GB" sz="2000" dirty="0"/>
          </a:p>
        </p:txBody>
      </p:sp>
    </p:spTree>
    <p:extLst>
      <p:ext uri="{BB962C8B-B14F-4D97-AF65-F5344CB8AC3E}">
        <p14:creationId xmlns="" xmlns:p14="http://schemas.microsoft.com/office/powerpoint/2010/main" val="33434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pic>
        <p:nvPicPr>
          <p:cNvPr id="41986" name="Picture 2" descr="C:\Users\aryam\Desktop\DSA Project\WhatsApp Image 2020-10-12 at 4.01.54 PM.jpeg"/>
          <p:cNvPicPr>
            <a:picLocks noChangeAspect="1" noChangeArrowheads="1"/>
          </p:cNvPicPr>
          <p:nvPr/>
        </p:nvPicPr>
        <p:blipFill>
          <a:blip r:embed="rId2"/>
          <a:srcRect/>
          <a:stretch>
            <a:fillRect/>
          </a:stretch>
        </p:blipFill>
        <p:spPr bwMode="auto">
          <a:xfrm>
            <a:off x="0" y="0"/>
            <a:ext cx="7172750" cy="4034672"/>
          </a:xfrm>
          <a:prstGeom prst="rect">
            <a:avLst/>
          </a:prstGeom>
          <a:noFill/>
        </p:spPr>
      </p:pic>
      <p:pic>
        <p:nvPicPr>
          <p:cNvPr id="41987" name="Picture 3" descr="C:\Users\aryam\Desktop\DSA Project\WhatsApp Image 2020-10-12 at 4.02.22 PM.jpeg"/>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pic>
        <p:nvPicPr>
          <p:cNvPr id="4" name="Picture 4" descr="C:\Users\aryam\Desktop\DSA Project\WhatsApp Image 2020-10-12 at 4.01.54 PM.jpe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 xmlns:a16="http://schemas.microsoft.com/office/drawing/2014/main" id="{E650A5BA-0D75-436C-9755-689F0321DCEB}"/>
              </a:ext>
            </a:extLst>
          </p:cNvPr>
          <p:cNvSpPr/>
          <p:nvPr/>
        </p:nvSpPr>
        <p:spPr>
          <a:xfrm>
            <a:off x="4364736" y="599327"/>
            <a:ext cx="7827265" cy="1056227"/>
          </a:xfrm>
          <a:custGeom>
            <a:avLst/>
            <a:gdLst>
              <a:gd name="connsiteX0" fmla="*/ 445031 w 7827265"/>
              <a:gd name="connsiteY0" fmla="*/ 0 h 1056227"/>
              <a:gd name="connsiteX1" fmla="*/ 7827265 w 7827265"/>
              <a:gd name="connsiteY1" fmla="*/ 0 h 1056227"/>
              <a:gd name="connsiteX2" fmla="*/ 7827265 w 7827265"/>
              <a:gd name="connsiteY2" fmla="*/ 1056227 h 1056227"/>
              <a:gd name="connsiteX3" fmla="*/ 0 w 7827265"/>
              <a:gd name="connsiteY3" fmla="*/ 1056227 h 1056227"/>
            </a:gdLst>
            <a:ahLst/>
            <a:cxnLst>
              <a:cxn ang="0">
                <a:pos x="connsiteX0" y="connsiteY0"/>
              </a:cxn>
              <a:cxn ang="0">
                <a:pos x="connsiteX1" y="connsiteY1"/>
              </a:cxn>
              <a:cxn ang="0">
                <a:pos x="connsiteX2" y="connsiteY2"/>
              </a:cxn>
              <a:cxn ang="0">
                <a:pos x="connsiteX3" y="connsiteY3"/>
              </a:cxn>
            </a:cxnLst>
            <a:rect l="l" t="t" r="r" b="b"/>
            <a:pathLst>
              <a:path w="7827265" h="1056227">
                <a:moveTo>
                  <a:pt x="445031" y="0"/>
                </a:moveTo>
                <a:lnTo>
                  <a:pt x="7827265" y="0"/>
                </a:lnTo>
                <a:lnTo>
                  <a:pt x="7827265" y="1056227"/>
                </a:lnTo>
                <a:lnTo>
                  <a:pt x="0" y="10562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C9AC83A9-E230-4F70-82D6-EF52AE0F3E6A}"/>
              </a:ext>
            </a:extLst>
          </p:cNvPr>
          <p:cNvSpPr txBox="1"/>
          <p:nvPr/>
        </p:nvSpPr>
        <p:spPr>
          <a:xfrm>
            <a:off x="5053337" y="665775"/>
            <a:ext cx="5459666" cy="923330"/>
          </a:xfrm>
          <a:prstGeom prst="rect">
            <a:avLst/>
          </a:prstGeom>
          <a:noFill/>
        </p:spPr>
        <p:txBody>
          <a:bodyPr wrap="square" rtlCol="0" anchor="ctr">
            <a:spAutoFit/>
          </a:bodyPr>
          <a:lstStyle/>
          <a:p>
            <a:r>
              <a:rPr lang="en-US" altLang="ko-KR" sz="5400" dirty="0">
                <a:solidFill>
                  <a:schemeClr val="bg1"/>
                </a:solidFill>
                <a:cs typeface="Arial" pitchFamily="34" charset="0"/>
              </a:rPr>
              <a:t>Content</a:t>
            </a:r>
            <a:endParaRPr lang="ko-KR" altLang="en-US" sz="5400" dirty="0">
              <a:solidFill>
                <a:schemeClr val="bg1"/>
              </a:solidFill>
              <a:cs typeface="Arial" pitchFamily="34" charset="0"/>
            </a:endParaRPr>
          </a:p>
        </p:txBody>
      </p:sp>
      <p:grpSp>
        <p:nvGrpSpPr>
          <p:cNvPr id="22" name="Group 21">
            <a:extLst>
              <a:ext uri="{FF2B5EF4-FFF2-40B4-BE49-F238E27FC236}">
                <a16:creationId xmlns="" xmlns:a16="http://schemas.microsoft.com/office/drawing/2014/main" id="{85146D38-C44F-4BB6-8C64-B9468EE48D9A}"/>
              </a:ext>
            </a:extLst>
          </p:cNvPr>
          <p:cNvGrpSpPr/>
          <p:nvPr/>
        </p:nvGrpSpPr>
        <p:grpSpPr>
          <a:xfrm>
            <a:off x="6469296" y="2050878"/>
            <a:ext cx="4919051" cy="701496"/>
            <a:chOff x="6751979" y="1666120"/>
            <a:chExt cx="4526164" cy="701496"/>
          </a:xfrm>
        </p:grpSpPr>
        <p:sp>
          <p:nvSpPr>
            <p:cNvPr id="23" name="TextBox 22">
              <a:extLst>
                <a:ext uri="{FF2B5EF4-FFF2-40B4-BE49-F238E27FC236}">
                  <a16:creationId xmlns="" xmlns:a16="http://schemas.microsoft.com/office/drawing/2014/main" id="{6DCFD06B-B0EE-433B-831E-E70D19307DBF}"/>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Information on people behind the project.</a:t>
              </a:r>
            </a:p>
          </p:txBody>
        </p:sp>
        <p:sp>
          <p:nvSpPr>
            <p:cNvPr id="24" name="TextBox 23">
              <a:extLst>
                <a:ext uri="{FF2B5EF4-FFF2-40B4-BE49-F238E27FC236}">
                  <a16:creationId xmlns="" xmlns:a16="http://schemas.microsoft.com/office/drawing/2014/main" id="{22FE1F6C-F723-47DE-8FF7-0CF3E69A485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Team Details</a:t>
              </a:r>
              <a:endParaRPr lang="ko-KR" altLang="en-US" sz="2700" b="1" dirty="0">
                <a:solidFill>
                  <a:schemeClr val="tx1">
                    <a:lumMod val="85000"/>
                    <a:lumOff val="15000"/>
                  </a:schemeClr>
                </a:solidFill>
                <a:cs typeface="Arial" pitchFamily="34" charset="0"/>
              </a:endParaRPr>
            </a:p>
          </p:txBody>
        </p:sp>
      </p:grpSp>
      <p:sp>
        <p:nvSpPr>
          <p:cNvPr id="25" name="TextBox 24">
            <a:extLst>
              <a:ext uri="{FF2B5EF4-FFF2-40B4-BE49-F238E27FC236}">
                <a16:creationId xmlns="" xmlns:a16="http://schemas.microsoft.com/office/drawing/2014/main" id="{A26D363A-C1B4-4353-BEC8-1018DABAC1C3}"/>
              </a:ext>
            </a:extLst>
          </p:cNvPr>
          <p:cNvSpPr txBox="1"/>
          <p:nvPr/>
        </p:nvSpPr>
        <p:spPr>
          <a:xfrm>
            <a:off x="5450394" y="1987080"/>
            <a:ext cx="958096" cy="830997"/>
          </a:xfrm>
          <a:prstGeom prst="rect">
            <a:avLst/>
          </a:prstGeom>
          <a:noFill/>
        </p:spPr>
        <p:txBody>
          <a:bodyPr wrap="square" lIns="108000" rIns="108000" rtlCol="0">
            <a:spAutoFit/>
          </a:bodyPr>
          <a:lstStyle/>
          <a:p>
            <a:pPr algn="ctr"/>
            <a:r>
              <a:rPr lang="en-US" altLang="ko-KR" sz="4800" b="1" dirty="0" smtClean="0">
                <a:solidFill>
                  <a:schemeClr val="accent1"/>
                </a:solidFill>
                <a:cs typeface="Arial" pitchFamily="34" charset="0"/>
              </a:rPr>
              <a:t>04</a:t>
            </a:r>
            <a:endParaRPr lang="ko-KR" altLang="en-US" sz="4800" b="1" dirty="0">
              <a:solidFill>
                <a:schemeClr val="accent1"/>
              </a:solidFill>
              <a:cs typeface="Arial" pitchFamily="34" charset="0"/>
            </a:endParaRPr>
          </a:p>
        </p:txBody>
      </p:sp>
      <p:grpSp>
        <p:nvGrpSpPr>
          <p:cNvPr id="26" name="Group 25">
            <a:extLst>
              <a:ext uri="{FF2B5EF4-FFF2-40B4-BE49-F238E27FC236}">
                <a16:creationId xmlns="" xmlns:a16="http://schemas.microsoft.com/office/drawing/2014/main" id="{D677C0AE-282D-4C3D-8937-18215A1A9791}"/>
              </a:ext>
            </a:extLst>
          </p:cNvPr>
          <p:cNvGrpSpPr/>
          <p:nvPr/>
        </p:nvGrpSpPr>
        <p:grpSpPr>
          <a:xfrm>
            <a:off x="6469296" y="3171397"/>
            <a:ext cx="4919051" cy="701496"/>
            <a:chOff x="6751979" y="1666120"/>
            <a:chExt cx="4526164" cy="701496"/>
          </a:xfrm>
        </p:grpSpPr>
        <p:sp>
          <p:nvSpPr>
            <p:cNvPr id="27" name="TextBox 26">
              <a:extLst>
                <a:ext uri="{FF2B5EF4-FFF2-40B4-BE49-F238E27FC236}">
                  <a16:creationId xmlns="" xmlns:a16="http://schemas.microsoft.com/office/drawing/2014/main" id="{D8679952-1646-4987-855B-0B1446F014EF}"/>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Inspiration behind making of project</a:t>
              </a:r>
            </a:p>
          </p:txBody>
        </p:sp>
        <p:sp>
          <p:nvSpPr>
            <p:cNvPr id="28" name="TextBox 27">
              <a:extLst>
                <a:ext uri="{FF2B5EF4-FFF2-40B4-BE49-F238E27FC236}">
                  <a16:creationId xmlns="" xmlns:a16="http://schemas.microsoft.com/office/drawing/2014/main" id="{708F9A52-584D-4D23-9E99-0E663D15A5B4}"/>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Introduction</a:t>
              </a:r>
              <a:endParaRPr lang="ko-KR" altLang="en-US" sz="2700" b="1" dirty="0">
                <a:solidFill>
                  <a:schemeClr val="tx1">
                    <a:lumMod val="85000"/>
                    <a:lumOff val="15000"/>
                  </a:schemeClr>
                </a:solidFill>
                <a:cs typeface="Arial" pitchFamily="34" charset="0"/>
              </a:endParaRPr>
            </a:p>
          </p:txBody>
        </p:sp>
      </p:grpSp>
      <p:sp>
        <p:nvSpPr>
          <p:cNvPr id="29" name="TextBox 28">
            <a:extLst>
              <a:ext uri="{FF2B5EF4-FFF2-40B4-BE49-F238E27FC236}">
                <a16:creationId xmlns="" xmlns:a16="http://schemas.microsoft.com/office/drawing/2014/main" id="{1C92F684-343D-4FD0-AA96-3EF8F941E085}"/>
              </a:ext>
            </a:extLst>
          </p:cNvPr>
          <p:cNvSpPr txBox="1"/>
          <p:nvPr/>
        </p:nvSpPr>
        <p:spPr>
          <a:xfrm>
            <a:off x="5450394" y="3107599"/>
            <a:ext cx="958096" cy="830997"/>
          </a:xfrm>
          <a:prstGeom prst="rect">
            <a:avLst/>
          </a:prstGeom>
          <a:noFill/>
        </p:spPr>
        <p:txBody>
          <a:bodyPr wrap="square" lIns="108000" rIns="108000" rtlCol="0">
            <a:spAutoFit/>
          </a:bodyPr>
          <a:lstStyle/>
          <a:p>
            <a:pPr algn="ctr"/>
            <a:r>
              <a:rPr lang="en-US" altLang="ko-KR" sz="4800" b="1" dirty="0" smtClean="0">
                <a:solidFill>
                  <a:schemeClr val="accent2"/>
                </a:solidFill>
                <a:cs typeface="Arial" pitchFamily="34" charset="0"/>
              </a:rPr>
              <a:t>06</a:t>
            </a:r>
            <a:endParaRPr lang="ko-KR" altLang="en-US" sz="4800" b="1" dirty="0">
              <a:solidFill>
                <a:schemeClr val="accent2"/>
              </a:solidFill>
              <a:cs typeface="Arial" pitchFamily="34" charset="0"/>
            </a:endParaRPr>
          </a:p>
        </p:txBody>
      </p:sp>
      <p:grpSp>
        <p:nvGrpSpPr>
          <p:cNvPr id="30" name="Group 29">
            <a:extLst>
              <a:ext uri="{FF2B5EF4-FFF2-40B4-BE49-F238E27FC236}">
                <a16:creationId xmlns="" xmlns:a16="http://schemas.microsoft.com/office/drawing/2014/main" id="{7C55EF75-3977-46AB-AA8B-89748C23529B}"/>
              </a:ext>
            </a:extLst>
          </p:cNvPr>
          <p:cNvGrpSpPr/>
          <p:nvPr/>
        </p:nvGrpSpPr>
        <p:grpSpPr>
          <a:xfrm>
            <a:off x="6469296" y="4291916"/>
            <a:ext cx="4919051" cy="701496"/>
            <a:chOff x="6751979" y="1666120"/>
            <a:chExt cx="4526164" cy="701496"/>
          </a:xfrm>
        </p:grpSpPr>
        <p:sp>
          <p:nvSpPr>
            <p:cNvPr id="31" name="TextBox 30">
              <a:extLst>
                <a:ext uri="{FF2B5EF4-FFF2-40B4-BE49-F238E27FC236}">
                  <a16:creationId xmlns="" xmlns:a16="http://schemas.microsoft.com/office/drawing/2014/main" id="{58986AA2-B5CA-4AD1-8965-1B243B7E8B39}"/>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Specifications of different parts of the J-component</a:t>
              </a:r>
              <a:r>
                <a:rPr lang="en-US" altLang="ko-KR" sz="1200" dirty="0">
                  <a:solidFill>
                    <a:schemeClr val="tx1">
                      <a:lumMod val="85000"/>
                      <a:lumOff val="15000"/>
                    </a:schemeClr>
                  </a:solidFill>
                  <a:ea typeface="FZShuTi" pitchFamily="2" charset="-122"/>
                  <a:cs typeface="Arial" pitchFamily="34" charset="0"/>
                </a:rPr>
                <a:t>.</a:t>
              </a:r>
              <a:endParaRPr lang="en-US" altLang="ko-KR" sz="1200" dirty="0">
                <a:solidFill>
                  <a:schemeClr val="tx1">
                    <a:lumMod val="85000"/>
                    <a:lumOff val="15000"/>
                  </a:schemeClr>
                </a:solidFill>
                <a:cs typeface="Arial" pitchFamily="34" charset="0"/>
              </a:endParaRPr>
            </a:p>
          </p:txBody>
        </p:sp>
        <p:sp>
          <p:nvSpPr>
            <p:cNvPr id="32" name="TextBox 31">
              <a:extLst>
                <a:ext uri="{FF2B5EF4-FFF2-40B4-BE49-F238E27FC236}">
                  <a16:creationId xmlns="" xmlns:a16="http://schemas.microsoft.com/office/drawing/2014/main" id="{17D4E488-5759-47F9-94BA-419303D1CE6A}"/>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Modules</a:t>
              </a:r>
              <a:endParaRPr lang="ko-KR" altLang="en-US" sz="2700" b="1" dirty="0">
                <a:solidFill>
                  <a:schemeClr val="tx1">
                    <a:lumMod val="85000"/>
                    <a:lumOff val="15000"/>
                  </a:schemeClr>
                </a:solidFill>
                <a:cs typeface="Arial" pitchFamily="34" charset="0"/>
              </a:endParaRPr>
            </a:p>
          </p:txBody>
        </p:sp>
      </p:grpSp>
      <p:sp>
        <p:nvSpPr>
          <p:cNvPr id="33" name="TextBox 32">
            <a:extLst>
              <a:ext uri="{FF2B5EF4-FFF2-40B4-BE49-F238E27FC236}">
                <a16:creationId xmlns="" xmlns:a16="http://schemas.microsoft.com/office/drawing/2014/main" id="{90D1FBBF-D382-4693-A255-0EAAE2AE9897}"/>
              </a:ext>
            </a:extLst>
          </p:cNvPr>
          <p:cNvSpPr txBox="1"/>
          <p:nvPr/>
        </p:nvSpPr>
        <p:spPr>
          <a:xfrm>
            <a:off x="5450394" y="4228118"/>
            <a:ext cx="958096" cy="830997"/>
          </a:xfrm>
          <a:prstGeom prst="rect">
            <a:avLst/>
          </a:prstGeom>
          <a:noFill/>
        </p:spPr>
        <p:txBody>
          <a:bodyPr wrap="square" lIns="108000" rIns="108000" rtlCol="0">
            <a:spAutoFit/>
          </a:bodyPr>
          <a:lstStyle/>
          <a:p>
            <a:pPr algn="ctr"/>
            <a:r>
              <a:rPr lang="en-US" altLang="ko-KR" sz="4800" b="1" dirty="0" smtClean="0">
                <a:solidFill>
                  <a:schemeClr val="accent3"/>
                </a:solidFill>
                <a:cs typeface="Arial" pitchFamily="34" charset="0"/>
              </a:rPr>
              <a:t>07</a:t>
            </a:r>
            <a:endParaRPr lang="ko-KR" altLang="en-US" sz="4800" b="1" dirty="0">
              <a:solidFill>
                <a:schemeClr val="accent3"/>
              </a:solidFill>
              <a:cs typeface="Arial" pitchFamily="34" charset="0"/>
            </a:endParaRPr>
          </a:p>
        </p:txBody>
      </p:sp>
      <p:grpSp>
        <p:nvGrpSpPr>
          <p:cNvPr id="34" name="Group 33">
            <a:extLst>
              <a:ext uri="{FF2B5EF4-FFF2-40B4-BE49-F238E27FC236}">
                <a16:creationId xmlns="" xmlns:a16="http://schemas.microsoft.com/office/drawing/2014/main" id="{31C9DF6C-FFED-4CDB-8C41-F76F44AB5BA9}"/>
              </a:ext>
            </a:extLst>
          </p:cNvPr>
          <p:cNvGrpSpPr/>
          <p:nvPr/>
        </p:nvGrpSpPr>
        <p:grpSpPr>
          <a:xfrm>
            <a:off x="6469296" y="5412436"/>
            <a:ext cx="4919051" cy="701496"/>
            <a:chOff x="6751979" y="1666120"/>
            <a:chExt cx="4526164" cy="701496"/>
          </a:xfrm>
        </p:grpSpPr>
        <p:sp>
          <p:nvSpPr>
            <p:cNvPr id="35" name="TextBox 34">
              <a:extLst>
                <a:ext uri="{FF2B5EF4-FFF2-40B4-BE49-F238E27FC236}">
                  <a16:creationId xmlns="" xmlns:a16="http://schemas.microsoft.com/office/drawing/2014/main" id="{A560D346-5CDE-4F51-8958-05FCCF972CE3}"/>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Detailed Information of development of idea.</a:t>
              </a:r>
            </a:p>
          </p:txBody>
        </p:sp>
        <p:sp>
          <p:nvSpPr>
            <p:cNvPr id="36" name="TextBox 35">
              <a:extLst>
                <a:ext uri="{FF2B5EF4-FFF2-40B4-BE49-F238E27FC236}">
                  <a16:creationId xmlns="" xmlns:a16="http://schemas.microsoft.com/office/drawing/2014/main" id="{26ECA2CC-320B-4F06-9835-E6ACAF17B5D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Progress</a:t>
              </a:r>
              <a:endParaRPr lang="ko-KR" altLang="en-US" sz="2700" b="1" dirty="0">
                <a:solidFill>
                  <a:schemeClr val="tx1">
                    <a:lumMod val="85000"/>
                    <a:lumOff val="15000"/>
                  </a:schemeClr>
                </a:solidFill>
                <a:cs typeface="Arial" pitchFamily="34" charset="0"/>
              </a:endParaRPr>
            </a:p>
          </p:txBody>
        </p:sp>
      </p:grpSp>
      <p:sp>
        <p:nvSpPr>
          <p:cNvPr id="37" name="TextBox 36">
            <a:extLst>
              <a:ext uri="{FF2B5EF4-FFF2-40B4-BE49-F238E27FC236}">
                <a16:creationId xmlns="" xmlns:a16="http://schemas.microsoft.com/office/drawing/2014/main" id="{598AE6D7-8A4A-4965-975D-860A39A17720}"/>
              </a:ext>
            </a:extLst>
          </p:cNvPr>
          <p:cNvSpPr txBox="1"/>
          <p:nvPr/>
        </p:nvSpPr>
        <p:spPr>
          <a:xfrm>
            <a:off x="5450394" y="5348638"/>
            <a:ext cx="958096" cy="830997"/>
          </a:xfrm>
          <a:prstGeom prst="rect">
            <a:avLst/>
          </a:prstGeom>
          <a:noFill/>
        </p:spPr>
        <p:txBody>
          <a:bodyPr wrap="square" lIns="108000" rIns="108000" rtlCol="0">
            <a:spAutoFit/>
          </a:bodyPr>
          <a:lstStyle/>
          <a:p>
            <a:pPr algn="ctr"/>
            <a:r>
              <a:rPr lang="en-US" altLang="ko-KR" sz="4800" b="1" dirty="0">
                <a:solidFill>
                  <a:schemeClr val="accent4"/>
                </a:solidFill>
                <a:cs typeface="Arial" pitchFamily="34" charset="0"/>
              </a:rPr>
              <a:t>04</a:t>
            </a:r>
            <a:endParaRPr lang="ko-KR" altLang="en-US" sz="4800" b="1" dirty="0">
              <a:solidFill>
                <a:schemeClr val="accent4"/>
              </a:solidFill>
              <a:cs typeface="Arial" pitchFamily="34" charset="0"/>
            </a:endParaRPr>
          </a:p>
        </p:txBody>
      </p:sp>
    </p:spTree>
    <p:extLst>
      <p:ext uri="{BB962C8B-B14F-4D97-AF65-F5344CB8AC3E}">
        <p14:creationId xmlns="" xmlns:p14="http://schemas.microsoft.com/office/powerpoint/2010/main" val="899384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IN" dirty="0" smtClean="0"/>
              <a:t>Progress</a:t>
            </a:r>
            <a:endParaRPr lang="en-US" dirty="0"/>
          </a:p>
        </p:txBody>
      </p:sp>
      <p:sp>
        <p:nvSpPr>
          <p:cNvPr id="4" name="TextBox 3"/>
          <p:cNvSpPr txBox="1"/>
          <p:nvPr/>
        </p:nvSpPr>
        <p:spPr>
          <a:xfrm>
            <a:off x="320040" y="1307592"/>
            <a:ext cx="11420856" cy="5078313"/>
          </a:xfrm>
          <a:prstGeom prst="rect">
            <a:avLst/>
          </a:prstGeom>
          <a:noFill/>
        </p:spPr>
        <p:txBody>
          <a:bodyPr wrap="square" rtlCol="0">
            <a:spAutoFit/>
          </a:bodyPr>
          <a:lstStyle/>
          <a:p>
            <a:r>
              <a:rPr lang="en-IN" dirty="0" smtClean="0"/>
              <a:t>Project Review 1:</a:t>
            </a:r>
          </a:p>
          <a:p>
            <a:r>
              <a:rPr lang="en-IN" dirty="0" smtClean="0"/>
              <a:t>1)Idea confirmed.</a:t>
            </a:r>
          </a:p>
          <a:p>
            <a:r>
              <a:rPr lang="en-IN" smtClean="0"/>
              <a:t>2)Revision </a:t>
            </a:r>
            <a:r>
              <a:rPr lang="en-IN" dirty="0" smtClean="0"/>
              <a:t>on Machine Learning done.</a:t>
            </a:r>
          </a:p>
          <a:p>
            <a:r>
              <a:rPr lang="en-IN" dirty="0" smtClean="0"/>
              <a:t>Project Review 2:</a:t>
            </a:r>
          </a:p>
          <a:p>
            <a:r>
              <a:rPr lang="en-IN" dirty="0" smtClean="0"/>
              <a:t>1)</a:t>
            </a:r>
            <a:r>
              <a:rPr lang="en-IN" dirty="0" err="1" smtClean="0"/>
              <a:t>Chatbot</a:t>
            </a:r>
            <a:r>
              <a:rPr lang="en-IN" dirty="0" smtClean="0"/>
              <a:t> has been added to the website to test modules linking with all functions and interactions </a:t>
            </a:r>
            <a:r>
              <a:rPr lang="en-IN" dirty="0" err="1" smtClean="0"/>
              <a:t>operational.No</a:t>
            </a:r>
            <a:r>
              <a:rPr lang="en-IN" dirty="0" smtClean="0"/>
              <a:t> </a:t>
            </a:r>
            <a:r>
              <a:rPr lang="en-IN" dirty="0" err="1" smtClean="0"/>
              <a:t>plugins</a:t>
            </a:r>
            <a:r>
              <a:rPr lang="en-IN" dirty="0" smtClean="0"/>
              <a:t> </a:t>
            </a:r>
            <a:r>
              <a:rPr lang="en-IN" dirty="0" err="1" smtClean="0"/>
              <a:t>needed.Google</a:t>
            </a:r>
            <a:r>
              <a:rPr lang="en-IN" dirty="0" smtClean="0"/>
              <a:t> Key API to be added 15 days before final review so as to last the trial period</a:t>
            </a:r>
          </a:p>
          <a:p>
            <a:r>
              <a:rPr lang="en-IN" dirty="0" smtClean="0"/>
              <a:t>2)Website has been made to </a:t>
            </a:r>
            <a:r>
              <a:rPr lang="en-IN" dirty="0" err="1" smtClean="0"/>
              <a:t>accomodate</a:t>
            </a:r>
            <a:r>
              <a:rPr lang="en-IN" dirty="0" smtClean="0"/>
              <a:t> access to all modules.</a:t>
            </a:r>
          </a:p>
          <a:p>
            <a:r>
              <a:rPr lang="en-IN" dirty="0" smtClean="0"/>
              <a:t>3)Program for our Medical Management System has been </a:t>
            </a:r>
            <a:r>
              <a:rPr lang="en-IN" dirty="0" err="1" smtClean="0"/>
              <a:t>succesfully</a:t>
            </a:r>
            <a:r>
              <a:rPr lang="en-IN" dirty="0" smtClean="0"/>
              <a:t> </a:t>
            </a:r>
            <a:r>
              <a:rPr lang="en-IN" dirty="0" err="1" smtClean="0"/>
              <a:t>implemented.Addition</a:t>
            </a:r>
            <a:r>
              <a:rPr lang="en-IN" dirty="0" smtClean="0"/>
              <a:t> of command prompt to run program in html yet to be added.</a:t>
            </a:r>
          </a:p>
          <a:p>
            <a:r>
              <a:rPr lang="en-IN" dirty="0" smtClean="0"/>
              <a:t>4)Machine Learning Notebook still in testing phase with other subjects for our Symptom Checker.</a:t>
            </a:r>
          </a:p>
          <a:p>
            <a:r>
              <a:rPr lang="en-IN" dirty="0" smtClean="0"/>
              <a:t>Project Review 3:</a:t>
            </a:r>
          </a:p>
          <a:p>
            <a:r>
              <a:rPr lang="en-IN" dirty="0" smtClean="0"/>
              <a:t>1)Stable Online IDE not </a:t>
            </a:r>
            <a:r>
              <a:rPr lang="en-IN" dirty="0" err="1" smtClean="0"/>
              <a:t>found.Cannot</a:t>
            </a:r>
            <a:r>
              <a:rPr lang="en-IN" dirty="0" smtClean="0"/>
              <a:t> run </a:t>
            </a:r>
            <a:r>
              <a:rPr lang="en-IN" dirty="0" err="1" smtClean="0"/>
              <a:t>conio.h</a:t>
            </a:r>
            <a:r>
              <a:rPr lang="en-IN" dirty="0" smtClean="0"/>
              <a:t> and </a:t>
            </a:r>
            <a:r>
              <a:rPr lang="en-IN" dirty="0" err="1" smtClean="0"/>
              <a:t>windows.h</a:t>
            </a:r>
            <a:r>
              <a:rPr lang="en-IN" dirty="0" smtClean="0"/>
              <a:t> package.</a:t>
            </a:r>
          </a:p>
          <a:p>
            <a:r>
              <a:rPr lang="en-IN" dirty="0" smtClean="0"/>
              <a:t>2)</a:t>
            </a:r>
            <a:r>
              <a:rPr lang="en-IN" dirty="0" err="1" smtClean="0"/>
              <a:t>Chatbot</a:t>
            </a:r>
            <a:r>
              <a:rPr lang="en-IN" dirty="0" smtClean="0"/>
              <a:t> implemented with API linking ambulance extraction to </a:t>
            </a:r>
            <a:r>
              <a:rPr lang="en-IN" dirty="0" err="1" smtClean="0"/>
              <a:t>google</a:t>
            </a:r>
            <a:r>
              <a:rPr lang="en-IN" dirty="0" smtClean="0"/>
              <a:t> maps.</a:t>
            </a:r>
          </a:p>
          <a:p>
            <a:r>
              <a:rPr lang="en-IN" dirty="0" smtClean="0"/>
              <a:t>3)Symptom Checker functional.</a:t>
            </a:r>
          </a:p>
          <a:p>
            <a:r>
              <a:rPr lang="en-IN" dirty="0" smtClean="0"/>
              <a:t>4)Website functional offline-no hosting yet.</a:t>
            </a:r>
          </a:p>
          <a:p>
            <a:r>
              <a:rPr lang="en-IN" dirty="0" smtClean="0"/>
              <a:t>5)Code fully functional along with admin </a:t>
            </a:r>
            <a:r>
              <a:rPr lang="en-IN" dirty="0" err="1" smtClean="0"/>
              <a:t>priviledges</a:t>
            </a:r>
            <a:r>
              <a:rPr lang="en-IN" dirty="0" smtClean="0"/>
              <a:t>.</a:t>
            </a:r>
          </a:p>
          <a:p>
            <a:r>
              <a:rPr lang="en-IN" dirty="0" smtClean="0"/>
              <a:t>6)</a:t>
            </a:r>
            <a:r>
              <a:rPr lang="en-IN" dirty="0" err="1" smtClean="0"/>
              <a:t>Chatbot</a:t>
            </a:r>
            <a:r>
              <a:rPr lang="en-IN" dirty="0" smtClean="0"/>
              <a:t> ready.</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451F1A-85F3-4881-8707-C19E809FFE2A}"/>
              </a:ext>
            </a:extLst>
          </p:cNvPr>
          <p:cNvSpPr>
            <a:spLocks noGrp="1"/>
          </p:cNvSpPr>
          <p:nvPr>
            <p:ph type="title"/>
          </p:nvPr>
        </p:nvSpPr>
        <p:spPr/>
        <p:txBody>
          <a:bodyPr/>
          <a:lstStyle/>
          <a:p>
            <a:r>
              <a:rPr lang="en-IN" dirty="0"/>
              <a:t>Data Structure is 2-dimensional array</a:t>
            </a:r>
            <a:endParaRPr lang="en-GB" dirty="0"/>
          </a:p>
        </p:txBody>
      </p:sp>
      <p:pic>
        <p:nvPicPr>
          <p:cNvPr id="5" name="Content Placeholder 4">
            <a:extLst>
              <a:ext uri="{FF2B5EF4-FFF2-40B4-BE49-F238E27FC236}">
                <a16:creationId xmlns:a16="http://schemas.microsoft.com/office/drawing/2014/main" xmlns="" id="{8CEE42DE-CFBF-4E0D-B466-4F76995EC427}"/>
              </a:ext>
            </a:extLst>
          </p:cNvPr>
          <p:cNvPicPr>
            <a:picLocks noGrp="1" noChangeAspect="1"/>
          </p:cNvPicPr>
          <p:nvPr>
            <p:ph idx="1"/>
          </p:nvPr>
        </p:nvPicPr>
        <p:blipFill>
          <a:blip r:embed="rId2"/>
          <a:stretch>
            <a:fillRect/>
          </a:stretch>
        </p:blipFill>
        <p:spPr>
          <a:xfrm>
            <a:off x="1513947" y="1515231"/>
            <a:ext cx="9164106" cy="5154810"/>
          </a:xfrm>
        </p:spPr>
      </p:pic>
    </p:spTree>
    <p:extLst>
      <p:ext uri="{BB962C8B-B14F-4D97-AF65-F5344CB8AC3E}">
        <p14:creationId xmlns:p14="http://schemas.microsoft.com/office/powerpoint/2010/main" xmlns="" val="3285278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6A0374-7F86-4EE3-B121-B87FE515C26F}"/>
              </a:ext>
            </a:extLst>
          </p:cNvPr>
          <p:cNvSpPr>
            <a:spLocks noGrp="1"/>
          </p:cNvSpPr>
          <p:nvPr>
            <p:ph type="title"/>
          </p:nvPr>
        </p:nvSpPr>
        <p:spPr/>
        <p:txBody>
          <a:bodyPr/>
          <a:lstStyle/>
          <a:p>
            <a:r>
              <a:rPr lang="en-IN" dirty="0"/>
              <a:t>Time Complexity: O(1)</a:t>
            </a:r>
            <a:endParaRPr lang="en-GB" dirty="0"/>
          </a:p>
        </p:txBody>
      </p:sp>
      <p:pic>
        <p:nvPicPr>
          <p:cNvPr id="5" name="Content Placeholder 4">
            <a:extLst>
              <a:ext uri="{FF2B5EF4-FFF2-40B4-BE49-F238E27FC236}">
                <a16:creationId xmlns:a16="http://schemas.microsoft.com/office/drawing/2014/main" xmlns="" id="{37A0D39F-34C3-4312-AB62-1D12F92D6A6D}"/>
              </a:ext>
            </a:extLst>
          </p:cNvPr>
          <p:cNvPicPr>
            <a:picLocks noGrp="1" noChangeAspect="1"/>
          </p:cNvPicPr>
          <p:nvPr>
            <p:ph idx="1"/>
          </p:nvPr>
        </p:nvPicPr>
        <p:blipFill>
          <a:blip r:embed="rId2"/>
          <a:stretch>
            <a:fillRect/>
          </a:stretch>
        </p:blipFill>
        <p:spPr>
          <a:xfrm>
            <a:off x="1397632" y="1688591"/>
            <a:ext cx="8540949" cy="4804284"/>
          </a:xfrm>
        </p:spPr>
      </p:pic>
    </p:spTree>
    <p:extLst>
      <p:ext uri="{BB962C8B-B14F-4D97-AF65-F5344CB8AC3E}">
        <p14:creationId xmlns:p14="http://schemas.microsoft.com/office/powerpoint/2010/main" xmlns="" val="168831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6FA7-E917-413D-B292-06836A5DD13D}"/>
              </a:ext>
            </a:extLst>
          </p:cNvPr>
          <p:cNvSpPr>
            <a:spLocks noGrp="1"/>
          </p:cNvSpPr>
          <p:nvPr>
            <p:ph type="title"/>
          </p:nvPr>
        </p:nvSpPr>
        <p:spPr/>
        <p:txBody>
          <a:bodyPr/>
          <a:lstStyle/>
          <a:p>
            <a:r>
              <a:rPr lang="en-IN" dirty="0"/>
              <a:t>Time Complexity: O(1)</a:t>
            </a:r>
            <a:endParaRPr lang="en-GB" dirty="0"/>
          </a:p>
        </p:txBody>
      </p:sp>
      <p:pic>
        <p:nvPicPr>
          <p:cNvPr id="5" name="Content Placeholder 4">
            <a:extLst>
              <a:ext uri="{FF2B5EF4-FFF2-40B4-BE49-F238E27FC236}">
                <a16:creationId xmlns:a16="http://schemas.microsoft.com/office/drawing/2014/main" xmlns="" id="{97C09C1D-167B-416C-AD09-8437C59A80F4}"/>
              </a:ext>
            </a:extLst>
          </p:cNvPr>
          <p:cNvPicPr>
            <a:picLocks noGrp="1" noChangeAspect="1"/>
          </p:cNvPicPr>
          <p:nvPr>
            <p:ph idx="1"/>
          </p:nvPr>
        </p:nvPicPr>
        <p:blipFill>
          <a:blip r:embed="rId2"/>
          <a:stretch>
            <a:fillRect/>
          </a:stretch>
        </p:blipFill>
        <p:spPr>
          <a:xfrm>
            <a:off x="1741582" y="1514926"/>
            <a:ext cx="8953540" cy="5036366"/>
          </a:xfrm>
        </p:spPr>
      </p:pic>
    </p:spTree>
    <p:extLst>
      <p:ext uri="{BB962C8B-B14F-4D97-AF65-F5344CB8AC3E}">
        <p14:creationId xmlns:p14="http://schemas.microsoft.com/office/powerpoint/2010/main" xmlns="" val="4210666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Enhancements</a:t>
            </a:r>
            <a:endParaRPr lang="en-US" dirty="0"/>
          </a:p>
        </p:txBody>
      </p:sp>
      <p:sp>
        <p:nvSpPr>
          <p:cNvPr id="3" name="Content Placeholder 2"/>
          <p:cNvSpPr>
            <a:spLocks noGrp="1"/>
          </p:cNvSpPr>
          <p:nvPr>
            <p:ph idx="1"/>
          </p:nvPr>
        </p:nvSpPr>
        <p:spPr/>
        <p:txBody>
          <a:bodyPr/>
          <a:lstStyle/>
          <a:p>
            <a:r>
              <a:rPr lang="en-IN" dirty="0" smtClean="0"/>
              <a:t>This was supposed to be a system for the pandemic but seeing the scale of it’s module can expanded to form a universal system.</a:t>
            </a:r>
          </a:p>
          <a:p>
            <a:pPr>
              <a:buNone/>
            </a:pPr>
            <a:r>
              <a:rPr lang="en-IN" dirty="0" smtClean="0"/>
              <a:t>Upcoming features:</a:t>
            </a:r>
          </a:p>
          <a:p>
            <a:r>
              <a:rPr lang="en-IN" dirty="0" smtClean="0"/>
              <a:t>Medicine Recommendation System(No need for meeting a doctor for prescribing)</a:t>
            </a:r>
          </a:p>
          <a:p>
            <a:r>
              <a:rPr lang="en-IN" dirty="0" smtClean="0"/>
              <a:t>Prescription Generator</a:t>
            </a:r>
          </a:p>
          <a:p>
            <a:r>
              <a:rPr lang="en-IN" dirty="0" smtClean="0"/>
              <a:t>Video Calling feature in </a:t>
            </a:r>
            <a:r>
              <a:rPr lang="en-IN" dirty="0" err="1" smtClean="0"/>
              <a:t>Chatbot</a:t>
            </a:r>
            <a:endParaRPr lang="en-IN" dirty="0" smtClean="0"/>
          </a:p>
          <a:p>
            <a:r>
              <a:rPr lang="en-IN" dirty="0" smtClean="0"/>
              <a:t>Forum for Website for Trainees and Patients</a:t>
            </a:r>
          </a:p>
          <a:p>
            <a:r>
              <a:rPr lang="en-IN" dirty="0" smtClean="0"/>
              <a:t>Symptom Checker for more diseases</a:t>
            </a:r>
          </a:p>
          <a:p>
            <a:pPr>
              <a:buNone/>
            </a:pPr>
            <a:endParaRPr lang="en-IN" dirty="0" smtClean="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IN" dirty="0" smtClean="0"/>
              <a:t>Experience</a:t>
            </a:r>
            <a:endParaRPr lang="en-US" dirty="0"/>
          </a:p>
        </p:txBody>
      </p:sp>
      <p:sp>
        <p:nvSpPr>
          <p:cNvPr id="3" name="TextBox 2"/>
          <p:cNvSpPr txBox="1"/>
          <p:nvPr/>
        </p:nvSpPr>
        <p:spPr>
          <a:xfrm>
            <a:off x="282102" y="1235413"/>
            <a:ext cx="11673192" cy="4247317"/>
          </a:xfrm>
          <a:prstGeom prst="rect">
            <a:avLst/>
          </a:prstGeom>
          <a:noFill/>
        </p:spPr>
        <p:txBody>
          <a:bodyPr wrap="square" rtlCol="0">
            <a:spAutoFit/>
          </a:bodyPr>
          <a:lstStyle/>
          <a:p>
            <a:r>
              <a:rPr lang="en-IN" dirty="0" err="1" smtClean="0"/>
              <a:t>Aryaman</a:t>
            </a:r>
            <a:r>
              <a:rPr lang="en-IN" dirty="0" smtClean="0"/>
              <a:t>-&gt;To </a:t>
            </a:r>
            <a:r>
              <a:rPr lang="en-IN" dirty="0" err="1" smtClean="0"/>
              <a:t>me,it</a:t>
            </a:r>
            <a:r>
              <a:rPr lang="en-IN" dirty="0" smtClean="0"/>
              <a:t> was a project to create something never done before by using data structures like </a:t>
            </a:r>
            <a:r>
              <a:rPr lang="en-IN" dirty="0" err="1" smtClean="0"/>
              <a:t>trees,linked</a:t>
            </a:r>
            <a:r>
              <a:rPr lang="en-IN" dirty="0" smtClean="0"/>
              <a:t> list and graphs to form a prototype of a </a:t>
            </a:r>
            <a:r>
              <a:rPr lang="en-IN" dirty="0" err="1" smtClean="0"/>
              <a:t>chatbot</a:t>
            </a:r>
            <a:r>
              <a:rPr lang="en-IN" dirty="0" smtClean="0"/>
              <a:t> to aid in the battle against the </a:t>
            </a:r>
            <a:r>
              <a:rPr lang="en-IN" dirty="0" err="1" smtClean="0"/>
              <a:t>pandemic.I</a:t>
            </a:r>
            <a:r>
              <a:rPr lang="en-IN" dirty="0" smtClean="0"/>
              <a:t> was lucky enough to get a team in these times which were more than able to stand up on this </a:t>
            </a:r>
            <a:r>
              <a:rPr lang="en-IN" dirty="0" err="1" smtClean="0"/>
              <a:t>oppurtunity.I</a:t>
            </a:r>
            <a:r>
              <a:rPr lang="en-IN" dirty="0" smtClean="0"/>
              <a:t> hope to keep developing unique stuff in the coming </a:t>
            </a:r>
            <a:r>
              <a:rPr lang="en-IN" dirty="0" err="1" smtClean="0"/>
              <a:t>future.Our</a:t>
            </a:r>
            <a:r>
              <a:rPr lang="en-IN" dirty="0" smtClean="0"/>
              <a:t> 2</a:t>
            </a:r>
            <a:r>
              <a:rPr lang="en-IN" baseline="30000" dirty="0" smtClean="0"/>
              <a:t>nd</a:t>
            </a:r>
            <a:r>
              <a:rPr lang="en-IN" dirty="0" smtClean="0"/>
              <a:t> review went a bit awry but Sir’s guidance and kindness came through to inspire us to finish what we started.</a:t>
            </a:r>
          </a:p>
          <a:p>
            <a:r>
              <a:rPr lang="en-IN" dirty="0" err="1" smtClean="0"/>
              <a:t>Clivin</a:t>
            </a:r>
            <a:r>
              <a:rPr lang="en-IN" dirty="0" smtClean="0"/>
              <a:t>-&gt;At first it was tough since I was yet to catch up on my ML algorithms but with the help of </a:t>
            </a:r>
            <a:r>
              <a:rPr lang="en-IN" dirty="0" err="1" smtClean="0"/>
              <a:t>Arjun,Aryaman</a:t>
            </a:r>
            <a:r>
              <a:rPr lang="en-IN" dirty="0" smtClean="0"/>
              <a:t> and </a:t>
            </a:r>
            <a:r>
              <a:rPr lang="en-IN" dirty="0" err="1" smtClean="0"/>
              <a:t>Harsanth</a:t>
            </a:r>
            <a:r>
              <a:rPr lang="en-IN" dirty="0" smtClean="0"/>
              <a:t> I was able to create a working symptom checker and learn even newer things in the field of ML and Deep Learning.</a:t>
            </a:r>
          </a:p>
          <a:p>
            <a:r>
              <a:rPr lang="en-IN" dirty="0" err="1" smtClean="0"/>
              <a:t>Harsanth</a:t>
            </a:r>
            <a:r>
              <a:rPr lang="en-IN" dirty="0" smtClean="0"/>
              <a:t>-&gt;I loved this team which kept me motivated especially </a:t>
            </a:r>
            <a:r>
              <a:rPr lang="en-IN" dirty="0" err="1" smtClean="0"/>
              <a:t>Aryaman</a:t>
            </a:r>
            <a:r>
              <a:rPr lang="en-IN" dirty="0" smtClean="0"/>
              <a:t> whom I relentlessly disturbed at times so that he could tell me the ropes behind the development of these </a:t>
            </a:r>
            <a:r>
              <a:rPr lang="en-IN" dirty="0" err="1" smtClean="0"/>
              <a:t>modules.It</a:t>
            </a:r>
            <a:r>
              <a:rPr lang="en-IN" dirty="0" smtClean="0"/>
              <a:t> was a symbiotic relation in our team which helped us be better at understanding the concepts of Data Structures used in the </a:t>
            </a:r>
            <a:r>
              <a:rPr lang="en-IN" dirty="0" err="1" smtClean="0"/>
              <a:t>project.I</a:t>
            </a:r>
            <a:r>
              <a:rPr lang="en-IN" dirty="0" smtClean="0"/>
              <a:t> loved debugging these modules and creating a working website for this team.</a:t>
            </a:r>
          </a:p>
          <a:p>
            <a:r>
              <a:rPr lang="en-IN" dirty="0" err="1" smtClean="0"/>
              <a:t>Arjun</a:t>
            </a:r>
            <a:r>
              <a:rPr lang="en-IN" dirty="0" smtClean="0"/>
              <a:t>-&gt;It was such an awesome experience with this team creating such a great </a:t>
            </a:r>
            <a:r>
              <a:rPr lang="en-IN" dirty="0" err="1" smtClean="0"/>
              <a:t>project.It’s</a:t>
            </a:r>
            <a:r>
              <a:rPr lang="en-IN" dirty="0" smtClean="0"/>
              <a:t> even more unbelievable that we may get a patent on our </a:t>
            </a:r>
            <a:r>
              <a:rPr lang="en-IN" dirty="0" err="1" smtClean="0"/>
              <a:t>project.Well</a:t>
            </a:r>
            <a:r>
              <a:rPr lang="en-IN" dirty="0" smtClean="0"/>
              <a:t>....another feather on our hats </a:t>
            </a:r>
            <a:r>
              <a:rPr lang="en-IN" dirty="0" err="1" smtClean="0"/>
              <a:t>then.Thank</a:t>
            </a:r>
            <a:r>
              <a:rPr lang="en-IN" dirty="0" smtClean="0"/>
              <a:t> you Sir for giving us this </a:t>
            </a:r>
            <a:r>
              <a:rPr lang="en-IN" dirty="0" err="1" smtClean="0"/>
              <a:t>oppurtunity</a:t>
            </a:r>
            <a:r>
              <a:rPr lang="en-IN" dirty="0" smtClean="0"/>
              <a:t> in developing such a great system.</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Acknowledgements</a:t>
            </a:r>
            <a:endParaRPr lang="en-US" dirty="0"/>
          </a:p>
        </p:txBody>
      </p:sp>
      <p:sp>
        <p:nvSpPr>
          <p:cNvPr id="3" name="TextBox 2"/>
          <p:cNvSpPr txBox="1"/>
          <p:nvPr/>
        </p:nvSpPr>
        <p:spPr>
          <a:xfrm>
            <a:off x="496111" y="1186774"/>
            <a:ext cx="11303540" cy="2308324"/>
          </a:xfrm>
          <a:prstGeom prst="rect">
            <a:avLst/>
          </a:prstGeom>
          <a:noFill/>
        </p:spPr>
        <p:txBody>
          <a:bodyPr wrap="square" rtlCol="0">
            <a:spAutoFit/>
          </a:bodyPr>
          <a:lstStyle/>
          <a:p>
            <a:r>
              <a:rPr lang="en-IN" dirty="0" smtClean="0"/>
              <a:t>Thanks to Sir Oswald for inspiring and guiding us </a:t>
            </a:r>
            <a:r>
              <a:rPr lang="en-IN" dirty="0" err="1" smtClean="0"/>
              <a:t>throught</a:t>
            </a:r>
            <a:r>
              <a:rPr lang="en-IN" dirty="0" smtClean="0"/>
              <a:t> this </a:t>
            </a:r>
            <a:r>
              <a:rPr lang="en-IN" dirty="0" err="1" smtClean="0"/>
              <a:t>project.We</a:t>
            </a:r>
            <a:r>
              <a:rPr lang="en-IN" dirty="0" smtClean="0"/>
              <a:t> couldn’t have got the chance on working on this has it not been for you.</a:t>
            </a:r>
          </a:p>
          <a:p>
            <a:r>
              <a:rPr lang="en-IN" dirty="0" smtClean="0"/>
              <a:t>Thanks go out to our Friends and Family for giving us tips to use in our projects.</a:t>
            </a:r>
          </a:p>
          <a:p>
            <a:r>
              <a:rPr lang="en-IN" dirty="0" smtClean="0"/>
              <a:t>Thanks </a:t>
            </a:r>
            <a:r>
              <a:rPr lang="en-IN" dirty="0" err="1" smtClean="0"/>
              <a:t>Clivin</a:t>
            </a:r>
            <a:r>
              <a:rPr lang="en-IN" dirty="0" smtClean="0"/>
              <a:t> for working yourself out over the symptom checker which is the most complex module in this project.</a:t>
            </a:r>
          </a:p>
          <a:p>
            <a:r>
              <a:rPr lang="en-IN" dirty="0" smtClean="0"/>
              <a:t>Thanks </a:t>
            </a:r>
            <a:r>
              <a:rPr lang="en-IN" dirty="0" err="1" smtClean="0"/>
              <a:t>Harsanth</a:t>
            </a:r>
            <a:r>
              <a:rPr lang="en-IN" dirty="0" smtClean="0"/>
              <a:t> for helping us in the coding and website.</a:t>
            </a:r>
          </a:p>
          <a:p>
            <a:r>
              <a:rPr lang="en-IN" dirty="0" smtClean="0"/>
              <a:t>Thanks </a:t>
            </a:r>
            <a:r>
              <a:rPr lang="en-IN" dirty="0" err="1" smtClean="0"/>
              <a:t>Aryaman</a:t>
            </a:r>
            <a:r>
              <a:rPr lang="en-IN" dirty="0" smtClean="0"/>
              <a:t> for developing the </a:t>
            </a:r>
            <a:r>
              <a:rPr lang="en-IN" dirty="0" err="1" smtClean="0"/>
              <a:t>chatbot</a:t>
            </a:r>
            <a:r>
              <a:rPr lang="en-IN" dirty="0" smtClean="0"/>
              <a:t> from scratch which works to </a:t>
            </a:r>
            <a:r>
              <a:rPr lang="en-IN" dirty="0" err="1" smtClean="0"/>
              <a:t>greate</a:t>
            </a:r>
            <a:r>
              <a:rPr lang="en-IN" dirty="0" smtClean="0"/>
              <a:t> extents.</a:t>
            </a:r>
          </a:p>
          <a:p>
            <a:r>
              <a:rPr lang="en-IN" dirty="0" smtClean="0"/>
              <a:t>Thanks </a:t>
            </a:r>
            <a:r>
              <a:rPr lang="en-IN" dirty="0" err="1" smtClean="0"/>
              <a:t>Arjun</a:t>
            </a:r>
            <a:r>
              <a:rPr lang="en-IN" dirty="0" smtClean="0"/>
              <a:t> for coding and helping us clear errors in our modules.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arallelogram 131">
            <a:extLst>
              <a:ext uri="{FF2B5EF4-FFF2-40B4-BE49-F238E27FC236}">
                <a16:creationId xmlns="" xmlns:a16="http://schemas.microsoft.com/office/drawing/2014/main" id="{B480ACD2-E1D5-45A1-A163-2993320FF780}"/>
              </a:ext>
            </a:extLst>
          </p:cNvPr>
          <p:cNvSpPr/>
          <p:nvPr/>
        </p:nvSpPr>
        <p:spPr>
          <a:xfrm>
            <a:off x="118872" y="3364335"/>
            <a:ext cx="11951208" cy="326676"/>
          </a:xfrm>
          <a:prstGeom prst="parallelogram">
            <a:avLst>
              <a:gd name="adj" fmla="val 611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Parallelogram 130">
            <a:extLst>
              <a:ext uri="{FF2B5EF4-FFF2-40B4-BE49-F238E27FC236}">
                <a16:creationId xmlns="" xmlns:a16="http://schemas.microsoft.com/office/drawing/2014/main" id="{24F2A924-9B23-465D-AF79-5CED0639BFEA}"/>
              </a:ext>
            </a:extLst>
          </p:cNvPr>
          <p:cNvSpPr/>
          <p:nvPr/>
        </p:nvSpPr>
        <p:spPr>
          <a:xfrm>
            <a:off x="3310810" y="2492359"/>
            <a:ext cx="5570380" cy="830997"/>
          </a:xfrm>
          <a:prstGeom prst="parallelogram">
            <a:avLst>
              <a:gd name="adj" fmla="val 497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29E2714A-BE29-4E83-A155-D5802C472B0A}"/>
              </a:ext>
            </a:extLst>
          </p:cNvPr>
          <p:cNvSpPr txBox="1"/>
          <p:nvPr/>
        </p:nvSpPr>
        <p:spPr>
          <a:xfrm>
            <a:off x="0" y="2391759"/>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 xmlns:a16="http://schemas.microsoft.com/office/drawing/2014/main" id="{279A9243-91CB-437D-9D82-6D402B13F59A}"/>
              </a:ext>
            </a:extLst>
          </p:cNvPr>
          <p:cNvSpPr txBox="1"/>
          <p:nvPr/>
        </p:nvSpPr>
        <p:spPr>
          <a:xfrm>
            <a:off x="74" y="3331090"/>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Sir for hearing our idea and we will welcome any </a:t>
            </a:r>
            <a:r>
              <a:rPr lang="en-US" altLang="ko-KR" sz="1867" dirty="0" err="1">
                <a:solidFill>
                  <a:schemeClr val="bg1"/>
                </a:solidFill>
                <a:cs typeface="Arial" pitchFamily="34" charset="0"/>
              </a:rPr>
              <a:t>suggestions,including</a:t>
            </a:r>
            <a:r>
              <a:rPr lang="en-US" altLang="ko-KR" sz="1867" dirty="0">
                <a:solidFill>
                  <a:schemeClr val="bg1"/>
                </a:solidFill>
                <a:cs typeface="Arial" pitchFamily="34" charset="0"/>
              </a:rPr>
              <a:t> possible additions to the J-Component.</a:t>
            </a:r>
            <a:endParaRPr lang="ko-KR" altLang="en-US" sz="1867" dirty="0">
              <a:solidFill>
                <a:schemeClr val="bg1"/>
              </a:solidFill>
              <a:cs typeface="Arial" pitchFamily="34" charset="0"/>
            </a:endParaRPr>
          </a:p>
        </p:txBody>
      </p:sp>
    </p:spTree>
    <p:extLst>
      <p:ext uri="{BB962C8B-B14F-4D97-AF65-F5344CB8AC3E}">
        <p14:creationId xmlns=""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1800x1200_coronavirus_1.jpg"/>
          <p:cNvPicPr>
            <a:picLocks noGrp="1" noChangeAspect="1"/>
          </p:cNvPicPr>
          <p:nvPr>
            <p:ph type="pic" sz="quarter" idx="10"/>
          </p:nvPr>
        </p:nvPicPr>
        <p:blipFill>
          <a:blip r:embed="rId2"/>
          <a:srcRect l="4531" r="4531"/>
          <a:stretch>
            <a:fillRect/>
          </a:stretch>
        </p:blipFill>
        <p:spPr>
          <a:xfrm>
            <a:off x="7026571" y="1994053"/>
            <a:ext cx="4174424" cy="3060636"/>
          </a:xfrm>
        </p:spPr>
      </p:pic>
      <p:sp>
        <p:nvSpPr>
          <p:cNvPr id="3" name="Text Placeholder 2">
            <a:extLst>
              <a:ext uri="{FF2B5EF4-FFF2-40B4-BE49-F238E27FC236}">
                <a16:creationId xmlns="" xmlns:a16="http://schemas.microsoft.com/office/drawing/2014/main" id="{22EDA84B-80E6-4A69-A49B-E34BE53330AA}"/>
              </a:ext>
            </a:extLst>
          </p:cNvPr>
          <p:cNvSpPr>
            <a:spLocks noGrp="1"/>
          </p:cNvSpPr>
          <p:nvPr>
            <p:ph type="body" sz="quarter" idx="11"/>
          </p:nvPr>
        </p:nvSpPr>
        <p:spPr>
          <a:prstGeom prst="rect">
            <a:avLst/>
          </a:prstGeom>
        </p:spPr>
        <p:txBody>
          <a:bodyPr/>
          <a:lstStyle/>
          <a:p>
            <a:r>
              <a:rPr lang="en-US" dirty="0"/>
              <a:t>Our Team </a:t>
            </a:r>
            <a:r>
              <a:rPr lang="en-US" dirty="0" err="1"/>
              <a:t>Infographic</a:t>
            </a:r>
            <a:endParaRPr lang="en-US" dirty="0"/>
          </a:p>
        </p:txBody>
      </p:sp>
      <p:sp>
        <p:nvSpPr>
          <p:cNvPr id="18" name="TextBox 17"/>
          <p:cNvSpPr txBox="1"/>
          <p:nvPr/>
        </p:nvSpPr>
        <p:spPr>
          <a:xfrm>
            <a:off x="393192" y="1426464"/>
            <a:ext cx="5477256" cy="2585323"/>
          </a:xfrm>
          <a:prstGeom prst="rect">
            <a:avLst/>
          </a:prstGeom>
          <a:noFill/>
        </p:spPr>
        <p:txBody>
          <a:bodyPr wrap="square" rtlCol="0">
            <a:spAutoFit/>
          </a:bodyPr>
          <a:lstStyle/>
          <a:p>
            <a:r>
              <a:rPr lang="en-IN" dirty="0"/>
              <a:t>1.ARYAMAN </a:t>
            </a:r>
            <a:r>
              <a:rPr lang="en-IN" dirty="0" smtClean="0"/>
              <a:t>MISHRA(19BCE1027)-&gt;</a:t>
            </a:r>
            <a:r>
              <a:rPr lang="en-IN" dirty="0" err="1"/>
              <a:t>Chatbot</a:t>
            </a:r>
            <a:r>
              <a:rPr lang="en-IN" dirty="0"/>
              <a:t> Designing.</a:t>
            </a:r>
          </a:p>
          <a:p>
            <a:r>
              <a:rPr lang="en-IN" dirty="0"/>
              <a:t>2.ARJUN </a:t>
            </a:r>
            <a:r>
              <a:rPr lang="en-IN" dirty="0" smtClean="0"/>
              <a:t>NAIR(19BCE1477)-&gt;</a:t>
            </a:r>
            <a:r>
              <a:rPr lang="en-IN" dirty="0"/>
              <a:t>C program  for medical supplies management system</a:t>
            </a:r>
          </a:p>
          <a:p>
            <a:r>
              <a:rPr lang="en-IN" dirty="0"/>
              <a:t>3.CLIVIN JOHN </a:t>
            </a:r>
            <a:r>
              <a:rPr lang="en-IN" dirty="0" smtClean="0"/>
              <a:t>GEJU(19BCE1480)-&gt;</a:t>
            </a:r>
            <a:r>
              <a:rPr lang="en-IN" dirty="0"/>
              <a:t>ML for Symptom Checker</a:t>
            </a:r>
          </a:p>
          <a:p>
            <a:r>
              <a:rPr lang="en-IN"/>
              <a:t>4.HARSANTH </a:t>
            </a:r>
            <a:r>
              <a:rPr lang="en-IN" smtClean="0"/>
              <a:t>KP(19BCE1293)-&gt; </a:t>
            </a:r>
            <a:r>
              <a:rPr lang="en-IN" dirty="0"/>
              <a:t>Creating a basic webpage design for user </a:t>
            </a:r>
            <a:r>
              <a:rPr lang="en-IN" dirty="0" smtClean="0"/>
              <a:t>interaction and the C program</a:t>
            </a:r>
            <a:endParaRPr lang="en-US" dirty="0"/>
          </a:p>
        </p:txBody>
      </p:sp>
    </p:spTree>
    <p:extLst>
      <p:ext uri="{BB962C8B-B14F-4D97-AF65-F5344CB8AC3E}">
        <p14:creationId xmlns="" xmlns:p14="http://schemas.microsoft.com/office/powerpoint/2010/main" val="141078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 xmlns:a14="http://schemas.microsoft.com/office/drawing/2010/main" val="0"/>
              </a:ext>
            </a:extLst>
          </a:blip>
          <a:srcRect/>
          <a:stretch>
            <a:fillRect/>
          </a:stretch>
        </p:blipFill>
        <p:spPr bwMode="auto">
          <a:xfrm>
            <a:off x="1325880" y="152400"/>
            <a:ext cx="9390888"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Abstract</a:t>
            </a:r>
            <a:endParaRPr lang="en-US" dirty="0"/>
          </a:p>
        </p:txBody>
      </p:sp>
      <p:sp>
        <p:nvSpPr>
          <p:cNvPr id="3" name="TextBox 2"/>
          <p:cNvSpPr txBox="1"/>
          <p:nvPr/>
        </p:nvSpPr>
        <p:spPr>
          <a:xfrm>
            <a:off x="603504" y="1426464"/>
            <a:ext cx="10908792" cy="4185761"/>
          </a:xfrm>
          <a:prstGeom prst="rect">
            <a:avLst/>
          </a:prstGeom>
          <a:noFill/>
        </p:spPr>
        <p:txBody>
          <a:bodyPr wrap="square" rtlCol="0">
            <a:spAutoFit/>
          </a:bodyPr>
          <a:lstStyle/>
          <a:p>
            <a:r>
              <a:rPr lang="en-IN" sz="1400" dirty="0"/>
              <a:t>“A man ate a bat and now I cannot go to my favourite </a:t>
            </a:r>
            <a:r>
              <a:rPr lang="en-IN" sz="1400" dirty="0" err="1"/>
              <a:t>restaurant,A</a:t>
            </a:r>
            <a:r>
              <a:rPr lang="en-IN" sz="1400" dirty="0"/>
              <a:t> man ate a bat and I can’t eat a pizza by home </a:t>
            </a:r>
            <a:r>
              <a:rPr lang="en-IN" sz="1400" dirty="0" err="1"/>
              <a:t>delivery.A</a:t>
            </a:r>
            <a:r>
              <a:rPr lang="en-IN" sz="1400" dirty="0"/>
              <a:t> man ate a bat and I have to stare at a screen for 12 hours a day and my sleep schedule has been utterly destroyed.”</a:t>
            </a:r>
          </a:p>
          <a:p>
            <a:r>
              <a:rPr lang="en-IN" sz="1400" dirty="0"/>
              <a:t>                                                   -Anonymous Student</a:t>
            </a:r>
          </a:p>
          <a:p>
            <a:r>
              <a:rPr lang="en-US" sz="1400" dirty="0"/>
              <a:t>In India, the Covid-19 deaths per million population stand at 20.4 per million(subject to change) which is amongst  the lowest in the </a:t>
            </a:r>
            <a:r>
              <a:rPr lang="en-US" sz="1400" dirty="0" err="1"/>
              <a:t>world.Our</a:t>
            </a:r>
            <a:r>
              <a:rPr lang="en-US" sz="1400" dirty="0"/>
              <a:t> Prime Minister enforced a lockdown which at a certain degree was the correct </a:t>
            </a:r>
            <a:r>
              <a:rPr lang="en-US" sz="1400" dirty="0" err="1"/>
              <a:t>movie.The</a:t>
            </a:r>
            <a:r>
              <a:rPr lang="en-US" sz="1400" dirty="0"/>
              <a:t> patients being brought in to various medical facilities took a toll over the administration and the entire system in various systems just broke </a:t>
            </a:r>
            <a:r>
              <a:rPr lang="en-US" sz="1400" dirty="0" err="1"/>
              <a:t>down.Lives</a:t>
            </a:r>
            <a:r>
              <a:rPr lang="en-US" sz="1400" dirty="0"/>
              <a:t> were lost due to sheer recklessness on doctor’s part and some were made to suffer due to lack of resources.</a:t>
            </a:r>
          </a:p>
          <a:p>
            <a:r>
              <a:rPr lang="en-IN" sz="1400" dirty="0"/>
              <a:t>The reason for low supplies in hospital is that the system is too complex and also requires a person to go blind on paperwork related to </a:t>
            </a:r>
            <a:r>
              <a:rPr lang="en-IN" sz="1400" dirty="0" err="1"/>
              <a:t>supplies.Private</a:t>
            </a:r>
            <a:r>
              <a:rPr lang="en-IN" sz="1400" dirty="0"/>
              <a:t> hospitals which admits less patients have supplies in abundance which are not being used due to high admission rates and civil hospitals are being overcrowded with people who are not getting oxygen </a:t>
            </a:r>
            <a:r>
              <a:rPr lang="en-IN" sz="1400" dirty="0" err="1"/>
              <a:t>cylinders,attention</a:t>
            </a:r>
            <a:r>
              <a:rPr lang="en-IN" sz="1400" dirty="0"/>
              <a:t> or medicines to </a:t>
            </a:r>
            <a:r>
              <a:rPr lang="en-IN" sz="1400" dirty="0" err="1"/>
              <a:t>stablilize</a:t>
            </a:r>
            <a:r>
              <a:rPr lang="en-IN" sz="1400" dirty="0"/>
              <a:t> their pitiful conditions.</a:t>
            </a:r>
          </a:p>
          <a:p>
            <a:r>
              <a:rPr lang="en-IN" sz="1400" dirty="0"/>
              <a:t>Our project which has </a:t>
            </a:r>
            <a:r>
              <a:rPr lang="en-IN" sz="1400" dirty="0" err="1"/>
              <a:t>functionalitites</a:t>
            </a:r>
            <a:r>
              <a:rPr lang="en-IN" sz="1400" dirty="0"/>
              <a:t> to last beyond this ‘pandemic era’ allows for simple ordering of medical supplies and equipments using stacks and arrays for a single medical </a:t>
            </a:r>
            <a:r>
              <a:rPr lang="en-IN" sz="1400" dirty="0" err="1"/>
              <a:t>facility.In</a:t>
            </a:r>
            <a:r>
              <a:rPr lang="en-IN" sz="1400" dirty="0"/>
              <a:t> </a:t>
            </a:r>
            <a:r>
              <a:rPr lang="en-IN" sz="1400" dirty="0" err="1"/>
              <a:t>addition,we</a:t>
            </a:r>
            <a:r>
              <a:rPr lang="en-IN" sz="1400" dirty="0"/>
              <a:t> integrate an interactive UI which helps in easy establishment of communication behind program and </a:t>
            </a:r>
            <a:r>
              <a:rPr lang="en-IN" sz="1400" dirty="0" err="1"/>
              <a:t>user.Our</a:t>
            </a:r>
            <a:r>
              <a:rPr lang="en-IN" sz="1400" dirty="0"/>
              <a:t> users include both medical staff and </a:t>
            </a:r>
            <a:r>
              <a:rPr lang="en-IN" sz="1400" dirty="0" err="1"/>
              <a:t>patients.In</a:t>
            </a:r>
            <a:r>
              <a:rPr lang="en-IN" sz="1400" dirty="0"/>
              <a:t> </a:t>
            </a:r>
            <a:r>
              <a:rPr lang="en-IN" sz="1400" dirty="0" err="1"/>
              <a:t>addition,we</a:t>
            </a:r>
            <a:r>
              <a:rPr lang="en-IN" sz="1400" dirty="0"/>
              <a:t> provide a medical staffer to update the list of items and provide payment options for purchasing with a calculated amount by way of material and quantity.</a:t>
            </a:r>
          </a:p>
          <a:p>
            <a:r>
              <a:rPr lang="en-IN" sz="1400" dirty="0"/>
              <a:t>We have included a </a:t>
            </a:r>
            <a:r>
              <a:rPr lang="en-IN" sz="1400" dirty="0" err="1"/>
              <a:t>chatbot</a:t>
            </a:r>
            <a:r>
              <a:rPr lang="en-IN" sz="1400" dirty="0"/>
              <a:t> which caters to both users and doctors by giving </a:t>
            </a:r>
            <a:r>
              <a:rPr lang="en-IN" sz="1400" dirty="0" err="1"/>
              <a:t>appointments,assigning</a:t>
            </a:r>
            <a:r>
              <a:rPr lang="en-IN" sz="1400" dirty="0"/>
              <a:t> ambulances and providing details on </a:t>
            </a:r>
            <a:r>
              <a:rPr lang="en-IN" sz="1400" dirty="0" err="1"/>
              <a:t>driver,state</a:t>
            </a:r>
            <a:r>
              <a:rPr lang="en-IN" sz="1400" dirty="0"/>
              <a:t> and estimated time of arrival including other necessary hands-on information.</a:t>
            </a:r>
          </a:p>
          <a:p>
            <a:r>
              <a:rPr lang="en-IN" sz="1400" dirty="0"/>
              <a:t>There’s a symptom checker built for particularly the novel COVID-19 which takes necessary details on patients and gives a probability of if a person has been infected with the virus and </a:t>
            </a:r>
            <a:r>
              <a:rPr lang="en-IN" sz="1400" dirty="0" err="1"/>
              <a:t>upto</a:t>
            </a:r>
            <a:r>
              <a:rPr lang="en-IN" sz="1400" dirty="0"/>
              <a:t> which level is he in danger of having contracted the virus.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Website to link our modules</a:t>
            </a:r>
            <a:endParaRPr lang="en-US" dirty="0"/>
          </a:p>
        </p:txBody>
      </p:sp>
      <p:pic>
        <p:nvPicPr>
          <p:cNvPr id="44034" name="Picture 2"/>
          <p:cNvPicPr>
            <a:picLocks noChangeAspect="1" noChangeArrowheads="1"/>
          </p:cNvPicPr>
          <p:nvPr/>
        </p:nvPicPr>
        <p:blipFill>
          <a:blip r:embed="rId2"/>
          <a:srcRect/>
          <a:stretch>
            <a:fillRect/>
          </a:stretch>
        </p:blipFill>
        <p:spPr bwMode="auto">
          <a:xfrm>
            <a:off x="246888" y="1141432"/>
            <a:ext cx="11713464" cy="548796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Chatbot</a:t>
            </a:r>
            <a:endParaRPr lang="en-US" dirty="0"/>
          </a:p>
        </p:txBody>
      </p:sp>
      <p:sp>
        <p:nvSpPr>
          <p:cNvPr id="3" name="Subtitle 2"/>
          <p:cNvSpPr>
            <a:spLocks noGrp="1"/>
          </p:cNvSpPr>
          <p:nvPr>
            <p:ph type="subTitle" idx="1"/>
          </p:nvPr>
        </p:nvSpPr>
        <p:spPr/>
        <p:txBody>
          <a:bodyPr/>
          <a:lstStyle/>
          <a:p>
            <a:r>
              <a:rPr lang="en-IN" dirty="0" smtClean="0"/>
              <a:t>A Data Structures and Algorithm Module</a:t>
            </a:r>
            <a:endParaRPr lang="en-US" b="1" dirty="0"/>
          </a:p>
        </p:txBody>
      </p:sp>
    </p:spTree>
    <p:extLst>
      <p:ext uri="{BB962C8B-B14F-4D97-AF65-F5344CB8AC3E}">
        <p14:creationId xmlns="" xmlns:p14="http://schemas.microsoft.com/office/powerpoint/2010/main" val="720928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smtClean="0"/>
              <a:t>Analysis</a:t>
            </a:r>
            <a:endParaRPr lang="en-US" dirty="0"/>
          </a:p>
        </p:txBody>
      </p:sp>
      <p:sp>
        <p:nvSpPr>
          <p:cNvPr id="9" name="Content Placeholder 8"/>
          <p:cNvSpPr>
            <a:spLocks noGrp="1"/>
          </p:cNvSpPr>
          <p:nvPr>
            <p:ph idx="1"/>
          </p:nvPr>
        </p:nvSpPr>
        <p:spPr/>
        <p:txBody>
          <a:bodyPr/>
          <a:lstStyle/>
          <a:p>
            <a:pPr>
              <a:buNone/>
            </a:pPr>
            <a:r>
              <a:rPr lang="en-US" dirty="0" smtClean="0"/>
              <a:t>Trees classify instances by sorting them down the tree from the root to some leaf node, which provides the classification of the instance. An instance is classified by starting at the root node of the </a:t>
            </a:r>
            <a:r>
              <a:rPr lang="en-US" dirty="0" err="1" smtClean="0"/>
              <a:t>tree,testing</a:t>
            </a:r>
            <a:r>
              <a:rPr lang="en-US" dirty="0" smtClean="0"/>
              <a:t> the attribute specified by this </a:t>
            </a:r>
            <a:r>
              <a:rPr lang="en-US" dirty="0" err="1" smtClean="0"/>
              <a:t>node,then</a:t>
            </a:r>
            <a:r>
              <a:rPr lang="en-US" dirty="0" smtClean="0"/>
              <a:t> moving down the tree branch corresponding to the value of the attribute as shown in the above </a:t>
            </a:r>
            <a:r>
              <a:rPr lang="en-US" dirty="0" err="1" smtClean="0"/>
              <a:t>figure.This</a:t>
            </a:r>
            <a:r>
              <a:rPr lang="en-US" dirty="0" smtClean="0"/>
              <a:t> process is then repeated for the </a:t>
            </a:r>
            <a:r>
              <a:rPr lang="en-US" dirty="0" err="1" smtClean="0"/>
              <a:t>subtree</a:t>
            </a:r>
            <a:r>
              <a:rPr lang="en-US" dirty="0" smtClean="0"/>
              <a:t> rooted at the new node.</a:t>
            </a:r>
            <a:endParaRPr lang="en-US" dirty="0"/>
          </a:p>
        </p:txBody>
      </p:sp>
    </p:spTree>
    <p:extLst>
      <p:ext uri="{BB962C8B-B14F-4D97-AF65-F5344CB8AC3E}">
        <p14:creationId xmlns="" xmlns:p14="http://schemas.microsoft.com/office/powerpoint/2010/main" val="2059971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atbots-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DA69029-54E6-43A9-AC4D-E3E8039C5322}" vid="{F5AA0D13-3C40-403B-8915-C824C89006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4536</TotalTime>
  <Words>2183</Words>
  <Application>Microsoft Office PowerPoint</Application>
  <PresentationFormat>Custom</PresentationFormat>
  <Paragraphs>1136</Paragraphs>
  <Slides>37</Slides>
  <Notes>1</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37</vt:i4>
      </vt:variant>
    </vt:vector>
  </HeadingPairs>
  <TitlesOfParts>
    <vt:vector size="42" baseType="lpstr">
      <vt:lpstr>Cover and End Slide Master</vt:lpstr>
      <vt:lpstr>Contents Slide Master</vt:lpstr>
      <vt:lpstr>Section Break Slide Master</vt:lpstr>
      <vt:lpstr>Chatbots-PowerPoint-Template</vt:lpstr>
      <vt:lpstr>Packager Shell Object</vt:lpstr>
      <vt:lpstr>Slide 1</vt:lpstr>
      <vt:lpstr>Slide 2</vt:lpstr>
      <vt:lpstr>Slide 3</vt:lpstr>
      <vt:lpstr>Slide 4</vt:lpstr>
      <vt:lpstr>Slide 5</vt:lpstr>
      <vt:lpstr>Slide 6</vt:lpstr>
      <vt:lpstr>Slide 7</vt:lpstr>
      <vt:lpstr>Chatbot</vt:lpstr>
      <vt:lpstr>Analysis</vt:lpstr>
      <vt:lpstr>Slide 10</vt:lpstr>
      <vt:lpstr>Time Complexities</vt:lpstr>
      <vt:lpstr>Implementation</vt:lpstr>
      <vt:lpstr>Features</vt:lpstr>
      <vt:lpstr>Plugins Available</vt:lpstr>
      <vt:lpstr>Introducing Ambulance route feature</vt:lpstr>
      <vt:lpstr>Traversal through a Graph</vt:lpstr>
      <vt:lpstr>Slide 17</vt:lpstr>
      <vt:lpstr>Slide 18</vt:lpstr>
      <vt:lpstr>Slide 19</vt:lpstr>
      <vt:lpstr>Medical Management System</vt:lpstr>
      <vt:lpstr>Slide 21</vt:lpstr>
      <vt:lpstr>Slide 22</vt:lpstr>
      <vt:lpstr>Data structure</vt:lpstr>
      <vt:lpstr>Processes involved</vt:lpstr>
      <vt:lpstr>Time complexity</vt:lpstr>
      <vt:lpstr>Slide 26</vt:lpstr>
      <vt:lpstr>Slide 27</vt:lpstr>
      <vt:lpstr>Slide 28</vt:lpstr>
      <vt:lpstr>Slide 29</vt:lpstr>
      <vt:lpstr>Slide 30</vt:lpstr>
      <vt:lpstr>Data Structure is 2-dimensional array</vt:lpstr>
      <vt:lpstr>Time Complexity: O(1)</vt:lpstr>
      <vt:lpstr>Time Complexity: O(1)</vt:lpstr>
      <vt:lpstr>Future Enhancements</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Aryaman Mishra</cp:lastModifiedBy>
  <cp:revision>133</cp:revision>
  <dcterms:created xsi:type="dcterms:W3CDTF">2020-01-20T05:08:25Z</dcterms:created>
  <dcterms:modified xsi:type="dcterms:W3CDTF">2020-11-20T13:37:27Z</dcterms:modified>
</cp:coreProperties>
</file>